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20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91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5 Parts – Slide Template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88B194D-1461-46BF-B35A-2DC6FE9F59E7}"/>
              </a:ext>
            </a:extLst>
          </p:cNvPr>
          <p:cNvGrpSpPr/>
          <p:nvPr/>
        </p:nvGrpSpPr>
        <p:grpSpPr>
          <a:xfrm>
            <a:off x="4096020" y="1460855"/>
            <a:ext cx="3999960" cy="4009612"/>
            <a:chOff x="12941300" y="9016999"/>
            <a:chExt cx="4992242" cy="5004289"/>
          </a:xfrm>
        </p:grpSpPr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49A845-FCCB-46CD-A22D-221AB002DA7F}"/>
                </a:ext>
              </a:extLst>
            </p:cNvPr>
            <p:cNvSpPr/>
            <p:nvPr/>
          </p:nvSpPr>
          <p:spPr>
            <a:xfrm>
              <a:off x="15214599" y="9016999"/>
              <a:ext cx="2357123" cy="203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6" y="5417"/>
                  </a:moveTo>
                  <a:cubicBezTo>
                    <a:pt x="8961" y="4528"/>
                    <a:pt x="7530" y="3261"/>
                    <a:pt x="6482" y="1617"/>
                  </a:cubicBezTo>
                  <a:cubicBezTo>
                    <a:pt x="5831" y="593"/>
                    <a:pt x="5086" y="0"/>
                    <a:pt x="4294" y="0"/>
                  </a:cubicBezTo>
                  <a:cubicBezTo>
                    <a:pt x="3724" y="54"/>
                    <a:pt x="3224" y="391"/>
                    <a:pt x="2840" y="835"/>
                  </a:cubicBezTo>
                  <a:cubicBezTo>
                    <a:pt x="2444" y="1280"/>
                    <a:pt x="2141" y="1819"/>
                    <a:pt x="1874" y="2385"/>
                  </a:cubicBezTo>
                  <a:cubicBezTo>
                    <a:pt x="1781" y="2587"/>
                    <a:pt x="1688" y="2803"/>
                    <a:pt x="1606" y="3005"/>
                  </a:cubicBezTo>
                  <a:cubicBezTo>
                    <a:pt x="1455" y="3382"/>
                    <a:pt x="1327" y="3759"/>
                    <a:pt x="1210" y="4137"/>
                  </a:cubicBezTo>
                  <a:cubicBezTo>
                    <a:pt x="1024" y="4743"/>
                    <a:pt x="861" y="5363"/>
                    <a:pt x="733" y="5983"/>
                  </a:cubicBezTo>
                  <a:cubicBezTo>
                    <a:pt x="477" y="7236"/>
                    <a:pt x="279" y="8516"/>
                    <a:pt x="175" y="9796"/>
                  </a:cubicBezTo>
                  <a:cubicBezTo>
                    <a:pt x="58" y="11076"/>
                    <a:pt x="0" y="12370"/>
                    <a:pt x="0" y="13663"/>
                  </a:cubicBezTo>
                  <a:cubicBezTo>
                    <a:pt x="0" y="14687"/>
                    <a:pt x="35" y="15712"/>
                    <a:pt x="105" y="16736"/>
                  </a:cubicBezTo>
                  <a:cubicBezTo>
                    <a:pt x="524" y="16668"/>
                    <a:pt x="966" y="16628"/>
                    <a:pt x="1397" y="16628"/>
                  </a:cubicBezTo>
                  <a:cubicBezTo>
                    <a:pt x="4166" y="16628"/>
                    <a:pt x="6657" y="18016"/>
                    <a:pt x="8379" y="20212"/>
                  </a:cubicBezTo>
                  <a:cubicBezTo>
                    <a:pt x="8717" y="20643"/>
                    <a:pt x="9019" y="21115"/>
                    <a:pt x="9299" y="21600"/>
                  </a:cubicBezTo>
                  <a:cubicBezTo>
                    <a:pt x="10265" y="21182"/>
                    <a:pt x="11266" y="20832"/>
                    <a:pt x="12266" y="20535"/>
                  </a:cubicBezTo>
                  <a:cubicBezTo>
                    <a:pt x="14489" y="19916"/>
                    <a:pt x="16770" y="19552"/>
                    <a:pt x="19063" y="19673"/>
                  </a:cubicBezTo>
                  <a:cubicBezTo>
                    <a:pt x="19913" y="19714"/>
                    <a:pt x="20762" y="19835"/>
                    <a:pt x="21600" y="20064"/>
                  </a:cubicBezTo>
                  <a:cubicBezTo>
                    <a:pt x="19808" y="13623"/>
                    <a:pt x="15769" y="8327"/>
                    <a:pt x="10556" y="541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/>
                <a:t>01</a:t>
              </a:r>
              <a:endParaRPr b="1" dirty="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21107D3-1C03-47AB-9E06-8D19E96C1BF3}"/>
                </a:ext>
              </a:extLst>
            </p:cNvPr>
            <p:cNvSpPr/>
            <p:nvPr/>
          </p:nvSpPr>
          <p:spPr>
            <a:xfrm>
              <a:off x="16154400" y="10922000"/>
              <a:ext cx="177914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21205" y="2054"/>
                  </a:moveTo>
                  <a:cubicBezTo>
                    <a:pt x="20977" y="1548"/>
                    <a:pt x="20446" y="1172"/>
                    <a:pt x="19823" y="903"/>
                  </a:cubicBezTo>
                  <a:cubicBezTo>
                    <a:pt x="19215" y="634"/>
                    <a:pt x="18516" y="462"/>
                    <a:pt x="17833" y="333"/>
                  </a:cubicBezTo>
                  <a:cubicBezTo>
                    <a:pt x="17559" y="280"/>
                    <a:pt x="17286" y="247"/>
                    <a:pt x="17013" y="204"/>
                  </a:cubicBezTo>
                  <a:cubicBezTo>
                    <a:pt x="16572" y="151"/>
                    <a:pt x="16132" y="108"/>
                    <a:pt x="15691" y="75"/>
                  </a:cubicBezTo>
                  <a:cubicBezTo>
                    <a:pt x="14962" y="22"/>
                    <a:pt x="14248" y="0"/>
                    <a:pt x="13519" y="0"/>
                  </a:cubicBezTo>
                  <a:cubicBezTo>
                    <a:pt x="12061" y="11"/>
                    <a:pt x="10618" y="75"/>
                    <a:pt x="9175" y="226"/>
                  </a:cubicBezTo>
                  <a:cubicBezTo>
                    <a:pt x="7732" y="366"/>
                    <a:pt x="6304" y="559"/>
                    <a:pt x="4891" y="817"/>
                  </a:cubicBezTo>
                  <a:cubicBezTo>
                    <a:pt x="3661" y="1032"/>
                    <a:pt x="2446" y="1279"/>
                    <a:pt x="1261" y="1580"/>
                  </a:cubicBezTo>
                  <a:cubicBezTo>
                    <a:pt x="2233" y="2817"/>
                    <a:pt x="2780" y="4247"/>
                    <a:pt x="2780" y="5763"/>
                  </a:cubicBezTo>
                  <a:cubicBezTo>
                    <a:pt x="2780" y="7118"/>
                    <a:pt x="2339" y="8408"/>
                    <a:pt x="1549" y="9547"/>
                  </a:cubicBezTo>
                  <a:cubicBezTo>
                    <a:pt x="1124" y="10160"/>
                    <a:pt x="608" y="10741"/>
                    <a:pt x="0" y="11257"/>
                  </a:cubicBezTo>
                  <a:cubicBezTo>
                    <a:pt x="1033" y="12160"/>
                    <a:pt x="1959" y="13128"/>
                    <a:pt x="2795" y="14117"/>
                  </a:cubicBezTo>
                  <a:cubicBezTo>
                    <a:pt x="4299" y="15934"/>
                    <a:pt x="5544" y="17880"/>
                    <a:pt x="6289" y="19933"/>
                  </a:cubicBezTo>
                  <a:cubicBezTo>
                    <a:pt x="6486" y="20482"/>
                    <a:pt x="6638" y="21041"/>
                    <a:pt x="6744" y="21600"/>
                  </a:cubicBezTo>
                  <a:cubicBezTo>
                    <a:pt x="13671" y="18041"/>
                    <a:pt x="18167" y="12268"/>
                    <a:pt x="18167" y="5741"/>
                  </a:cubicBezTo>
                  <a:cubicBezTo>
                    <a:pt x="18167" y="5688"/>
                    <a:pt x="18167" y="5645"/>
                    <a:pt x="18167" y="5591"/>
                  </a:cubicBezTo>
                  <a:cubicBezTo>
                    <a:pt x="20400" y="4440"/>
                    <a:pt x="21600" y="3161"/>
                    <a:pt x="21205" y="205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7483CE7-A094-44BB-A9F0-106BFBEDF22E}"/>
                </a:ext>
              </a:extLst>
            </p:cNvPr>
            <p:cNvSpPr/>
            <p:nvPr/>
          </p:nvSpPr>
          <p:spPr>
            <a:xfrm>
              <a:off x="13995399" y="12318999"/>
              <a:ext cx="2702128" cy="17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30" extrusionOk="0">
                  <a:moveTo>
                    <a:pt x="21580" y="16883"/>
                  </a:moveTo>
                  <a:cubicBezTo>
                    <a:pt x="21559" y="16228"/>
                    <a:pt x="21509" y="15588"/>
                    <a:pt x="21438" y="14949"/>
                  </a:cubicBezTo>
                  <a:cubicBezTo>
                    <a:pt x="21428" y="14853"/>
                    <a:pt x="21417" y="14741"/>
                    <a:pt x="21397" y="14645"/>
                  </a:cubicBezTo>
                  <a:cubicBezTo>
                    <a:pt x="21306" y="13894"/>
                    <a:pt x="21184" y="13158"/>
                    <a:pt x="21042" y="12423"/>
                  </a:cubicBezTo>
                  <a:cubicBezTo>
                    <a:pt x="20758" y="10968"/>
                    <a:pt x="20413" y="9529"/>
                    <a:pt x="19997" y="8138"/>
                  </a:cubicBezTo>
                  <a:cubicBezTo>
                    <a:pt x="19591" y="6747"/>
                    <a:pt x="19145" y="5388"/>
                    <a:pt x="18648" y="4061"/>
                  </a:cubicBezTo>
                  <a:cubicBezTo>
                    <a:pt x="18120" y="2654"/>
                    <a:pt x="17552" y="1295"/>
                    <a:pt x="16923" y="0"/>
                  </a:cubicBezTo>
                  <a:cubicBezTo>
                    <a:pt x="16923" y="0"/>
                    <a:pt x="16923" y="0"/>
                    <a:pt x="16923" y="0"/>
                  </a:cubicBezTo>
                  <a:cubicBezTo>
                    <a:pt x="15431" y="2494"/>
                    <a:pt x="13311" y="4061"/>
                    <a:pt x="10957" y="4061"/>
                  </a:cubicBezTo>
                  <a:cubicBezTo>
                    <a:pt x="10633" y="4061"/>
                    <a:pt x="10318" y="4029"/>
                    <a:pt x="10004" y="3965"/>
                  </a:cubicBezTo>
                  <a:cubicBezTo>
                    <a:pt x="9192" y="3821"/>
                    <a:pt x="8411" y="3485"/>
                    <a:pt x="7690" y="2990"/>
                  </a:cubicBezTo>
                  <a:cubicBezTo>
                    <a:pt x="7163" y="4317"/>
                    <a:pt x="6564" y="5580"/>
                    <a:pt x="5945" y="6779"/>
                  </a:cubicBezTo>
                  <a:cubicBezTo>
                    <a:pt x="4667" y="9177"/>
                    <a:pt x="3226" y="11400"/>
                    <a:pt x="1562" y="13158"/>
                  </a:cubicBezTo>
                  <a:cubicBezTo>
                    <a:pt x="1065" y="13686"/>
                    <a:pt x="548" y="14166"/>
                    <a:pt x="0" y="14581"/>
                  </a:cubicBezTo>
                  <a:cubicBezTo>
                    <a:pt x="3064" y="18147"/>
                    <a:pt x="6858" y="20257"/>
                    <a:pt x="10957" y="20257"/>
                  </a:cubicBezTo>
                  <a:cubicBezTo>
                    <a:pt x="11840" y="20257"/>
                    <a:pt x="12702" y="20161"/>
                    <a:pt x="13544" y="19969"/>
                  </a:cubicBezTo>
                  <a:cubicBezTo>
                    <a:pt x="15198" y="19601"/>
                    <a:pt x="16892" y="19937"/>
                    <a:pt x="18435" y="20960"/>
                  </a:cubicBezTo>
                  <a:cubicBezTo>
                    <a:pt x="19307" y="21536"/>
                    <a:pt x="20078" y="21600"/>
                    <a:pt x="20667" y="21056"/>
                  </a:cubicBezTo>
                  <a:cubicBezTo>
                    <a:pt x="20667" y="21056"/>
                    <a:pt x="20667" y="21056"/>
                    <a:pt x="20667" y="21056"/>
                  </a:cubicBezTo>
                  <a:cubicBezTo>
                    <a:pt x="21072" y="20609"/>
                    <a:pt x="21316" y="19905"/>
                    <a:pt x="21438" y="19186"/>
                  </a:cubicBezTo>
                  <a:cubicBezTo>
                    <a:pt x="21580" y="18418"/>
                    <a:pt x="21600" y="17651"/>
                    <a:pt x="21580" y="1688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27432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BF1CE31E-12EE-409E-8619-96FAEA3B028F}"/>
                </a:ext>
              </a:extLst>
            </p:cNvPr>
            <p:cNvSpPr/>
            <p:nvPr/>
          </p:nvSpPr>
          <p:spPr>
            <a:xfrm>
              <a:off x="13042899" y="10909299"/>
              <a:ext cx="1838962" cy="26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15230" y="6971"/>
                  </a:moveTo>
                  <a:cubicBezTo>
                    <a:pt x="15141" y="6575"/>
                    <a:pt x="15096" y="6158"/>
                    <a:pt x="15096" y="5741"/>
                  </a:cubicBezTo>
                  <a:cubicBezTo>
                    <a:pt x="15096" y="5564"/>
                    <a:pt x="15111" y="5397"/>
                    <a:pt x="15126" y="5231"/>
                  </a:cubicBezTo>
                  <a:cubicBezTo>
                    <a:pt x="13500" y="4939"/>
                    <a:pt x="11919" y="4553"/>
                    <a:pt x="10382" y="4105"/>
                  </a:cubicBezTo>
                  <a:cubicBezTo>
                    <a:pt x="7697" y="3303"/>
                    <a:pt x="5102" y="2292"/>
                    <a:pt x="2834" y="990"/>
                  </a:cubicBezTo>
                  <a:cubicBezTo>
                    <a:pt x="2297" y="677"/>
                    <a:pt x="1760" y="344"/>
                    <a:pt x="1268" y="0"/>
                  </a:cubicBezTo>
                  <a:cubicBezTo>
                    <a:pt x="448" y="1813"/>
                    <a:pt x="0" y="3741"/>
                    <a:pt x="0" y="5741"/>
                  </a:cubicBezTo>
                  <a:cubicBezTo>
                    <a:pt x="0" y="8732"/>
                    <a:pt x="999" y="11566"/>
                    <a:pt x="2760" y="14077"/>
                  </a:cubicBezTo>
                  <a:cubicBezTo>
                    <a:pt x="3819" y="15588"/>
                    <a:pt x="4341" y="17265"/>
                    <a:pt x="4177" y="18943"/>
                  </a:cubicBezTo>
                  <a:cubicBezTo>
                    <a:pt x="4072" y="19964"/>
                    <a:pt x="4401" y="20766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788" y="21517"/>
                    <a:pt x="6534" y="21600"/>
                    <a:pt x="7220" y="21558"/>
                  </a:cubicBezTo>
                  <a:cubicBezTo>
                    <a:pt x="7981" y="21517"/>
                    <a:pt x="8712" y="21350"/>
                    <a:pt x="9413" y="21152"/>
                  </a:cubicBezTo>
                  <a:cubicBezTo>
                    <a:pt x="9815" y="21037"/>
                    <a:pt x="10203" y="20902"/>
                    <a:pt x="10576" y="20756"/>
                  </a:cubicBezTo>
                  <a:cubicBezTo>
                    <a:pt x="10770" y="20683"/>
                    <a:pt x="10979" y="20600"/>
                    <a:pt x="11173" y="20527"/>
                  </a:cubicBezTo>
                  <a:cubicBezTo>
                    <a:pt x="11785" y="20266"/>
                    <a:pt x="12381" y="19995"/>
                    <a:pt x="12948" y="19693"/>
                  </a:cubicBezTo>
                  <a:cubicBezTo>
                    <a:pt x="14097" y="19099"/>
                    <a:pt x="15186" y="18443"/>
                    <a:pt x="16200" y="17745"/>
                  </a:cubicBezTo>
                  <a:cubicBezTo>
                    <a:pt x="17229" y="17047"/>
                    <a:pt x="18199" y="16307"/>
                    <a:pt x="19109" y="15536"/>
                  </a:cubicBezTo>
                  <a:cubicBezTo>
                    <a:pt x="20004" y="14796"/>
                    <a:pt x="20824" y="14014"/>
                    <a:pt x="21600" y="13212"/>
                  </a:cubicBezTo>
                  <a:cubicBezTo>
                    <a:pt x="18229" y="11993"/>
                    <a:pt x="15797" y="9690"/>
                    <a:pt x="15230" y="697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4572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75C468A4-2ECD-4A20-9083-EAFBCAC2F849}"/>
                </a:ext>
              </a:extLst>
            </p:cNvPr>
            <p:cNvSpPr/>
            <p:nvPr/>
          </p:nvSpPr>
          <p:spPr>
            <a:xfrm>
              <a:off x="12941300" y="9296399"/>
              <a:ext cx="2390061" cy="21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extrusionOk="0">
                  <a:moveTo>
                    <a:pt x="21519" y="0"/>
                  </a:moveTo>
                  <a:cubicBezTo>
                    <a:pt x="16053" y="63"/>
                    <a:pt x="11091" y="2453"/>
                    <a:pt x="7409" y="6303"/>
                  </a:cubicBezTo>
                  <a:cubicBezTo>
                    <a:pt x="5991" y="7787"/>
                    <a:pt x="4276" y="8907"/>
                    <a:pt x="2366" y="9347"/>
                  </a:cubicBezTo>
                  <a:cubicBezTo>
                    <a:pt x="1223" y="9611"/>
                    <a:pt x="422" y="10152"/>
                    <a:pt x="102" y="10982"/>
                  </a:cubicBezTo>
                  <a:cubicBezTo>
                    <a:pt x="102" y="10982"/>
                    <a:pt x="102" y="10982"/>
                    <a:pt x="102" y="10982"/>
                  </a:cubicBezTo>
                  <a:cubicBezTo>
                    <a:pt x="-81" y="11574"/>
                    <a:pt x="-1" y="12190"/>
                    <a:pt x="205" y="12744"/>
                  </a:cubicBezTo>
                  <a:cubicBezTo>
                    <a:pt x="399" y="13297"/>
                    <a:pt x="708" y="13800"/>
                    <a:pt x="1040" y="14266"/>
                  </a:cubicBezTo>
                  <a:cubicBezTo>
                    <a:pt x="1348" y="14694"/>
                    <a:pt x="1691" y="15084"/>
                    <a:pt x="2057" y="15461"/>
                  </a:cubicBezTo>
                  <a:cubicBezTo>
                    <a:pt x="2092" y="15499"/>
                    <a:pt x="2126" y="15536"/>
                    <a:pt x="2160" y="15574"/>
                  </a:cubicBezTo>
                  <a:cubicBezTo>
                    <a:pt x="2560" y="15977"/>
                    <a:pt x="2983" y="16367"/>
                    <a:pt x="3429" y="16719"/>
                  </a:cubicBezTo>
                  <a:cubicBezTo>
                    <a:pt x="4310" y="17436"/>
                    <a:pt x="5236" y="18090"/>
                    <a:pt x="6197" y="18669"/>
                  </a:cubicBezTo>
                  <a:cubicBezTo>
                    <a:pt x="7157" y="19260"/>
                    <a:pt x="8140" y="19776"/>
                    <a:pt x="9158" y="20254"/>
                  </a:cubicBezTo>
                  <a:cubicBezTo>
                    <a:pt x="10164" y="20732"/>
                    <a:pt x="11205" y="21147"/>
                    <a:pt x="12246" y="21487"/>
                  </a:cubicBezTo>
                  <a:cubicBezTo>
                    <a:pt x="12360" y="21525"/>
                    <a:pt x="12474" y="21562"/>
                    <a:pt x="12589" y="21600"/>
                  </a:cubicBezTo>
                  <a:cubicBezTo>
                    <a:pt x="12977" y="18367"/>
                    <a:pt x="14738" y="15612"/>
                    <a:pt x="17208" y="14077"/>
                  </a:cubicBezTo>
                  <a:cubicBezTo>
                    <a:pt x="18009" y="13574"/>
                    <a:pt x="18889" y="13197"/>
                    <a:pt x="19827" y="12983"/>
                  </a:cubicBezTo>
                  <a:cubicBezTo>
                    <a:pt x="19735" y="11989"/>
                    <a:pt x="19689" y="10982"/>
                    <a:pt x="19689" y="9989"/>
                  </a:cubicBezTo>
                  <a:cubicBezTo>
                    <a:pt x="19701" y="7523"/>
                    <a:pt x="19941" y="5032"/>
                    <a:pt x="20581" y="2654"/>
                  </a:cubicBezTo>
                  <a:cubicBezTo>
                    <a:pt x="20821" y="1736"/>
                    <a:pt x="21119" y="843"/>
                    <a:pt x="2151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102" name="Graphic 101" descr="Trophy">
            <a:extLst>
              <a:ext uri="{FF2B5EF4-FFF2-40B4-BE49-F238E27FC236}">
                <a16:creationId xmlns:a16="http://schemas.microsoft.com/office/drawing/2014/main" id="{F0CD051C-003F-4E61-968F-F62AA6DDC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6823" y="2950966"/>
            <a:ext cx="1243978" cy="1243978"/>
          </a:xfrm>
          <a:prstGeom prst="rect">
            <a:avLst/>
          </a:prstGeom>
        </p:spPr>
      </p:pic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4911287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2094697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7A68D5-3A15-4CDE-9555-411BCD67FE11}"/>
              </a:ext>
            </a:extLst>
          </p:cNvPr>
          <p:cNvGrpSpPr/>
          <p:nvPr/>
        </p:nvGrpSpPr>
        <p:grpSpPr>
          <a:xfrm>
            <a:off x="835493" y="3799791"/>
            <a:ext cx="2926080" cy="1290153"/>
            <a:chOff x="332936" y="2627766"/>
            <a:chExt cx="2926080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8213FAE-AAC9-435E-BFE0-C7FCED5267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E47E968-A74D-4E8C-85B2-72483364CC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51D48D2-4141-43EA-9C46-C523234C9EED}"/>
              </a:ext>
            </a:extLst>
          </p:cNvPr>
          <p:cNvGrpSpPr/>
          <p:nvPr/>
        </p:nvGrpSpPr>
        <p:grpSpPr>
          <a:xfrm>
            <a:off x="8430427" y="2947244"/>
            <a:ext cx="2926080" cy="1290153"/>
            <a:chOff x="8921977" y="4073386"/>
            <a:chExt cx="2926080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3CB889-A310-48E0-9BAE-0F2ADE22F1A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D40616B-8AA7-4945-82AC-7896D5F178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aphic 97" descr="Stopwatch">
            <a:extLst>
              <a:ext uri="{FF2B5EF4-FFF2-40B4-BE49-F238E27FC236}">
                <a16:creationId xmlns:a16="http://schemas.microsoft.com/office/drawing/2014/main" id="{38DAF053-A587-4F84-957B-6FE709402D02}"/>
              </a:ext>
            </a:extLst>
          </p:cNvPr>
          <p:cNvGrpSpPr/>
          <p:nvPr/>
        </p:nvGrpSpPr>
        <p:grpSpPr>
          <a:xfrm>
            <a:off x="4537942" y="4524065"/>
            <a:ext cx="400265" cy="400265"/>
            <a:chOff x="4537942" y="4524065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7FC8BC4-96E1-4DFE-99B0-FE895A86A70D}"/>
                </a:ext>
              </a:extLst>
            </p:cNvPr>
            <p:cNvSpPr/>
            <p:nvPr/>
          </p:nvSpPr>
          <p:spPr>
            <a:xfrm>
              <a:off x="4729735" y="4653317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7EF94DC-EED4-44D0-95A7-CDCD90EE54D3}"/>
                </a:ext>
              </a:extLst>
            </p:cNvPr>
            <p:cNvSpPr/>
            <p:nvPr/>
          </p:nvSpPr>
          <p:spPr>
            <a:xfrm>
              <a:off x="4729735" y="482009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2515A45-2726-4C7A-AC71-DC64D82DD44E}"/>
                </a:ext>
              </a:extLst>
            </p:cNvPr>
            <p:cNvSpPr/>
            <p:nvPr/>
          </p:nvSpPr>
          <p:spPr>
            <a:xfrm>
              <a:off x="4813124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2AA4C11-A0BB-4D57-95BC-B915671B342C}"/>
                </a:ext>
              </a:extLst>
            </p:cNvPr>
            <p:cNvSpPr/>
            <p:nvPr/>
          </p:nvSpPr>
          <p:spPr>
            <a:xfrm>
              <a:off x="4646347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85C5B87-43C8-47CF-833E-6446BB81B5EA}"/>
                </a:ext>
              </a:extLst>
            </p:cNvPr>
            <p:cNvSpPr/>
            <p:nvPr/>
          </p:nvSpPr>
          <p:spPr>
            <a:xfrm>
              <a:off x="4729735" y="4682503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973D76-449C-476C-BA97-44E0BE4E8049}"/>
                </a:ext>
              </a:extLst>
            </p:cNvPr>
            <p:cNvSpPr/>
            <p:nvPr/>
          </p:nvSpPr>
          <p:spPr>
            <a:xfrm>
              <a:off x="4596441" y="4561589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8" descr="Bullseye">
            <a:extLst>
              <a:ext uri="{FF2B5EF4-FFF2-40B4-BE49-F238E27FC236}">
                <a16:creationId xmlns:a16="http://schemas.microsoft.com/office/drawing/2014/main" id="{A1528184-8BDC-45CD-8F62-F0C409E3465C}"/>
              </a:ext>
            </a:extLst>
          </p:cNvPr>
          <p:cNvGrpSpPr/>
          <p:nvPr/>
        </p:nvGrpSpPr>
        <p:grpSpPr>
          <a:xfrm>
            <a:off x="6656279" y="4944390"/>
            <a:ext cx="400265" cy="400265"/>
            <a:chOff x="6656279" y="494439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9B16E18-E91F-4AF5-A056-BE6F0B94DEE7}"/>
                </a:ext>
              </a:extLst>
            </p:cNvPr>
            <p:cNvSpPr/>
            <p:nvPr/>
          </p:nvSpPr>
          <p:spPr>
            <a:xfrm>
              <a:off x="6808046" y="4979830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17FA80E-4618-4A3D-947D-49F8EE70EC69}"/>
                </a:ext>
              </a:extLst>
            </p:cNvPr>
            <p:cNvSpPr/>
            <p:nvPr/>
          </p:nvSpPr>
          <p:spPr>
            <a:xfrm>
              <a:off x="6691719" y="4992338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2ACA6C4-570B-4FB6-8195-71F6834D1ED2}"/>
                </a:ext>
              </a:extLst>
            </p:cNvPr>
            <p:cNvSpPr/>
            <p:nvPr/>
          </p:nvSpPr>
          <p:spPr>
            <a:xfrm>
              <a:off x="6750091" y="5050710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4" name="Graphic 99" descr="Single gear">
            <a:extLst>
              <a:ext uri="{FF2B5EF4-FFF2-40B4-BE49-F238E27FC236}">
                <a16:creationId xmlns:a16="http://schemas.microsoft.com/office/drawing/2014/main" id="{6439DA4B-7749-46B4-A7D7-920D4ABD88A9}"/>
              </a:ext>
            </a:extLst>
          </p:cNvPr>
          <p:cNvSpPr/>
          <p:nvPr/>
        </p:nvSpPr>
        <p:spPr>
          <a:xfrm>
            <a:off x="7678505" y="3155460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5" name="Graphic 96" descr="Lightbulb">
            <a:extLst>
              <a:ext uri="{FF2B5EF4-FFF2-40B4-BE49-F238E27FC236}">
                <a16:creationId xmlns:a16="http://schemas.microsoft.com/office/drawing/2014/main" id="{3C9A052B-A71C-44AD-9335-6CBC85A97E46}"/>
              </a:ext>
            </a:extLst>
          </p:cNvPr>
          <p:cNvGrpSpPr/>
          <p:nvPr/>
        </p:nvGrpSpPr>
        <p:grpSpPr>
          <a:xfrm>
            <a:off x="6070089" y="1600171"/>
            <a:ext cx="400265" cy="400265"/>
            <a:chOff x="6070089" y="160017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534A5E6F-8FC5-4F73-8ED8-D95F13E432BF}"/>
                </a:ext>
              </a:extLst>
            </p:cNvPr>
            <p:cNvSpPr/>
            <p:nvPr/>
          </p:nvSpPr>
          <p:spPr>
            <a:xfrm>
              <a:off x="6216018" y="186701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01B8704-FB19-4FE5-961B-9CCDDC1E1D91}"/>
                </a:ext>
              </a:extLst>
            </p:cNvPr>
            <p:cNvSpPr/>
            <p:nvPr/>
          </p:nvSpPr>
          <p:spPr>
            <a:xfrm>
              <a:off x="6216018" y="190870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A6E508C-DCD4-4A78-8210-BA120FF7B179}"/>
                </a:ext>
              </a:extLst>
            </p:cNvPr>
            <p:cNvSpPr/>
            <p:nvPr/>
          </p:nvSpPr>
          <p:spPr>
            <a:xfrm>
              <a:off x="6243120" y="1950402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3770F5D-D1D0-4543-AE68-36DB244DFD66}"/>
                </a:ext>
              </a:extLst>
            </p:cNvPr>
            <p:cNvSpPr/>
            <p:nvPr/>
          </p:nvSpPr>
          <p:spPr>
            <a:xfrm>
              <a:off x="6161816" y="1625187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100" descr="Research">
            <a:extLst>
              <a:ext uri="{FF2B5EF4-FFF2-40B4-BE49-F238E27FC236}">
                <a16:creationId xmlns:a16="http://schemas.microsoft.com/office/drawing/2014/main" id="{C9A252A6-40B2-4F3E-97C1-4A2B0100E2F4}"/>
              </a:ext>
            </a:extLst>
          </p:cNvPr>
          <p:cNvGrpSpPr/>
          <p:nvPr/>
        </p:nvGrpSpPr>
        <p:grpSpPr>
          <a:xfrm>
            <a:off x="4251088" y="2550701"/>
            <a:ext cx="400265" cy="400265"/>
            <a:chOff x="4251088" y="255070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66A554E1-8A43-4DC3-AB48-5FDB24DD7811}"/>
                </a:ext>
              </a:extLst>
            </p:cNvPr>
            <p:cNvSpPr/>
            <p:nvPr/>
          </p:nvSpPr>
          <p:spPr>
            <a:xfrm>
              <a:off x="4283607" y="2585304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C0BF7CD-CA3A-4549-AFD7-5DBE79199485}"/>
                </a:ext>
              </a:extLst>
            </p:cNvPr>
            <p:cNvSpPr/>
            <p:nvPr/>
          </p:nvSpPr>
          <p:spPr>
            <a:xfrm>
              <a:off x="4319883" y="2647271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Horn Cycle with 5 Parts – Slide Template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88B194D-1461-46BF-B35A-2DC6FE9F59E7}"/>
              </a:ext>
            </a:extLst>
          </p:cNvPr>
          <p:cNvGrpSpPr/>
          <p:nvPr/>
        </p:nvGrpSpPr>
        <p:grpSpPr>
          <a:xfrm>
            <a:off x="4096020" y="1460855"/>
            <a:ext cx="3999960" cy="4009612"/>
            <a:chOff x="12941300" y="9016999"/>
            <a:chExt cx="4992242" cy="5004289"/>
          </a:xfrm>
        </p:grpSpPr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CA49A845-FCCB-46CD-A22D-221AB002DA7F}"/>
                </a:ext>
              </a:extLst>
            </p:cNvPr>
            <p:cNvSpPr/>
            <p:nvPr/>
          </p:nvSpPr>
          <p:spPr>
            <a:xfrm>
              <a:off x="15214599" y="9016999"/>
              <a:ext cx="2357123" cy="203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6" y="5417"/>
                  </a:moveTo>
                  <a:cubicBezTo>
                    <a:pt x="8961" y="4528"/>
                    <a:pt x="7530" y="3261"/>
                    <a:pt x="6482" y="1617"/>
                  </a:cubicBezTo>
                  <a:cubicBezTo>
                    <a:pt x="5831" y="593"/>
                    <a:pt x="5086" y="0"/>
                    <a:pt x="4294" y="0"/>
                  </a:cubicBezTo>
                  <a:cubicBezTo>
                    <a:pt x="3724" y="54"/>
                    <a:pt x="3224" y="391"/>
                    <a:pt x="2840" y="835"/>
                  </a:cubicBezTo>
                  <a:cubicBezTo>
                    <a:pt x="2444" y="1280"/>
                    <a:pt x="2141" y="1819"/>
                    <a:pt x="1874" y="2385"/>
                  </a:cubicBezTo>
                  <a:cubicBezTo>
                    <a:pt x="1781" y="2587"/>
                    <a:pt x="1688" y="2803"/>
                    <a:pt x="1606" y="3005"/>
                  </a:cubicBezTo>
                  <a:cubicBezTo>
                    <a:pt x="1455" y="3382"/>
                    <a:pt x="1327" y="3759"/>
                    <a:pt x="1210" y="4137"/>
                  </a:cubicBezTo>
                  <a:cubicBezTo>
                    <a:pt x="1024" y="4743"/>
                    <a:pt x="861" y="5363"/>
                    <a:pt x="733" y="5983"/>
                  </a:cubicBezTo>
                  <a:cubicBezTo>
                    <a:pt x="477" y="7236"/>
                    <a:pt x="279" y="8516"/>
                    <a:pt x="175" y="9796"/>
                  </a:cubicBezTo>
                  <a:cubicBezTo>
                    <a:pt x="58" y="11076"/>
                    <a:pt x="0" y="12370"/>
                    <a:pt x="0" y="13663"/>
                  </a:cubicBezTo>
                  <a:cubicBezTo>
                    <a:pt x="0" y="14687"/>
                    <a:pt x="35" y="15712"/>
                    <a:pt x="105" y="16736"/>
                  </a:cubicBezTo>
                  <a:cubicBezTo>
                    <a:pt x="524" y="16668"/>
                    <a:pt x="966" y="16628"/>
                    <a:pt x="1397" y="16628"/>
                  </a:cubicBezTo>
                  <a:cubicBezTo>
                    <a:pt x="4166" y="16628"/>
                    <a:pt x="6657" y="18016"/>
                    <a:pt x="8379" y="20212"/>
                  </a:cubicBezTo>
                  <a:cubicBezTo>
                    <a:pt x="8717" y="20643"/>
                    <a:pt x="9019" y="21115"/>
                    <a:pt x="9299" y="21600"/>
                  </a:cubicBezTo>
                  <a:cubicBezTo>
                    <a:pt x="10265" y="21182"/>
                    <a:pt x="11266" y="20832"/>
                    <a:pt x="12266" y="20535"/>
                  </a:cubicBezTo>
                  <a:cubicBezTo>
                    <a:pt x="14489" y="19916"/>
                    <a:pt x="16770" y="19552"/>
                    <a:pt x="19063" y="19673"/>
                  </a:cubicBezTo>
                  <a:cubicBezTo>
                    <a:pt x="19913" y="19714"/>
                    <a:pt x="20762" y="19835"/>
                    <a:pt x="21600" y="20064"/>
                  </a:cubicBezTo>
                  <a:cubicBezTo>
                    <a:pt x="19808" y="13623"/>
                    <a:pt x="15769" y="8327"/>
                    <a:pt x="10556" y="541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/>
                <a:t>01</a:t>
              </a:r>
              <a:endParaRPr b="1" dirty="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621107D3-1C03-47AB-9E06-8D19E96C1BF3}"/>
                </a:ext>
              </a:extLst>
            </p:cNvPr>
            <p:cNvSpPr/>
            <p:nvPr/>
          </p:nvSpPr>
          <p:spPr>
            <a:xfrm>
              <a:off x="16154400" y="10922000"/>
              <a:ext cx="177914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21205" y="2054"/>
                  </a:moveTo>
                  <a:cubicBezTo>
                    <a:pt x="20977" y="1548"/>
                    <a:pt x="20446" y="1172"/>
                    <a:pt x="19823" y="903"/>
                  </a:cubicBezTo>
                  <a:cubicBezTo>
                    <a:pt x="19215" y="634"/>
                    <a:pt x="18516" y="462"/>
                    <a:pt x="17833" y="333"/>
                  </a:cubicBezTo>
                  <a:cubicBezTo>
                    <a:pt x="17559" y="280"/>
                    <a:pt x="17286" y="247"/>
                    <a:pt x="17013" y="204"/>
                  </a:cubicBezTo>
                  <a:cubicBezTo>
                    <a:pt x="16572" y="151"/>
                    <a:pt x="16132" y="108"/>
                    <a:pt x="15691" y="75"/>
                  </a:cubicBezTo>
                  <a:cubicBezTo>
                    <a:pt x="14962" y="22"/>
                    <a:pt x="14248" y="0"/>
                    <a:pt x="13519" y="0"/>
                  </a:cubicBezTo>
                  <a:cubicBezTo>
                    <a:pt x="12061" y="11"/>
                    <a:pt x="10618" y="75"/>
                    <a:pt x="9175" y="226"/>
                  </a:cubicBezTo>
                  <a:cubicBezTo>
                    <a:pt x="7732" y="366"/>
                    <a:pt x="6304" y="559"/>
                    <a:pt x="4891" y="817"/>
                  </a:cubicBezTo>
                  <a:cubicBezTo>
                    <a:pt x="3661" y="1032"/>
                    <a:pt x="2446" y="1279"/>
                    <a:pt x="1261" y="1580"/>
                  </a:cubicBezTo>
                  <a:cubicBezTo>
                    <a:pt x="2233" y="2817"/>
                    <a:pt x="2780" y="4247"/>
                    <a:pt x="2780" y="5763"/>
                  </a:cubicBezTo>
                  <a:cubicBezTo>
                    <a:pt x="2780" y="7118"/>
                    <a:pt x="2339" y="8408"/>
                    <a:pt x="1549" y="9547"/>
                  </a:cubicBezTo>
                  <a:cubicBezTo>
                    <a:pt x="1124" y="10160"/>
                    <a:pt x="608" y="10741"/>
                    <a:pt x="0" y="11257"/>
                  </a:cubicBezTo>
                  <a:cubicBezTo>
                    <a:pt x="1033" y="12160"/>
                    <a:pt x="1959" y="13128"/>
                    <a:pt x="2795" y="14117"/>
                  </a:cubicBezTo>
                  <a:cubicBezTo>
                    <a:pt x="4299" y="15934"/>
                    <a:pt x="5544" y="17880"/>
                    <a:pt x="6289" y="19933"/>
                  </a:cubicBezTo>
                  <a:cubicBezTo>
                    <a:pt x="6486" y="20482"/>
                    <a:pt x="6638" y="21041"/>
                    <a:pt x="6744" y="21600"/>
                  </a:cubicBezTo>
                  <a:cubicBezTo>
                    <a:pt x="13671" y="18041"/>
                    <a:pt x="18167" y="12268"/>
                    <a:pt x="18167" y="5741"/>
                  </a:cubicBezTo>
                  <a:cubicBezTo>
                    <a:pt x="18167" y="5688"/>
                    <a:pt x="18167" y="5645"/>
                    <a:pt x="18167" y="5591"/>
                  </a:cubicBezTo>
                  <a:cubicBezTo>
                    <a:pt x="20400" y="4440"/>
                    <a:pt x="21600" y="3161"/>
                    <a:pt x="21205" y="205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17483CE7-A094-44BB-A9F0-106BFBEDF22E}"/>
                </a:ext>
              </a:extLst>
            </p:cNvPr>
            <p:cNvSpPr/>
            <p:nvPr/>
          </p:nvSpPr>
          <p:spPr>
            <a:xfrm>
              <a:off x="13995399" y="12318999"/>
              <a:ext cx="2702128" cy="17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30" extrusionOk="0">
                  <a:moveTo>
                    <a:pt x="21580" y="16883"/>
                  </a:moveTo>
                  <a:cubicBezTo>
                    <a:pt x="21559" y="16228"/>
                    <a:pt x="21509" y="15588"/>
                    <a:pt x="21438" y="14949"/>
                  </a:cubicBezTo>
                  <a:cubicBezTo>
                    <a:pt x="21428" y="14853"/>
                    <a:pt x="21417" y="14741"/>
                    <a:pt x="21397" y="14645"/>
                  </a:cubicBezTo>
                  <a:cubicBezTo>
                    <a:pt x="21306" y="13894"/>
                    <a:pt x="21184" y="13158"/>
                    <a:pt x="21042" y="12423"/>
                  </a:cubicBezTo>
                  <a:cubicBezTo>
                    <a:pt x="20758" y="10968"/>
                    <a:pt x="20413" y="9529"/>
                    <a:pt x="19997" y="8138"/>
                  </a:cubicBezTo>
                  <a:cubicBezTo>
                    <a:pt x="19591" y="6747"/>
                    <a:pt x="19145" y="5388"/>
                    <a:pt x="18648" y="4061"/>
                  </a:cubicBezTo>
                  <a:cubicBezTo>
                    <a:pt x="18120" y="2654"/>
                    <a:pt x="17552" y="1295"/>
                    <a:pt x="16923" y="0"/>
                  </a:cubicBezTo>
                  <a:cubicBezTo>
                    <a:pt x="16923" y="0"/>
                    <a:pt x="16923" y="0"/>
                    <a:pt x="16923" y="0"/>
                  </a:cubicBezTo>
                  <a:cubicBezTo>
                    <a:pt x="15431" y="2494"/>
                    <a:pt x="13311" y="4061"/>
                    <a:pt x="10957" y="4061"/>
                  </a:cubicBezTo>
                  <a:cubicBezTo>
                    <a:pt x="10633" y="4061"/>
                    <a:pt x="10318" y="4029"/>
                    <a:pt x="10004" y="3965"/>
                  </a:cubicBezTo>
                  <a:cubicBezTo>
                    <a:pt x="9192" y="3821"/>
                    <a:pt x="8411" y="3485"/>
                    <a:pt x="7690" y="2990"/>
                  </a:cubicBezTo>
                  <a:cubicBezTo>
                    <a:pt x="7163" y="4317"/>
                    <a:pt x="6564" y="5580"/>
                    <a:pt x="5945" y="6779"/>
                  </a:cubicBezTo>
                  <a:cubicBezTo>
                    <a:pt x="4667" y="9177"/>
                    <a:pt x="3226" y="11400"/>
                    <a:pt x="1562" y="13158"/>
                  </a:cubicBezTo>
                  <a:cubicBezTo>
                    <a:pt x="1065" y="13686"/>
                    <a:pt x="548" y="14166"/>
                    <a:pt x="0" y="14581"/>
                  </a:cubicBezTo>
                  <a:cubicBezTo>
                    <a:pt x="3064" y="18147"/>
                    <a:pt x="6858" y="20257"/>
                    <a:pt x="10957" y="20257"/>
                  </a:cubicBezTo>
                  <a:cubicBezTo>
                    <a:pt x="11840" y="20257"/>
                    <a:pt x="12702" y="20161"/>
                    <a:pt x="13544" y="19969"/>
                  </a:cubicBezTo>
                  <a:cubicBezTo>
                    <a:pt x="15198" y="19601"/>
                    <a:pt x="16892" y="19937"/>
                    <a:pt x="18435" y="20960"/>
                  </a:cubicBezTo>
                  <a:cubicBezTo>
                    <a:pt x="19307" y="21536"/>
                    <a:pt x="20078" y="21600"/>
                    <a:pt x="20667" y="21056"/>
                  </a:cubicBezTo>
                  <a:cubicBezTo>
                    <a:pt x="20667" y="21056"/>
                    <a:pt x="20667" y="21056"/>
                    <a:pt x="20667" y="21056"/>
                  </a:cubicBezTo>
                  <a:cubicBezTo>
                    <a:pt x="21072" y="20609"/>
                    <a:pt x="21316" y="19905"/>
                    <a:pt x="21438" y="19186"/>
                  </a:cubicBezTo>
                  <a:cubicBezTo>
                    <a:pt x="21580" y="18418"/>
                    <a:pt x="21600" y="17651"/>
                    <a:pt x="21580" y="1688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27432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BF1CE31E-12EE-409E-8619-96FAEA3B028F}"/>
                </a:ext>
              </a:extLst>
            </p:cNvPr>
            <p:cNvSpPr/>
            <p:nvPr/>
          </p:nvSpPr>
          <p:spPr>
            <a:xfrm>
              <a:off x="13042899" y="10909299"/>
              <a:ext cx="1838962" cy="26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15230" y="6971"/>
                  </a:moveTo>
                  <a:cubicBezTo>
                    <a:pt x="15141" y="6575"/>
                    <a:pt x="15096" y="6158"/>
                    <a:pt x="15096" y="5741"/>
                  </a:cubicBezTo>
                  <a:cubicBezTo>
                    <a:pt x="15096" y="5564"/>
                    <a:pt x="15111" y="5397"/>
                    <a:pt x="15126" y="5231"/>
                  </a:cubicBezTo>
                  <a:cubicBezTo>
                    <a:pt x="13500" y="4939"/>
                    <a:pt x="11919" y="4553"/>
                    <a:pt x="10382" y="4105"/>
                  </a:cubicBezTo>
                  <a:cubicBezTo>
                    <a:pt x="7697" y="3303"/>
                    <a:pt x="5102" y="2292"/>
                    <a:pt x="2834" y="990"/>
                  </a:cubicBezTo>
                  <a:cubicBezTo>
                    <a:pt x="2297" y="677"/>
                    <a:pt x="1760" y="344"/>
                    <a:pt x="1268" y="0"/>
                  </a:cubicBezTo>
                  <a:cubicBezTo>
                    <a:pt x="448" y="1813"/>
                    <a:pt x="0" y="3741"/>
                    <a:pt x="0" y="5741"/>
                  </a:cubicBezTo>
                  <a:cubicBezTo>
                    <a:pt x="0" y="8732"/>
                    <a:pt x="999" y="11566"/>
                    <a:pt x="2760" y="14077"/>
                  </a:cubicBezTo>
                  <a:cubicBezTo>
                    <a:pt x="3819" y="15588"/>
                    <a:pt x="4341" y="17265"/>
                    <a:pt x="4177" y="18943"/>
                  </a:cubicBezTo>
                  <a:cubicBezTo>
                    <a:pt x="4072" y="19964"/>
                    <a:pt x="4401" y="20766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788" y="21517"/>
                    <a:pt x="6534" y="21600"/>
                    <a:pt x="7220" y="21558"/>
                  </a:cubicBezTo>
                  <a:cubicBezTo>
                    <a:pt x="7981" y="21517"/>
                    <a:pt x="8712" y="21350"/>
                    <a:pt x="9413" y="21152"/>
                  </a:cubicBezTo>
                  <a:cubicBezTo>
                    <a:pt x="9815" y="21037"/>
                    <a:pt x="10203" y="20902"/>
                    <a:pt x="10576" y="20756"/>
                  </a:cubicBezTo>
                  <a:cubicBezTo>
                    <a:pt x="10770" y="20683"/>
                    <a:pt x="10979" y="20600"/>
                    <a:pt x="11173" y="20527"/>
                  </a:cubicBezTo>
                  <a:cubicBezTo>
                    <a:pt x="11785" y="20266"/>
                    <a:pt x="12381" y="19995"/>
                    <a:pt x="12948" y="19693"/>
                  </a:cubicBezTo>
                  <a:cubicBezTo>
                    <a:pt x="14097" y="19099"/>
                    <a:pt x="15186" y="18443"/>
                    <a:pt x="16200" y="17745"/>
                  </a:cubicBezTo>
                  <a:cubicBezTo>
                    <a:pt x="17229" y="17047"/>
                    <a:pt x="18199" y="16307"/>
                    <a:pt x="19109" y="15536"/>
                  </a:cubicBezTo>
                  <a:cubicBezTo>
                    <a:pt x="20004" y="14796"/>
                    <a:pt x="20824" y="14014"/>
                    <a:pt x="21600" y="13212"/>
                  </a:cubicBezTo>
                  <a:cubicBezTo>
                    <a:pt x="18229" y="11993"/>
                    <a:pt x="15797" y="9690"/>
                    <a:pt x="15230" y="697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4572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75C468A4-2ECD-4A20-9083-EAFBCAC2F849}"/>
                </a:ext>
              </a:extLst>
            </p:cNvPr>
            <p:cNvSpPr/>
            <p:nvPr/>
          </p:nvSpPr>
          <p:spPr>
            <a:xfrm>
              <a:off x="12941300" y="9296399"/>
              <a:ext cx="2390061" cy="21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extrusionOk="0">
                  <a:moveTo>
                    <a:pt x="21519" y="0"/>
                  </a:moveTo>
                  <a:cubicBezTo>
                    <a:pt x="16053" y="63"/>
                    <a:pt x="11091" y="2453"/>
                    <a:pt x="7409" y="6303"/>
                  </a:cubicBezTo>
                  <a:cubicBezTo>
                    <a:pt x="5991" y="7787"/>
                    <a:pt x="4276" y="8907"/>
                    <a:pt x="2366" y="9347"/>
                  </a:cubicBezTo>
                  <a:cubicBezTo>
                    <a:pt x="1223" y="9611"/>
                    <a:pt x="422" y="10152"/>
                    <a:pt x="102" y="10982"/>
                  </a:cubicBezTo>
                  <a:cubicBezTo>
                    <a:pt x="102" y="10982"/>
                    <a:pt x="102" y="10982"/>
                    <a:pt x="102" y="10982"/>
                  </a:cubicBezTo>
                  <a:cubicBezTo>
                    <a:pt x="-81" y="11574"/>
                    <a:pt x="-1" y="12190"/>
                    <a:pt x="205" y="12744"/>
                  </a:cubicBezTo>
                  <a:cubicBezTo>
                    <a:pt x="399" y="13297"/>
                    <a:pt x="708" y="13800"/>
                    <a:pt x="1040" y="14266"/>
                  </a:cubicBezTo>
                  <a:cubicBezTo>
                    <a:pt x="1348" y="14694"/>
                    <a:pt x="1691" y="15084"/>
                    <a:pt x="2057" y="15461"/>
                  </a:cubicBezTo>
                  <a:cubicBezTo>
                    <a:pt x="2092" y="15499"/>
                    <a:pt x="2126" y="15536"/>
                    <a:pt x="2160" y="15574"/>
                  </a:cubicBezTo>
                  <a:cubicBezTo>
                    <a:pt x="2560" y="15977"/>
                    <a:pt x="2983" y="16367"/>
                    <a:pt x="3429" y="16719"/>
                  </a:cubicBezTo>
                  <a:cubicBezTo>
                    <a:pt x="4310" y="17436"/>
                    <a:pt x="5236" y="18090"/>
                    <a:pt x="6197" y="18669"/>
                  </a:cubicBezTo>
                  <a:cubicBezTo>
                    <a:pt x="7157" y="19260"/>
                    <a:pt x="8140" y="19776"/>
                    <a:pt x="9158" y="20254"/>
                  </a:cubicBezTo>
                  <a:cubicBezTo>
                    <a:pt x="10164" y="20732"/>
                    <a:pt x="11205" y="21147"/>
                    <a:pt x="12246" y="21487"/>
                  </a:cubicBezTo>
                  <a:cubicBezTo>
                    <a:pt x="12360" y="21525"/>
                    <a:pt x="12474" y="21562"/>
                    <a:pt x="12589" y="21600"/>
                  </a:cubicBezTo>
                  <a:cubicBezTo>
                    <a:pt x="12977" y="18367"/>
                    <a:pt x="14738" y="15612"/>
                    <a:pt x="17208" y="14077"/>
                  </a:cubicBezTo>
                  <a:cubicBezTo>
                    <a:pt x="18009" y="13574"/>
                    <a:pt x="18889" y="13197"/>
                    <a:pt x="19827" y="12983"/>
                  </a:cubicBezTo>
                  <a:cubicBezTo>
                    <a:pt x="19735" y="11989"/>
                    <a:pt x="19689" y="10982"/>
                    <a:pt x="19689" y="9989"/>
                  </a:cubicBezTo>
                  <a:cubicBezTo>
                    <a:pt x="19701" y="7523"/>
                    <a:pt x="19941" y="5032"/>
                    <a:pt x="20581" y="2654"/>
                  </a:cubicBezTo>
                  <a:cubicBezTo>
                    <a:pt x="20821" y="1736"/>
                    <a:pt x="21119" y="843"/>
                    <a:pt x="2151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102" name="Graphic 101" descr="Trophy">
            <a:extLst>
              <a:ext uri="{FF2B5EF4-FFF2-40B4-BE49-F238E27FC236}">
                <a16:creationId xmlns:a16="http://schemas.microsoft.com/office/drawing/2014/main" id="{F0CD051C-003F-4E61-968F-F62AA6DDC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6823" y="2950966"/>
            <a:ext cx="1243978" cy="1243978"/>
          </a:xfrm>
          <a:prstGeom prst="rect">
            <a:avLst/>
          </a:prstGeom>
        </p:spPr>
      </p:pic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AC3291E5-CD27-45E0-B207-18F2CF19A648}"/>
              </a:ext>
            </a:extLst>
          </p:cNvPr>
          <p:cNvSpPr/>
          <p:nvPr/>
        </p:nvSpPr>
        <p:spPr>
          <a:xfrm>
            <a:off x="4911287" y="2402885"/>
            <a:ext cx="2272358" cy="227235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C818CC-27A3-4878-855A-D1C2B797E9BE}"/>
              </a:ext>
            </a:extLst>
          </p:cNvPr>
          <p:cNvGrpSpPr/>
          <p:nvPr/>
        </p:nvGrpSpPr>
        <p:grpSpPr>
          <a:xfrm>
            <a:off x="8430427" y="4652338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9D4DFD-696B-4CE7-856F-8058A6FBE61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9500524-0F53-4726-B840-E7167F16620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922C901-A661-4837-AB38-163635138E3D}"/>
              </a:ext>
            </a:extLst>
          </p:cNvPr>
          <p:cNvGrpSpPr/>
          <p:nvPr/>
        </p:nvGrpSpPr>
        <p:grpSpPr>
          <a:xfrm>
            <a:off x="827698" y="2094697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327BCCE-1BC9-4C3E-BFF6-CC24352B9A1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4ECB86C-A788-4549-AF4F-8D36EF516AC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60CBC1F-1F70-425A-8AE3-B5EC7EF9E1C8}"/>
              </a:ext>
            </a:extLst>
          </p:cNvPr>
          <p:cNvGrpSpPr/>
          <p:nvPr/>
        </p:nvGrpSpPr>
        <p:grpSpPr>
          <a:xfrm>
            <a:off x="8438222" y="1242150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D5015FE-E1F8-4A05-B34A-097DFEB01ED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5F5C59B-C325-44BD-81C5-0466BF11B95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B7A68D5-3A15-4CDE-9555-411BCD67FE11}"/>
              </a:ext>
            </a:extLst>
          </p:cNvPr>
          <p:cNvGrpSpPr/>
          <p:nvPr/>
        </p:nvGrpSpPr>
        <p:grpSpPr>
          <a:xfrm>
            <a:off x="835493" y="3799791"/>
            <a:ext cx="2926080" cy="1290153"/>
            <a:chOff x="332936" y="2627766"/>
            <a:chExt cx="2926080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8213FAE-AAC9-435E-BFE0-C7FCED52672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E47E968-A74D-4E8C-85B2-72483364CCD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A51D48D2-4141-43EA-9C46-C523234C9EED}"/>
              </a:ext>
            </a:extLst>
          </p:cNvPr>
          <p:cNvGrpSpPr/>
          <p:nvPr/>
        </p:nvGrpSpPr>
        <p:grpSpPr>
          <a:xfrm>
            <a:off x="8430427" y="2947244"/>
            <a:ext cx="2926080" cy="1290153"/>
            <a:chOff x="8921977" y="4073386"/>
            <a:chExt cx="2926080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3CB889-A310-48E0-9BAE-0F2ADE22F1A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D40616B-8AA7-4945-82AC-7896D5F178F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" name="Graphic 97" descr="Stopwatch">
            <a:extLst>
              <a:ext uri="{FF2B5EF4-FFF2-40B4-BE49-F238E27FC236}">
                <a16:creationId xmlns:a16="http://schemas.microsoft.com/office/drawing/2014/main" id="{38DAF053-A587-4F84-957B-6FE709402D02}"/>
              </a:ext>
            </a:extLst>
          </p:cNvPr>
          <p:cNvGrpSpPr/>
          <p:nvPr/>
        </p:nvGrpSpPr>
        <p:grpSpPr>
          <a:xfrm>
            <a:off x="4537942" y="4524065"/>
            <a:ext cx="400265" cy="400265"/>
            <a:chOff x="4537942" y="4524065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7FC8BC4-96E1-4DFE-99B0-FE895A86A70D}"/>
                </a:ext>
              </a:extLst>
            </p:cNvPr>
            <p:cNvSpPr/>
            <p:nvPr/>
          </p:nvSpPr>
          <p:spPr>
            <a:xfrm>
              <a:off x="4729735" y="4653317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7EF94DC-EED4-44D0-95A7-CDCD90EE54D3}"/>
                </a:ext>
              </a:extLst>
            </p:cNvPr>
            <p:cNvSpPr/>
            <p:nvPr/>
          </p:nvSpPr>
          <p:spPr>
            <a:xfrm>
              <a:off x="4729735" y="482009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2515A45-2726-4C7A-AC71-DC64D82DD44E}"/>
                </a:ext>
              </a:extLst>
            </p:cNvPr>
            <p:cNvSpPr/>
            <p:nvPr/>
          </p:nvSpPr>
          <p:spPr>
            <a:xfrm>
              <a:off x="4813124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2AA4C11-A0BB-4D57-95BC-B915671B342C}"/>
                </a:ext>
              </a:extLst>
            </p:cNvPr>
            <p:cNvSpPr/>
            <p:nvPr/>
          </p:nvSpPr>
          <p:spPr>
            <a:xfrm>
              <a:off x="4646347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85C5B87-43C8-47CF-833E-6446BB81B5EA}"/>
                </a:ext>
              </a:extLst>
            </p:cNvPr>
            <p:cNvSpPr/>
            <p:nvPr/>
          </p:nvSpPr>
          <p:spPr>
            <a:xfrm>
              <a:off x="4729735" y="4682503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973D76-449C-476C-BA97-44E0BE4E8049}"/>
                </a:ext>
              </a:extLst>
            </p:cNvPr>
            <p:cNvSpPr/>
            <p:nvPr/>
          </p:nvSpPr>
          <p:spPr>
            <a:xfrm>
              <a:off x="4596441" y="4561589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8" descr="Bullseye">
            <a:extLst>
              <a:ext uri="{FF2B5EF4-FFF2-40B4-BE49-F238E27FC236}">
                <a16:creationId xmlns:a16="http://schemas.microsoft.com/office/drawing/2014/main" id="{A1528184-8BDC-45CD-8F62-F0C409E3465C}"/>
              </a:ext>
            </a:extLst>
          </p:cNvPr>
          <p:cNvGrpSpPr/>
          <p:nvPr/>
        </p:nvGrpSpPr>
        <p:grpSpPr>
          <a:xfrm>
            <a:off x="6656279" y="4944390"/>
            <a:ext cx="400265" cy="400265"/>
            <a:chOff x="6656279" y="494439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9B16E18-E91F-4AF5-A056-BE6F0B94DEE7}"/>
                </a:ext>
              </a:extLst>
            </p:cNvPr>
            <p:cNvSpPr/>
            <p:nvPr/>
          </p:nvSpPr>
          <p:spPr>
            <a:xfrm>
              <a:off x="6808046" y="4979830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17FA80E-4618-4A3D-947D-49F8EE70EC69}"/>
                </a:ext>
              </a:extLst>
            </p:cNvPr>
            <p:cNvSpPr/>
            <p:nvPr/>
          </p:nvSpPr>
          <p:spPr>
            <a:xfrm>
              <a:off x="6691719" y="4992338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2ACA6C4-570B-4FB6-8195-71F6834D1ED2}"/>
                </a:ext>
              </a:extLst>
            </p:cNvPr>
            <p:cNvSpPr/>
            <p:nvPr/>
          </p:nvSpPr>
          <p:spPr>
            <a:xfrm>
              <a:off x="6750091" y="5050710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4" name="Graphic 99" descr="Single gear">
            <a:extLst>
              <a:ext uri="{FF2B5EF4-FFF2-40B4-BE49-F238E27FC236}">
                <a16:creationId xmlns:a16="http://schemas.microsoft.com/office/drawing/2014/main" id="{6439DA4B-7749-46B4-A7D7-920D4ABD88A9}"/>
              </a:ext>
            </a:extLst>
          </p:cNvPr>
          <p:cNvSpPr/>
          <p:nvPr/>
        </p:nvSpPr>
        <p:spPr>
          <a:xfrm>
            <a:off x="7678505" y="3155460"/>
            <a:ext cx="283937" cy="28352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5" name="Graphic 96" descr="Lightbulb">
            <a:extLst>
              <a:ext uri="{FF2B5EF4-FFF2-40B4-BE49-F238E27FC236}">
                <a16:creationId xmlns:a16="http://schemas.microsoft.com/office/drawing/2014/main" id="{3C9A052B-A71C-44AD-9335-6CBC85A97E46}"/>
              </a:ext>
            </a:extLst>
          </p:cNvPr>
          <p:cNvGrpSpPr/>
          <p:nvPr/>
        </p:nvGrpSpPr>
        <p:grpSpPr>
          <a:xfrm>
            <a:off x="6070089" y="1600171"/>
            <a:ext cx="400265" cy="400265"/>
            <a:chOff x="6070089" y="160017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534A5E6F-8FC5-4F73-8ED8-D95F13E432BF}"/>
                </a:ext>
              </a:extLst>
            </p:cNvPr>
            <p:cNvSpPr/>
            <p:nvPr/>
          </p:nvSpPr>
          <p:spPr>
            <a:xfrm>
              <a:off x="6216018" y="186701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01B8704-FB19-4FE5-961B-9CCDDC1E1D91}"/>
                </a:ext>
              </a:extLst>
            </p:cNvPr>
            <p:cNvSpPr/>
            <p:nvPr/>
          </p:nvSpPr>
          <p:spPr>
            <a:xfrm>
              <a:off x="6216018" y="190870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0A6E508C-DCD4-4A78-8210-BA120FF7B179}"/>
                </a:ext>
              </a:extLst>
            </p:cNvPr>
            <p:cNvSpPr/>
            <p:nvPr/>
          </p:nvSpPr>
          <p:spPr>
            <a:xfrm>
              <a:off x="6243120" y="1950402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3770F5D-D1D0-4543-AE68-36DB244DFD66}"/>
                </a:ext>
              </a:extLst>
            </p:cNvPr>
            <p:cNvSpPr/>
            <p:nvPr/>
          </p:nvSpPr>
          <p:spPr>
            <a:xfrm>
              <a:off x="6161816" y="1625187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100" descr="Research">
            <a:extLst>
              <a:ext uri="{FF2B5EF4-FFF2-40B4-BE49-F238E27FC236}">
                <a16:creationId xmlns:a16="http://schemas.microsoft.com/office/drawing/2014/main" id="{C9A252A6-40B2-4F3E-97C1-4A2B0100E2F4}"/>
              </a:ext>
            </a:extLst>
          </p:cNvPr>
          <p:cNvGrpSpPr/>
          <p:nvPr/>
        </p:nvGrpSpPr>
        <p:grpSpPr>
          <a:xfrm>
            <a:off x="4251088" y="2550701"/>
            <a:ext cx="400265" cy="400265"/>
            <a:chOff x="4251088" y="255070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66A554E1-8A43-4DC3-AB48-5FDB24DD7811}"/>
                </a:ext>
              </a:extLst>
            </p:cNvPr>
            <p:cNvSpPr/>
            <p:nvPr/>
          </p:nvSpPr>
          <p:spPr>
            <a:xfrm>
              <a:off x="4283607" y="2585304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4C0BF7CD-CA3A-4549-AFD7-5DBE79199485}"/>
                </a:ext>
              </a:extLst>
            </p:cNvPr>
            <p:cNvSpPr/>
            <p:nvPr/>
          </p:nvSpPr>
          <p:spPr>
            <a:xfrm>
              <a:off x="4319883" y="2647271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202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461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5 Parts – Slide Template</vt:lpstr>
      <vt:lpstr>Horn Cycle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5 Parts</dc:title>
  <dc:creator>PresentationGO.com</dc:creator>
  <dc:description>© Copyright PresentationGO.com</dc:description>
  <dcterms:created xsi:type="dcterms:W3CDTF">2014-11-26T05:14:11Z</dcterms:created>
  <dcterms:modified xsi:type="dcterms:W3CDTF">2020-06-15T21:26:32Z</dcterms:modified>
  <cp:category>Charts &amp; Diagrams</cp:category>
</cp:coreProperties>
</file>