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8" d="100"/>
          <a:sy n="128" d="100"/>
        </p:scale>
        <p:origin x="150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66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3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Horn Cycle with 7 Parts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FD24A99-6C01-4AB0-BADE-F969B54D2DD8}"/>
              </a:ext>
            </a:extLst>
          </p:cNvPr>
          <p:cNvGrpSpPr/>
          <p:nvPr/>
        </p:nvGrpSpPr>
        <p:grpSpPr>
          <a:xfrm>
            <a:off x="6345968" y="5012002"/>
            <a:ext cx="2194560" cy="1083978"/>
            <a:chOff x="6691483" y="4621698"/>
            <a:chExt cx="2194560" cy="108397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7E1AA1E-0C56-49B3-8608-824D9FC52B3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5752BCB-A47C-4E58-809C-2DC22AD4D3B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C75ECB6-1AEC-4F8B-B2CD-097397AF6758}"/>
              </a:ext>
            </a:extLst>
          </p:cNvPr>
          <p:cNvGrpSpPr/>
          <p:nvPr/>
        </p:nvGrpSpPr>
        <p:grpSpPr>
          <a:xfrm>
            <a:off x="606669" y="1795335"/>
            <a:ext cx="2194560" cy="1083981"/>
            <a:chOff x="249702" y="2966531"/>
            <a:chExt cx="2194560" cy="108398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8CBD9AC-43B3-4F6A-BBCD-8144AFCB9A2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2C2D9F1-435C-4726-AE42-C95C68FBC30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BFB7E64-D532-4602-8FB4-3B3B6061C130}"/>
              </a:ext>
            </a:extLst>
          </p:cNvPr>
          <p:cNvGrpSpPr/>
          <p:nvPr/>
        </p:nvGrpSpPr>
        <p:grpSpPr>
          <a:xfrm>
            <a:off x="6345968" y="1152001"/>
            <a:ext cx="2194560" cy="1083980"/>
            <a:chOff x="6697329" y="1465257"/>
            <a:chExt cx="2194560" cy="108398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2FB4BC-69AE-452E-8F78-4D33725214A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D5BD852-58F0-458C-84A4-68152926378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2F3A78A-4D32-4DCE-9DC5-239809F50A46}"/>
              </a:ext>
            </a:extLst>
          </p:cNvPr>
          <p:cNvGrpSpPr/>
          <p:nvPr/>
        </p:nvGrpSpPr>
        <p:grpSpPr>
          <a:xfrm>
            <a:off x="266440" y="3082002"/>
            <a:ext cx="2194560" cy="1083981"/>
            <a:chOff x="249702" y="2966531"/>
            <a:chExt cx="2194560" cy="1083981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23148C0-8565-4E33-B551-1C8D503D115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0C6BD45-9D80-40CD-97FE-F46701BD8309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E75942A-F0C4-4348-A18A-AFC65A03264A}"/>
              </a:ext>
            </a:extLst>
          </p:cNvPr>
          <p:cNvGrpSpPr/>
          <p:nvPr/>
        </p:nvGrpSpPr>
        <p:grpSpPr>
          <a:xfrm>
            <a:off x="6691483" y="2438670"/>
            <a:ext cx="2194560" cy="1083978"/>
            <a:chOff x="6691483" y="4621698"/>
            <a:chExt cx="2194560" cy="1083978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96C7433-A9D7-411B-9557-9918343F3CB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A22E033-B399-44F8-A9BD-07368F5C3EC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164" name="Shape">
            <a:extLst>
              <a:ext uri="{FF2B5EF4-FFF2-40B4-BE49-F238E27FC236}">
                <a16:creationId xmlns:a16="http://schemas.microsoft.com/office/drawing/2014/main" id="{E717EF43-6D39-4AB6-8A2B-7D0AA0A2E37E}"/>
              </a:ext>
            </a:extLst>
          </p:cNvPr>
          <p:cNvSpPr/>
          <p:nvPr/>
        </p:nvSpPr>
        <p:spPr>
          <a:xfrm>
            <a:off x="4520742" y="1897182"/>
            <a:ext cx="1461138" cy="1326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" y="11280"/>
                </a:moveTo>
                <a:cubicBezTo>
                  <a:pt x="70" y="12752"/>
                  <a:pt x="0" y="14240"/>
                  <a:pt x="0" y="15727"/>
                </a:cubicBezTo>
                <a:cubicBezTo>
                  <a:pt x="0" y="16921"/>
                  <a:pt x="42" y="18098"/>
                  <a:pt x="127" y="19276"/>
                </a:cubicBezTo>
                <a:cubicBezTo>
                  <a:pt x="675" y="19183"/>
                  <a:pt x="1223" y="19136"/>
                  <a:pt x="1800" y="19136"/>
                </a:cubicBezTo>
                <a:cubicBezTo>
                  <a:pt x="4331" y="19136"/>
                  <a:pt x="6680" y="20051"/>
                  <a:pt x="8564" y="21600"/>
                </a:cubicBezTo>
                <a:cubicBezTo>
                  <a:pt x="9225" y="20934"/>
                  <a:pt x="9914" y="20298"/>
                  <a:pt x="10631" y="19694"/>
                </a:cubicBezTo>
                <a:cubicBezTo>
                  <a:pt x="11109" y="19291"/>
                  <a:pt x="11588" y="18904"/>
                  <a:pt x="12080" y="18532"/>
                </a:cubicBezTo>
                <a:cubicBezTo>
                  <a:pt x="14358" y="16828"/>
                  <a:pt x="16819" y="15356"/>
                  <a:pt x="19448" y="14410"/>
                </a:cubicBezTo>
                <a:cubicBezTo>
                  <a:pt x="20152" y="14162"/>
                  <a:pt x="20869" y="13945"/>
                  <a:pt x="21600" y="13791"/>
                </a:cubicBezTo>
                <a:cubicBezTo>
                  <a:pt x="19013" y="10304"/>
                  <a:pt x="15680" y="7531"/>
                  <a:pt x="11869" y="5733"/>
                </a:cubicBezTo>
                <a:cubicBezTo>
                  <a:pt x="10294" y="4989"/>
                  <a:pt x="8986" y="3734"/>
                  <a:pt x="8030" y="2169"/>
                </a:cubicBezTo>
                <a:cubicBezTo>
                  <a:pt x="7200" y="790"/>
                  <a:pt x="6216" y="0"/>
                  <a:pt x="5175" y="0"/>
                </a:cubicBezTo>
                <a:cubicBezTo>
                  <a:pt x="5175" y="0"/>
                  <a:pt x="5175" y="0"/>
                  <a:pt x="5175" y="0"/>
                </a:cubicBezTo>
                <a:cubicBezTo>
                  <a:pt x="4486" y="62"/>
                  <a:pt x="3881" y="449"/>
                  <a:pt x="3417" y="961"/>
                </a:cubicBezTo>
                <a:cubicBezTo>
                  <a:pt x="2939" y="1472"/>
                  <a:pt x="2573" y="2092"/>
                  <a:pt x="2250" y="2743"/>
                </a:cubicBezTo>
                <a:cubicBezTo>
                  <a:pt x="2137" y="2975"/>
                  <a:pt x="2025" y="3223"/>
                  <a:pt x="1927" y="3455"/>
                </a:cubicBezTo>
                <a:cubicBezTo>
                  <a:pt x="1744" y="3889"/>
                  <a:pt x="1589" y="4323"/>
                  <a:pt x="1448" y="4757"/>
                </a:cubicBezTo>
                <a:cubicBezTo>
                  <a:pt x="1223" y="5454"/>
                  <a:pt x="1027" y="6167"/>
                  <a:pt x="872" y="6880"/>
                </a:cubicBezTo>
                <a:cubicBezTo>
                  <a:pt x="577" y="8336"/>
                  <a:pt x="338" y="9793"/>
                  <a:pt x="211" y="1128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01</a:t>
            </a: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165" name="Shape">
            <a:extLst>
              <a:ext uri="{FF2B5EF4-FFF2-40B4-BE49-F238E27FC236}">
                <a16:creationId xmlns:a16="http://schemas.microsoft.com/office/drawing/2014/main" id="{03882A04-D1B7-48E5-9F9A-B3C5A754D899}"/>
              </a:ext>
            </a:extLst>
          </p:cNvPr>
          <p:cNvSpPr/>
          <p:nvPr/>
        </p:nvSpPr>
        <p:spPr>
          <a:xfrm>
            <a:off x="5148573" y="2753317"/>
            <a:ext cx="1252164" cy="14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569" extrusionOk="0">
                <a:moveTo>
                  <a:pt x="12108" y="1022"/>
                </a:moveTo>
                <a:cubicBezTo>
                  <a:pt x="10662" y="1493"/>
                  <a:pt x="9232" y="2047"/>
                  <a:pt x="7866" y="2698"/>
                </a:cubicBezTo>
                <a:cubicBezTo>
                  <a:pt x="6501" y="3322"/>
                  <a:pt x="5168" y="4029"/>
                  <a:pt x="3884" y="4791"/>
                </a:cubicBezTo>
                <a:cubicBezTo>
                  <a:pt x="3072" y="5262"/>
                  <a:pt x="2275" y="5774"/>
                  <a:pt x="1495" y="6287"/>
                </a:cubicBezTo>
                <a:cubicBezTo>
                  <a:pt x="991" y="6633"/>
                  <a:pt x="488" y="6980"/>
                  <a:pt x="0" y="7340"/>
                </a:cubicBezTo>
                <a:cubicBezTo>
                  <a:pt x="0" y="7340"/>
                  <a:pt x="0" y="7340"/>
                  <a:pt x="0" y="7340"/>
                </a:cubicBezTo>
                <a:cubicBezTo>
                  <a:pt x="390" y="7617"/>
                  <a:pt x="748" y="7922"/>
                  <a:pt x="1105" y="8240"/>
                </a:cubicBezTo>
                <a:cubicBezTo>
                  <a:pt x="3121" y="10097"/>
                  <a:pt x="4405" y="12522"/>
                  <a:pt x="4583" y="15210"/>
                </a:cubicBezTo>
                <a:cubicBezTo>
                  <a:pt x="5363" y="15348"/>
                  <a:pt x="6144" y="15500"/>
                  <a:pt x="6907" y="15681"/>
                </a:cubicBezTo>
                <a:cubicBezTo>
                  <a:pt x="8078" y="15958"/>
                  <a:pt x="9232" y="16276"/>
                  <a:pt x="10369" y="16637"/>
                </a:cubicBezTo>
                <a:cubicBezTo>
                  <a:pt x="13344" y="17606"/>
                  <a:pt x="16220" y="18853"/>
                  <a:pt x="18788" y="20502"/>
                </a:cubicBezTo>
                <a:cubicBezTo>
                  <a:pt x="19308" y="20835"/>
                  <a:pt x="19828" y="21195"/>
                  <a:pt x="20300" y="21569"/>
                </a:cubicBezTo>
                <a:cubicBezTo>
                  <a:pt x="20804" y="19740"/>
                  <a:pt x="21064" y="17828"/>
                  <a:pt x="21064" y="15861"/>
                </a:cubicBezTo>
                <a:cubicBezTo>
                  <a:pt x="21064" y="13824"/>
                  <a:pt x="20771" y="11829"/>
                  <a:pt x="20235" y="9931"/>
                </a:cubicBezTo>
                <a:cubicBezTo>
                  <a:pt x="19731" y="8143"/>
                  <a:pt x="20007" y="6259"/>
                  <a:pt x="20836" y="4569"/>
                </a:cubicBezTo>
                <a:cubicBezTo>
                  <a:pt x="21535" y="3142"/>
                  <a:pt x="21600" y="1909"/>
                  <a:pt x="20901" y="1036"/>
                </a:cubicBezTo>
                <a:cubicBezTo>
                  <a:pt x="20901" y="1036"/>
                  <a:pt x="20901" y="1036"/>
                  <a:pt x="20901" y="1036"/>
                </a:cubicBezTo>
                <a:cubicBezTo>
                  <a:pt x="20901" y="1036"/>
                  <a:pt x="20901" y="1036"/>
                  <a:pt x="20901" y="1036"/>
                </a:cubicBezTo>
                <a:cubicBezTo>
                  <a:pt x="20397" y="509"/>
                  <a:pt x="19666" y="218"/>
                  <a:pt x="18918" y="94"/>
                </a:cubicBezTo>
                <a:cubicBezTo>
                  <a:pt x="18154" y="-31"/>
                  <a:pt x="17374" y="-17"/>
                  <a:pt x="16594" y="52"/>
                </a:cubicBezTo>
                <a:cubicBezTo>
                  <a:pt x="15944" y="108"/>
                  <a:pt x="15278" y="218"/>
                  <a:pt x="14644" y="357"/>
                </a:cubicBezTo>
                <a:cubicBezTo>
                  <a:pt x="14546" y="385"/>
                  <a:pt x="14432" y="399"/>
                  <a:pt x="14335" y="426"/>
                </a:cubicBezTo>
                <a:cubicBezTo>
                  <a:pt x="13571" y="592"/>
                  <a:pt x="12840" y="786"/>
                  <a:pt x="12108" y="102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2">
                    <a:lumMod val="25000"/>
                  </a:schemeClr>
                </a:solidFill>
              </a:rPr>
              <a:t>02</a:t>
            </a:r>
            <a:endParaRPr sz="22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6" name="Shape">
            <a:extLst>
              <a:ext uri="{FF2B5EF4-FFF2-40B4-BE49-F238E27FC236}">
                <a16:creationId xmlns:a16="http://schemas.microsoft.com/office/drawing/2014/main" id="{5699A23E-120B-4992-85FE-4E160DD55E29}"/>
              </a:ext>
            </a:extLst>
          </p:cNvPr>
          <p:cNvSpPr/>
          <p:nvPr/>
        </p:nvSpPr>
        <p:spPr>
          <a:xfrm>
            <a:off x="5177111" y="3847266"/>
            <a:ext cx="1339156" cy="1540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0" h="21600" extrusionOk="0">
                <a:moveTo>
                  <a:pt x="21173" y="8899"/>
                </a:moveTo>
                <a:cubicBezTo>
                  <a:pt x="20883" y="8325"/>
                  <a:pt x="20455" y="7805"/>
                  <a:pt x="19982" y="7325"/>
                </a:cubicBezTo>
                <a:cubicBezTo>
                  <a:pt x="19509" y="6844"/>
                  <a:pt x="18974" y="6404"/>
                  <a:pt x="18425" y="5990"/>
                </a:cubicBezTo>
                <a:cubicBezTo>
                  <a:pt x="18410" y="5977"/>
                  <a:pt x="18379" y="5964"/>
                  <a:pt x="18364" y="5950"/>
                </a:cubicBezTo>
                <a:cubicBezTo>
                  <a:pt x="17830" y="5550"/>
                  <a:pt x="17265" y="5177"/>
                  <a:pt x="16685" y="4830"/>
                </a:cubicBezTo>
                <a:cubicBezTo>
                  <a:pt x="15479" y="4109"/>
                  <a:pt x="14212" y="3455"/>
                  <a:pt x="12899" y="2895"/>
                </a:cubicBezTo>
                <a:cubicBezTo>
                  <a:pt x="11586" y="2321"/>
                  <a:pt x="10243" y="1801"/>
                  <a:pt x="8869" y="1361"/>
                </a:cubicBezTo>
                <a:cubicBezTo>
                  <a:pt x="7526" y="907"/>
                  <a:pt x="6137" y="520"/>
                  <a:pt x="4747" y="213"/>
                </a:cubicBezTo>
                <a:cubicBezTo>
                  <a:pt x="4732" y="213"/>
                  <a:pt x="4702" y="200"/>
                  <a:pt x="4686" y="200"/>
                </a:cubicBezTo>
                <a:cubicBezTo>
                  <a:pt x="4381" y="133"/>
                  <a:pt x="4076" y="67"/>
                  <a:pt x="3770" y="0"/>
                </a:cubicBezTo>
                <a:cubicBezTo>
                  <a:pt x="3770" y="200"/>
                  <a:pt x="3755" y="414"/>
                  <a:pt x="3740" y="614"/>
                </a:cubicBezTo>
                <a:cubicBezTo>
                  <a:pt x="3526" y="3362"/>
                  <a:pt x="2137" y="5830"/>
                  <a:pt x="0" y="7631"/>
                </a:cubicBezTo>
                <a:cubicBezTo>
                  <a:pt x="397" y="8272"/>
                  <a:pt x="748" y="8926"/>
                  <a:pt x="1084" y="9593"/>
                </a:cubicBezTo>
                <a:cubicBezTo>
                  <a:pt x="1450" y="10313"/>
                  <a:pt x="1786" y="11047"/>
                  <a:pt x="2091" y="11794"/>
                </a:cubicBezTo>
                <a:cubicBezTo>
                  <a:pt x="3068" y="14262"/>
                  <a:pt x="3771" y="16837"/>
                  <a:pt x="3923" y="19479"/>
                </a:cubicBezTo>
                <a:cubicBezTo>
                  <a:pt x="3969" y="20186"/>
                  <a:pt x="3969" y="20893"/>
                  <a:pt x="3908" y="21600"/>
                </a:cubicBezTo>
                <a:cubicBezTo>
                  <a:pt x="7266" y="20119"/>
                  <a:pt x="10228" y="18078"/>
                  <a:pt x="12639" y="15596"/>
                </a:cubicBezTo>
                <a:cubicBezTo>
                  <a:pt x="14044" y="14142"/>
                  <a:pt x="15937" y="13075"/>
                  <a:pt x="18074" y="12688"/>
                </a:cubicBezTo>
                <a:cubicBezTo>
                  <a:pt x="19784" y="12381"/>
                  <a:pt x="20959" y="11741"/>
                  <a:pt x="21371" y="10780"/>
                </a:cubicBezTo>
                <a:cubicBezTo>
                  <a:pt x="21600" y="10126"/>
                  <a:pt x="21478" y="9473"/>
                  <a:pt x="21173" y="889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2">
                    <a:lumMod val="25000"/>
                  </a:schemeClr>
                </a:solidFill>
              </a:rPr>
              <a:t>03</a:t>
            </a:r>
            <a:endParaRPr sz="22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7" name="Shape">
            <a:extLst>
              <a:ext uri="{FF2B5EF4-FFF2-40B4-BE49-F238E27FC236}">
                <a16:creationId xmlns:a16="http://schemas.microsoft.com/office/drawing/2014/main" id="{9BB13F88-1BD8-43AD-AB19-C237A37FF916}"/>
              </a:ext>
            </a:extLst>
          </p:cNvPr>
          <p:cNvSpPr/>
          <p:nvPr/>
        </p:nvSpPr>
        <p:spPr>
          <a:xfrm>
            <a:off x="3902422" y="4427535"/>
            <a:ext cx="1483015" cy="1315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3" extrusionOk="0">
                <a:moveTo>
                  <a:pt x="20838" y="8804"/>
                </a:moveTo>
                <a:cubicBezTo>
                  <a:pt x="20533" y="7365"/>
                  <a:pt x="20159" y="5942"/>
                  <a:pt x="19702" y="4534"/>
                </a:cubicBezTo>
                <a:cubicBezTo>
                  <a:pt x="19328" y="3327"/>
                  <a:pt x="18898" y="2151"/>
                  <a:pt x="18413" y="990"/>
                </a:cubicBezTo>
                <a:cubicBezTo>
                  <a:pt x="18330" y="805"/>
                  <a:pt x="18261" y="619"/>
                  <a:pt x="18178" y="418"/>
                </a:cubicBezTo>
                <a:cubicBezTo>
                  <a:pt x="18122" y="279"/>
                  <a:pt x="18053" y="139"/>
                  <a:pt x="17998" y="0"/>
                </a:cubicBezTo>
                <a:cubicBezTo>
                  <a:pt x="17845" y="139"/>
                  <a:pt x="17693" y="279"/>
                  <a:pt x="17527" y="418"/>
                </a:cubicBezTo>
                <a:cubicBezTo>
                  <a:pt x="15656" y="1981"/>
                  <a:pt x="13329" y="2909"/>
                  <a:pt x="10807" y="2909"/>
                </a:cubicBezTo>
                <a:cubicBezTo>
                  <a:pt x="9976" y="2909"/>
                  <a:pt x="9172" y="2801"/>
                  <a:pt x="8410" y="2615"/>
                </a:cubicBezTo>
                <a:cubicBezTo>
                  <a:pt x="8368" y="2723"/>
                  <a:pt x="8341" y="2832"/>
                  <a:pt x="8299" y="2924"/>
                </a:cubicBezTo>
                <a:cubicBezTo>
                  <a:pt x="7676" y="4642"/>
                  <a:pt x="6914" y="6297"/>
                  <a:pt x="6055" y="7876"/>
                </a:cubicBezTo>
                <a:cubicBezTo>
                  <a:pt x="4628" y="10460"/>
                  <a:pt x="2965" y="12904"/>
                  <a:pt x="942" y="14947"/>
                </a:cubicBezTo>
                <a:cubicBezTo>
                  <a:pt x="637" y="15256"/>
                  <a:pt x="319" y="15550"/>
                  <a:pt x="0" y="15844"/>
                </a:cubicBezTo>
                <a:cubicBezTo>
                  <a:pt x="3284" y="17593"/>
                  <a:pt x="6955" y="18567"/>
                  <a:pt x="10821" y="18567"/>
                </a:cubicBezTo>
                <a:cubicBezTo>
                  <a:pt x="10918" y="18567"/>
                  <a:pt x="11029" y="18567"/>
                  <a:pt x="11126" y="18567"/>
                </a:cubicBezTo>
                <a:cubicBezTo>
                  <a:pt x="13065" y="18536"/>
                  <a:pt x="14950" y="19248"/>
                  <a:pt x="16543" y="20470"/>
                </a:cubicBezTo>
                <a:cubicBezTo>
                  <a:pt x="17637" y="21306"/>
                  <a:pt x="18677" y="21600"/>
                  <a:pt x="19563" y="21244"/>
                </a:cubicBezTo>
                <a:cubicBezTo>
                  <a:pt x="20187" y="20935"/>
                  <a:pt x="20630" y="20347"/>
                  <a:pt x="20907" y="19697"/>
                </a:cubicBezTo>
                <a:cubicBezTo>
                  <a:pt x="21198" y="19047"/>
                  <a:pt x="21364" y="18320"/>
                  <a:pt x="21461" y="17593"/>
                </a:cubicBezTo>
                <a:cubicBezTo>
                  <a:pt x="21545" y="16989"/>
                  <a:pt x="21586" y="16370"/>
                  <a:pt x="21600" y="15751"/>
                </a:cubicBezTo>
                <a:cubicBezTo>
                  <a:pt x="21600" y="15627"/>
                  <a:pt x="21600" y="15504"/>
                  <a:pt x="21600" y="15380"/>
                </a:cubicBezTo>
                <a:cubicBezTo>
                  <a:pt x="21600" y="14637"/>
                  <a:pt x="21572" y="13895"/>
                  <a:pt x="21503" y="13167"/>
                </a:cubicBezTo>
                <a:cubicBezTo>
                  <a:pt x="21378" y="11713"/>
                  <a:pt x="21157" y="10258"/>
                  <a:pt x="20838" y="880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2">
                    <a:lumMod val="25000"/>
                  </a:schemeClr>
                </a:solidFill>
              </a:rPr>
              <a:t>04</a:t>
            </a:r>
            <a:endParaRPr sz="22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8" name="Shape">
            <a:extLst>
              <a:ext uri="{FF2B5EF4-FFF2-40B4-BE49-F238E27FC236}">
                <a16:creationId xmlns:a16="http://schemas.microsoft.com/office/drawing/2014/main" id="{9C3F5FBC-846E-407D-A8BF-FBC7F7DDFD4E}"/>
              </a:ext>
            </a:extLst>
          </p:cNvPr>
          <p:cNvSpPr/>
          <p:nvPr/>
        </p:nvSpPr>
        <p:spPr>
          <a:xfrm>
            <a:off x="2960674" y="4227771"/>
            <a:ext cx="1471602" cy="1318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6" extrusionOk="0">
                <a:moveTo>
                  <a:pt x="16992" y="14436"/>
                </a:moveTo>
                <a:cubicBezTo>
                  <a:pt x="17802" y="13255"/>
                  <a:pt x="18556" y="12012"/>
                  <a:pt x="19254" y="10738"/>
                </a:cubicBezTo>
                <a:cubicBezTo>
                  <a:pt x="19952" y="9464"/>
                  <a:pt x="20595" y="8158"/>
                  <a:pt x="21153" y="6806"/>
                </a:cubicBezTo>
                <a:cubicBezTo>
                  <a:pt x="21307" y="6449"/>
                  <a:pt x="21446" y="6092"/>
                  <a:pt x="21600" y="5719"/>
                </a:cubicBezTo>
                <a:cubicBezTo>
                  <a:pt x="18863" y="4833"/>
                  <a:pt x="16560" y="2828"/>
                  <a:pt x="15121" y="171"/>
                </a:cubicBezTo>
                <a:cubicBezTo>
                  <a:pt x="14228" y="420"/>
                  <a:pt x="13320" y="606"/>
                  <a:pt x="12413" y="761"/>
                </a:cubicBezTo>
                <a:cubicBezTo>
                  <a:pt x="11491" y="917"/>
                  <a:pt x="10556" y="1026"/>
                  <a:pt x="9634" y="1088"/>
                </a:cubicBezTo>
                <a:cubicBezTo>
                  <a:pt x="6897" y="1259"/>
                  <a:pt x="4133" y="1119"/>
                  <a:pt x="1452" y="435"/>
                </a:cubicBezTo>
                <a:cubicBezTo>
                  <a:pt x="963" y="311"/>
                  <a:pt x="475" y="171"/>
                  <a:pt x="0" y="0"/>
                </a:cubicBezTo>
                <a:cubicBezTo>
                  <a:pt x="782" y="3807"/>
                  <a:pt x="2262" y="7319"/>
                  <a:pt x="4273" y="10380"/>
                </a:cubicBezTo>
                <a:cubicBezTo>
                  <a:pt x="5515" y="12261"/>
                  <a:pt x="6185" y="14561"/>
                  <a:pt x="6102" y="16907"/>
                </a:cubicBezTo>
                <a:cubicBezTo>
                  <a:pt x="6032" y="18989"/>
                  <a:pt x="6479" y="20543"/>
                  <a:pt x="7512" y="21243"/>
                </a:cubicBezTo>
                <a:cubicBezTo>
                  <a:pt x="7512" y="21243"/>
                  <a:pt x="7512" y="21243"/>
                  <a:pt x="7512" y="21243"/>
                </a:cubicBezTo>
                <a:cubicBezTo>
                  <a:pt x="7512" y="21243"/>
                  <a:pt x="7512" y="21243"/>
                  <a:pt x="7512" y="21243"/>
                </a:cubicBezTo>
                <a:cubicBezTo>
                  <a:pt x="8126" y="21584"/>
                  <a:pt x="8824" y="21600"/>
                  <a:pt x="9467" y="21429"/>
                </a:cubicBezTo>
                <a:cubicBezTo>
                  <a:pt x="10109" y="21258"/>
                  <a:pt x="10723" y="20947"/>
                  <a:pt x="11296" y="20574"/>
                </a:cubicBezTo>
                <a:cubicBezTo>
                  <a:pt x="11868" y="20201"/>
                  <a:pt x="12413" y="19766"/>
                  <a:pt x="12929" y="19300"/>
                </a:cubicBezTo>
                <a:cubicBezTo>
                  <a:pt x="13069" y="19176"/>
                  <a:pt x="13195" y="19052"/>
                  <a:pt x="13320" y="18927"/>
                </a:cubicBezTo>
                <a:cubicBezTo>
                  <a:pt x="13697" y="18570"/>
                  <a:pt x="14060" y="18197"/>
                  <a:pt x="14409" y="17808"/>
                </a:cubicBezTo>
                <a:cubicBezTo>
                  <a:pt x="15303" y="16752"/>
                  <a:pt x="16197" y="15633"/>
                  <a:pt x="16992" y="1443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2">
                    <a:lumMod val="25000"/>
                  </a:schemeClr>
                </a:solidFill>
              </a:rPr>
              <a:t>05</a:t>
            </a:r>
            <a:endParaRPr sz="22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9" name="Shape">
            <a:extLst>
              <a:ext uri="{FF2B5EF4-FFF2-40B4-BE49-F238E27FC236}">
                <a16:creationId xmlns:a16="http://schemas.microsoft.com/office/drawing/2014/main" id="{00AEFB22-F95F-486D-9A8D-A07441D349D3}"/>
              </a:ext>
            </a:extLst>
          </p:cNvPr>
          <p:cNvSpPr/>
          <p:nvPr/>
        </p:nvSpPr>
        <p:spPr>
          <a:xfrm>
            <a:off x="2627733" y="2781854"/>
            <a:ext cx="1338669" cy="14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577" extrusionOk="0">
                <a:moveTo>
                  <a:pt x="11470" y="21544"/>
                </a:moveTo>
                <a:cubicBezTo>
                  <a:pt x="12940" y="21600"/>
                  <a:pt x="14409" y="21586"/>
                  <a:pt x="15879" y="21502"/>
                </a:cubicBezTo>
                <a:cubicBezTo>
                  <a:pt x="17195" y="21431"/>
                  <a:pt x="18527" y="21291"/>
                  <a:pt x="19828" y="21108"/>
                </a:cubicBezTo>
                <a:cubicBezTo>
                  <a:pt x="19966" y="21094"/>
                  <a:pt x="20119" y="21066"/>
                  <a:pt x="20257" y="21052"/>
                </a:cubicBezTo>
                <a:cubicBezTo>
                  <a:pt x="20686" y="20981"/>
                  <a:pt x="21114" y="20911"/>
                  <a:pt x="21543" y="20827"/>
                </a:cubicBezTo>
                <a:cubicBezTo>
                  <a:pt x="21359" y="20517"/>
                  <a:pt x="21206" y="20194"/>
                  <a:pt x="21053" y="19856"/>
                </a:cubicBezTo>
                <a:cubicBezTo>
                  <a:pt x="20487" y="18548"/>
                  <a:pt x="20165" y="17114"/>
                  <a:pt x="20165" y="15623"/>
                </a:cubicBezTo>
                <a:cubicBezTo>
                  <a:pt x="20165" y="14442"/>
                  <a:pt x="20364" y="13303"/>
                  <a:pt x="20732" y="12234"/>
                </a:cubicBezTo>
                <a:cubicBezTo>
                  <a:pt x="20027" y="11728"/>
                  <a:pt x="19354" y="11208"/>
                  <a:pt x="18696" y="10659"/>
                </a:cubicBezTo>
                <a:cubicBezTo>
                  <a:pt x="18053" y="10125"/>
                  <a:pt x="17425" y="9563"/>
                  <a:pt x="16813" y="8986"/>
                </a:cubicBezTo>
                <a:cubicBezTo>
                  <a:pt x="14746" y="6975"/>
                  <a:pt x="12909" y="4767"/>
                  <a:pt x="11516" y="2292"/>
                </a:cubicBezTo>
                <a:cubicBezTo>
                  <a:pt x="11103" y="1561"/>
                  <a:pt x="10735" y="787"/>
                  <a:pt x="10444" y="0"/>
                </a:cubicBezTo>
                <a:cubicBezTo>
                  <a:pt x="8179" y="2700"/>
                  <a:pt x="6480" y="5836"/>
                  <a:pt x="5531" y="9253"/>
                </a:cubicBezTo>
                <a:cubicBezTo>
                  <a:pt x="4964" y="11278"/>
                  <a:pt x="3617" y="13022"/>
                  <a:pt x="1826" y="14316"/>
                </a:cubicBezTo>
                <a:cubicBezTo>
                  <a:pt x="601" y="15202"/>
                  <a:pt x="-57" y="16186"/>
                  <a:pt x="4" y="17198"/>
                </a:cubicBezTo>
                <a:cubicBezTo>
                  <a:pt x="4" y="17198"/>
                  <a:pt x="4" y="17198"/>
                  <a:pt x="4" y="17198"/>
                </a:cubicBezTo>
                <a:cubicBezTo>
                  <a:pt x="4" y="17198"/>
                  <a:pt x="4" y="17198"/>
                  <a:pt x="4" y="17198"/>
                </a:cubicBezTo>
                <a:cubicBezTo>
                  <a:pt x="111" y="17888"/>
                  <a:pt x="540" y="18464"/>
                  <a:pt x="1076" y="18900"/>
                </a:cubicBezTo>
                <a:cubicBezTo>
                  <a:pt x="1612" y="19350"/>
                  <a:pt x="2255" y="19687"/>
                  <a:pt x="2913" y="19969"/>
                </a:cubicBezTo>
                <a:cubicBezTo>
                  <a:pt x="3571" y="20250"/>
                  <a:pt x="4260" y="20475"/>
                  <a:pt x="4964" y="20658"/>
                </a:cubicBezTo>
                <a:cubicBezTo>
                  <a:pt x="5041" y="20686"/>
                  <a:pt x="5133" y="20700"/>
                  <a:pt x="5209" y="20714"/>
                </a:cubicBezTo>
                <a:cubicBezTo>
                  <a:pt x="5837" y="20869"/>
                  <a:pt x="6464" y="21009"/>
                  <a:pt x="7107" y="21108"/>
                </a:cubicBezTo>
                <a:cubicBezTo>
                  <a:pt x="8531" y="21347"/>
                  <a:pt x="10001" y="21488"/>
                  <a:pt x="11470" y="2154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06</a:t>
            </a: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170" name="Shape">
            <a:extLst>
              <a:ext uri="{FF2B5EF4-FFF2-40B4-BE49-F238E27FC236}">
                <a16:creationId xmlns:a16="http://schemas.microsoft.com/office/drawing/2014/main" id="{0AE21061-3FEE-456A-BDAB-4197307E94FD}"/>
              </a:ext>
            </a:extLst>
          </p:cNvPr>
          <p:cNvSpPr/>
          <p:nvPr/>
        </p:nvSpPr>
        <p:spPr>
          <a:xfrm>
            <a:off x="3255564" y="2106459"/>
            <a:ext cx="1367913" cy="1450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" y="8357"/>
                </a:moveTo>
                <a:cubicBezTo>
                  <a:pt x="436" y="8782"/>
                  <a:pt x="586" y="9192"/>
                  <a:pt x="751" y="9603"/>
                </a:cubicBezTo>
                <a:cubicBezTo>
                  <a:pt x="841" y="9830"/>
                  <a:pt x="946" y="10042"/>
                  <a:pt x="1051" y="10269"/>
                </a:cubicBezTo>
                <a:cubicBezTo>
                  <a:pt x="1352" y="10892"/>
                  <a:pt x="1667" y="11487"/>
                  <a:pt x="2028" y="12082"/>
                </a:cubicBezTo>
                <a:cubicBezTo>
                  <a:pt x="2749" y="13257"/>
                  <a:pt x="3545" y="14391"/>
                  <a:pt x="4431" y="15453"/>
                </a:cubicBezTo>
                <a:cubicBezTo>
                  <a:pt x="5302" y="16529"/>
                  <a:pt x="6249" y="17563"/>
                  <a:pt x="7240" y="18541"/>
                </a:cubicBezTo>
                <a:cubicBezTo>
                  <a:pt x="8066" y="19362"/>
                  <a:pt x="8922" y="20141"/>
                  <a:pt x="9824" y="20878"/>
                </a:cubicBezTo>
                <a:cubicBezTo>
                  <a:pt x="10004" y="21033"/>
                  <a:pt x="10199" y="21189"/>
                  <a:pt x="10379" y="21331"/>
                </a:cubicBezTo>
                <a:cubicBezTo>
                  <a:pt x="10500" y="21430"/>
                  <a:pt x="10605" y="21515"/>
                  <a:pt x="10725" y="21600"/>
                </a:cubicBezTo>
                <a:cubicBezTo>
                  <a:pt x="10815" y="21388"/>
                  <a:pt x="10905" y="21175"/>
                  <a:pt x="11010" y="20963"/>
                </a:cubicBezTo>
                <a:cubicBezTo>
                  <a:pt x="12512" y="17917"/>
                  <a:pt x="15396" y="15609"/>
                  <a:pt x="18896" y="14730"/>
                </a:cubicBezTo>
                <a:cubicBezTo>
                  <a:pt x="19061" y="14688"/>
                  <a:pt x="19212" y="14660"/>
                  <a:pt x="19377" y="14617"/>
                </a:cubicBezTo>
                <a:cubicBezTo>
                  <a:pt x="19257" y="13484"/>
                  <a:pt x="19197" y="12351"/>
                  <a:pt x="19182" y="11218"/>
                </a:cubicBezTo>
                <a:cubicBezTo>
                  <a:pt x="19197" y="8442"/>
                  <a:pt x="19512" y="5637"/>
                  <a:pt x="20353" y="2960"/>
                </a:cubicBezTo>
                <a:cubicBezTo>
                  <a:pt x="20669" y="1940"/>
                  <a:pt x="21074" y="935"/>
                  <a:pt x="21600" y="0"/>
                </a:cubicBezTo>
                <a:cubicBezTo>
                  <a:pt x="17259" y="57"/>
                  <a:pt x="13173" y="1076"/>
                  <a:pt x="9553" y="2819"/>
                </a:cubicBezTo>
                <a:cubicBezTo>
                  <a:pt x="7766" y="3683"/>
                  <a:pt x="5738" y="4093"/>
                  <a:pt x="3740" y="3824"/>
                </a:cubicBezTo>
                <a:cubicBezTo>
                  <a:pt x="2463" y="3654"/>
                  <a:pt x="1412" y="3853"/>
                  <a:pt x="721" y="4476"/>
                </a:cubicBezTo>
                <a:cubicBezTo>
                  <a:pt x="721" y="4476"/>
                  <a:pt x="721" y="4476"/>
                  <a:pt x="721" y="4476"/>
                </a:cubicBezTo>
                <a:cubicBezTo>
                  <a:pt x="721" y="4476"/>
                  <a:pt x="721" y="4476"/>
                  <a:pt x="721" y="4476"/>
                </a:cubicBezTo>
                <a:cubicBezTo>
                  <a:pt x="225" y="4986"/>
                  <a:pt x="30" y="5680"/>
                  <a:pt x="0" y="6345"/>
                </a:cubicBezTo>
                <a:cubicBezTo>
                  <a:pt x="0" y="7039"/>
                  <a:pt x="120" y="7719"/>
                  <a:pt x="315" y="835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07</a:t>
            </a:r>
            <a:endParaRPr sz="2250" b="1" dirty="0">
              <a:solidFill>
                <a:schemeClr val="bg1"/>
              </a:solidFill>
            </a:endParaRPr>
          </a:p>
        </p:txBody>
      </p:sp>
      <p:pic>
        <p:nvPicPr>
          <p:cNvPr id="131" name="Graphic 130" descr="Trophy">
            <a:extLst>
              <a:ext uri="{FF2B5EF4-FFF2-40B4-BE49-F238E27FC236}">
                <a16:creationId xmlns:a16="http://schemas.microsoft.com/office/drawing/2014/main" id="{B7801518-A0A3-4C87-A03A-739DFCFF1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2471" y="3312419"/>
            <a:ext cx="1162917" cy="1162917"/>
          </a:xfrm>
          <a:prstGeom prst="rect">
            <a:avLst/>
          </a:prstGeom>
        </p:spPr>
      </p:pic>
      <p:sp>
        <p:nvSpPr>
          <p:cNvPr id="132" name="Circle: Hollow 131">
            <a:extLst>
              <a:ext uri="{FF2B5EF4-FFF2-40B4-BE49-F238E27FC236}">
                <a16:creationId xmlns:a16="http://schemas.microsoft.com/office/drawing/2014/main" id="{5F3EAF5F-8C87-4B89-A1F4-98D83C375970}"/>
              </a:ext>
            </a:extLst>
          </p:cNvPr>
          <p:cNvSpPr/>
          <p:nvPr/>
        </p:nvSpPr>
        <p:spPr>
          <a:xfrm>
            <a:off x="3585430" y="2777826"/>
            <a:ext cx="2124285" cy="2124285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133" name="Graphic 71" descr="Bullseye">
            <a:extLst>
              <a:ext uri="{FF2B5EF4-FFF2-40B4-BE49-F238E27FC236}">
                <a16:creationId xmlns:a16="http://schemas.microsoft.com/office/drawing/2014/main" id="{704A2CEF-EF8B-41F6-A91A-A50A86293214}"/>
              </a:ext>
            </a:extLst>
          </p:cNvPr>
          <p:cNvGrpSpPr/>
          <p:nvPr/>
        </p:nvGrpSpPr>
        <p:grpSpPr>
          <a:xfrm>
            <a:off x="4912001" y="5212939"/>
            <a:ext cx="374183" cy="374183"/>
            <a:chOff x="6459701" y="5007738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DFEF3E7-C036-449D-8D07-99107EADA238}"/>
                </a:ext>
              </a:extLst>
            </p:cNvPr>
            <p:cNvSpPr/>
            <p:nvPr/>
          </p:nvSpPr>
          <p:spPr>
            <a:xfrm>
              <a:off x="6611468" y="5043178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733248EF-0553-43B7-B845-E485B8453D91}"/>
                </a:ext>
              </a:extLst>
            </p:cNvPr>
            <p:cNvSpPr/>
            <p:nvPr/>
          </p:nvSpPr>
          <p:spPr>
            <a:xfrm>
              <a:off x="6495141" y="5055686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DB8458A3-1EB0-4BEC-A377-D827E1B9D3AA}"/>
                </a:ext>
              </a:extLst>
            </p:cNvPr>
            <p:cNvSpPr/>
            <p:nvPr/>
          </p:nvSpPr>
          <p:spPr>
            <a:xfrm>
              <a:off x="6553513" y="5114058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34" name="Graphic 72" descr="Single gear">
            <a:extLst>
              <a:ext uri="{FF2B5EF4-FFF2-40B4-BE49-F238E27FC236}">
                <a16:creationId xmlns:a16="http://schemas.microsoft.com/office/drawing/2014/main" id="{ECF1F9D0-FCD3-4ABA-9FBE-B34BEE1E02FA}"/>
              </a:ext>
            </a:extLst>
          </p:cNvPr>
          <p:cNvSpPr/>
          <p:nvPr/>
        </p:nvSpPr>
        <p:spPr>
          <a:xfrm>
            <a:off x="6106846" y="4367650"/>
            <a:ext cx="265435" cy="265046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5" name="Graphic 70" descr="Stopwatch">
            <a:extLst>
              <a:ext uri="{FF2B5EF4-FFF2-40B4-BE49-F238E27FC236}">
                <a16:creationId xmlns:a16="http://schemas.microsoft.com/office/drawing/2014/main" id="{4AC78AFB-47E4-4822-89B5-418684F22585}"/>
              </a:ext>
            </a:extLst>
          </p:cNvPr>
          <p:cNvGrpSpPr/>
          <p:nvPr/>
        </p:nvGrpSpPr>
        <p:grpSpPr>
          <a:xfrm>
            <a:off x="5961302" y="2822556"/>
            <a:ext cx="374183" cy="374183"/>
            <a:chOff x="7582143" y="2450733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06AD183-E5EE-4A5A-AA85-8B139811416C}"/>
                </a:ext>
              </a:extLst>
            </p:cNvPr>
            <p:cNvSpPr/>
            <p:nvPr/>
          </p:nvSpPr>
          <p:spPr>
            <a:xfrm>
              <a:off x="7773936" y="257998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C31C744-B5F7-4AA9-B3B1-9B5E9147225E}"/>
                </a:ext>
              </a:extLst>
            </p:cNvPr>
            <p:cNvSpPr/>
            <p:nvPr/>
          </p:nvSpPr>
          <p:spPr>
            <a:xfrm>
              <a:off x="7773936" y="274676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844B1B3-F414-403D-8AA9-D15021C85F6E}"/>
                </a:ext>
              </a:extLst>
            </p:cNvPr>
            <p:cNvSpPr/>
            <p:nvPr/>
          </p:nvSpPr>
          <p:spPr>
            <a:xfrm>
              <a:off x="7857325" y="26592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CA2FAB5-0ED5-4538-B089-4A4D466D26DC}"/>
                </a:ext>
              </a:extLst>
            </p:cNvPr>
            <p:cNvSpPr/>
            <p:nvPr/>
          </p:nvSpPr>
          <p:spPr>
            <a:xfrm>
              <a:off x="7690548" y="26592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0611F46-4400-44F4-8FDC-4F30F7CF3E4A}"/>
                </a:ext>
              </a:extLst>
            </p:cNvPr>
            <p:cNvSpPr/>
            <p:nvPr/>
          </p:nvSpPr>
          <p:spPr>
            <a:xfrm>
              <a:off x="7773936" y="2609171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22376BE7-51EE-4FE1-A8C2-0EAA71128488}"/>
                </a:ext>
              </a:extLst>
            </p:cNvPr>
            <p:cNvSpPr/>
            <p:nvPr/>
          </p:nvSpPr>
          <p:spPr>
            <a:xfrm>
              <a:off x="7640642" y="2488257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6" name="Graphic 69" descr="Lightbulb">
            <a:extLst>
              <a:ext uri="{FF2B5EF4-FFF2-40B4-BE49-F238E27FC236}">
                <a16:creationId xmlns:a16="http://schemas.microsoft.com/office/drawing/2014/main" id="{CB5F77F9-4291-4EDA-9762-6FD86B5AC42F}"/>
              </a:ext>
            </a:extLst>
          </p:cNvPr>
          <p:cNvGrpSpPr/>
          <p:nvPr/>
        </p:nvGrpSpPr>
        <p:grpSpPr>
          <a:xfrm>
            <a:off x="4686674" y="2033214"/>
            <a:ext cx="374183" cy="374183"/>
            <a:chOff x="6218668" y="160637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8A821D2E-95B0-4946-A9B5-30994C5A92D5}"/>
                </a:ext>
              </a:extLst>
            </p:cNvPr>
            <p:cNvSpPr/>
            <p:nvPr/>
          </p:nvSpPr>
          <p:spPr>
            <a:xfrm>
              <a:off x="6364597" y="1873213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E0E15BB6-DF41-4AD3-A07B-6C38CF37D4F6}"/>
                </a:ext>
              </a:extLst>
            </p:cNvPr>
            <p:cNvSpPr/>
            <p:nvPr/>
          </p:nvSpPr>
          <p:spPr>
            <a:xfrm>
              <a:off x="6364597" y="1914907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7DB8259-8779-4C4F-B331-BABF5807C8A4}"/>
                </a:ext>
              </a:extLst>
            </p:cNvPr>
            <p:cNvSpPr/>
            <p:nvPr/>
          </p:nvSpPr>
          <p:spPr>
            <a:xfrm>
              <a:off x="6391699" y="1956601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1F0DA66-70F5-4A4A-A69D-4B67A04C7C67}"/>
                </a:ext>
              </a:extLst>
            </p:cNvPr>
            <p:cNvSpPr/>
            <p:nvPr/>
          </p:nvSpPr>
          <p:spPr>
            <a:xfrm>
              <a:off x="6310395" y="1631386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7" name="Graphic 74" descr="Upward trend">
            <a:extLst>
              <a:ext uri="{FF2B5EF4-FFF2-40B4-BE49-F238E27FC236}">
                <a16:creationId xmlns:a16="http://schemas.microsoft.com/office/drawing/2014/main" id="{2065ECC1-ED19-4875-9BA0-4ACA11BC7FFA}"/>
              </a:ext>
            </a:extLst>
          </p:cNvPr>
          <p:cNvGrpSpPr/>
          <p:nvPr/>
        </p:nvGrpSpPr>
        <p:grpSpPr>
          <a:xfrm>
            <a:off x="3322293" y="2398109"/>
            <a:ext cx="374183" cy="374183"/>
            <a:chOff x="4759182" y="1996699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CC8F420-EBA2-4B63-A858-74B4C43F6125}"/>
                </a:ext>
              </a:extLst>
            </p:cNvPr>
            <p:cNvSpPr/>
            <p:nvPr/>
          </p:nvSpPr>
          <p:spPr>
            <a:xfrm>
              <a:off x="4817553" y="2055070"/>
              <a:ext cx="283521" cy="283521"/>
            </a:xfrm>
            <a:custGeom>
              <a:avLst/>
              <a:gdLst>
                <a:gd name="connsiteX0" fmla="*/ 25017 w 283521"/>
                <a:gd name="connsiteY0" fmla="*/ 0 h 283521"/>
                <a:gd name="connsiteX1" fmla="*/ 0 w 283521"/>
                <a:gd name="connsiteY1" fmla="*/ 0 h 283521"/>
                <a:gd name="connsiteX2" fmla="*/ 0 w 283521"/>
                <a:gd name="connsiteY2" fmla="*/ 283521 h 283521"/>
                <a:gd name="connsiteX3" fmla="*/ 283521 w 283521"/>
                <a:gd name="connsiteY3" fmla="*/ 283521 h 283521"/>
                <a:gd name="connsiteX4" fmla="*/ 283521 w 283521"/>
                <a:gd name="connsiteY4" fmla="*/ 258504 h 283521"/>
                <a:gd name="connsiteX5" fmla="*/ 25017 w 283521"/>
                <a:gd name="connsiteY5" fmla="*/ 258504 h 2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521" h="283521">
                  <a:moveTo>
                    <a:pt x="25017" y="0"/>
                  </a:moveTo>
                  <a:lnTo>
                    <a:pt x="0" y="0"/>
                  </a:lnTo>
                  <a:lnTo>
                    <a:pt x="0" y="283521"/>
                  </a:lnTo>
                  <a:lnTo>
                    <a:pt x="283521" y="283521"/>
                  </a:lnTo>
                  <a:lnTo>
                    <a:pt x="283521" y="258504"/>
                  </a:lnTo>
                  <a:lnTo>
                    <a:pt x="25017" y="25850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7EC397A6-E264-4FB1-A40B-C9AB7BF96C8E}"/>
                </a:ext>
              </a:extLst>
            </p:cNvPr>
            <p:cNvSpPr/>
            <p:nvPr/>
          </p:nvSpPr>
          <p:spPr>
            <a:xfrm>
              <a:off x="4858831" y="2125951"/>
              <a:ext cx="242243" cy="142177"/>
            </a:xfrm>
            <a:custGeom>
              <a:avLst/>
              <a:gdLst>
                <a:gd name="connsiteX0" fmla="*/ 175533 w 242243"/>
                <a:gd name="connsiteY0" fmla="*/ 0 h 142177"/>
                <a:gd name="connsiteX1" fmla="*/ 200133 w 242243"/>
                <a:gd name="connsiteY1" fmla="*/ 24600 h 142177"/>
                <a:gd name="connsiteX2" fmla="*/ 167194 w 242243"/>
                <a:gd name="connsiteY2" fmla="*/ 57538 h 142177"/>
                <a:gd name="connsiteX3" fmla="*/ 142177 w 242243"/>
                <a:gd name="connsiteY3" fmla="*/ 32522 h 142177"/>
                <a:gd name="connsiteX4" fmla="*/ 100483 w 242243"/>
                <a:gd name="connsiteY4" fmla="*/ 74216 h 142177"/>
                <a:gd name="connsiteX5" fmla="*/ 75467 w 242243"/>
                <a:gd name="connsiteY5" fmla="*/ 49199 h 142177"/>
                <a:gd name="connsiteX6" fmla="*/ 0 w 242243"/>
                <a:gd name="connsiteY6" fmla="*/ 124666 h 142177"/>
                <a:gd name="connsiteX7" fmla="*/ 17512 w 242243"/>
                <a:gd name="connsiteY7" fmla="*/ 142177 h 142177"/>
                <a:gd name="connsiteX8" fmla="*/ 75467 w 242243"/>
                <a:gd name="connsiteY8" fmla="*/ 84222 h 142177"/>
                <a:gd name="connsiteX9" fmla="*/ 100483 w 242243"/>
                <a:gd name="connsiteY9" fmla="*/ 109239 h 142177"/>
                <a:gd name="connsiteX10" fmla="*/ 142177 w 242243"/>
                <a:gd name="connsiteY10" fmla="*/ 67545 h 142177"/>
                <a:gd name="connsiteX11" fmla="*/ 167194 w 242243"/>
                <a:gd name="connsiteY11" fmla="*/ 92561 h 142177"/>
                <a:gd name="connsiteX12" fmla="*/ 217644 w 242243"/>
                <a:gd name="connsiteY12" fmla="*/ 42111 h 142177"/>
                <a:gd name="connsiteX13" fmla="*/ 242244 w 242243"/>
                <a:gd name="connsiteY13" fmla="*/ 66711 h 142177"/>
                <a:gd name="connsiteX14" fmla="*/ 242244 w 242243"/>
                <a:gd name="connsiteY14" fmla="*/ 0 h 14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243" h="142177">
                  <a:moveTo>
                    <a:pt x="175533" y="0"/>
                  </a:moveTo>
                  <a:lnTo>
                    <a:pt x="200133" y="24600"/>
                  </a:lnTo>
                  <a:lnTo>
                    <a:pt x="167194" y="57538"/>
                  </a:lnTo>
                  <a:lnTo>
                    <a:pt x="142177" y="32522"/>
                  </a:lnTo>
                  <a:lnTo>
                    <a:pt x="100483" y="74216"/>
                  </a:lnTo>
                  <a:lnTo>
                    <a:pt x="75467" y="49199"/>
                  </a:lnTo>
                  <a:lnTo>
                    <a:pt x="0" y="124666"/>
                  </a:lnTo>
                  <a:lnTo>
                    <a:pt x="17512" y="142177"/>
                  </a:lnTo>
                  <a:lnTo>
                    <a:pt x="75467" y="84222"/>
                  </a:lnTo>
                  <a:lnTo>
                    <a:pt x="100483" y="109239"/>
                  </a:lnTo>
                  <a:lnTo>
                    <a:pt x="142177" y="67545"/>
                  </a:lnTo>
                  <a:lnTo>
                    <a:pt x="167194" y="92561"/>
                  </a:lnTo>
                  <a:lnTo>
                    <a:pt x="217644" y="42111"/>
                  </a:lnTo>
                  <a:lnTo>
                    <a:pt x="242244" y="66711"/>
                  </a:lnTo>
                  <a:lnTo>
                    <a:pt x="242244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8" name="Graphic 75" descr="Downward trend">
            <a:extLst>
              <a:ext uri="{FF2B5EF4-FFF2-40B4-BE49-F238E27FC236}">
                <a16:creationId xmlns:a16="http://schemas.microsoft.com/office/drawing/2014/main" id="{D7495FE1-B093-4EA0-8AC4-70F198FEE00E}"/>
              </a:ext>
            </a:extLst>
          </p:cNvPr>
          <p:cNvGrpSpPr/>
          <p:nvPr/>
        </p:nvGrpSpPr>
        <p:grpSpPr>
          <a:xfrm>
            <a:off x="2766883" y="3737076"/>
            <a:ext cx="374183" cy="374183"/>
            <a:chOff x="4165057" y="342900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AEE1C2C-2F61-4FB6-81D7-8DB2D0E7399A}"/>
                </a:ext>
              </a:extLst>
            </p:cNvPr>
            <p:cNvSpPr/>
            <p:nvPr/>
          </p:nvSpPr>
          <p:spPr>
            <a:xfrm>
              <a:off x="4223428" y="3487371"/>
              <a:ext cx="283521" cy="283521"/>
            </a:xfrm>
            <a:custGeom>
              <a:avLst/>
              <a:gdLst>
                <a:gd name="connsiteX0" fmla="*/ 25017 w 283521"/>
                <a:gd name="connsiteY0" fmla="*/ 0 h 283521"/>
                <a:gd name="connsiteX1" fmla="*/ 0 w 283521"/>
                <a:gd name="connsiteY1" fmla="*/ 0 h 283521"/>
                <a:gd name="connsiteX2" fmla="*/ 0 w 283521"/>
                <a:gd name="connsiteY2" fmla="*/ 283521 h 283521"/>
                <a:gd name="connsiteX3" fmla="*/ 283521 w 283521"/>
                <a:gd name="connsiteY3" fmla="*/ 283521 h 283521"/>
                <a:gd name="connsiteX4" fmla="*/ 283521 w 283521"/>
                <a:gd name="connsiteY4" fmla="*/ 258504 h 283521"/>
                <a:gd name="connsiteX5" fmla="*/ 25017 w 283521"/>
                <a:gd name="connsiteY5" fmla="*/ 258504 h 2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521" h="283521">
                  <a:moveTo>
                    <a:pt x="25017" y="0"/>
                  </a:moveTo>
                  <a:lnTo>
                    <a:pt x="0" y="0"/>
                  </a:lnTo>
                  <a:lnTo>
                    <a:pt x="0" y="283521"/>
                  </a:lnTo>
                  <a:lnTo>
                    <a:pt x="283521" y="283521"/>
                  </a:lnTo>
                  <a:lnTo>
                    <a:pt x="283521" y="258504"/>
                  </a:lnTo>
                  <a:lnTo>
                    <a:pt x="25017" y="25850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D515A70-40F0-4F81-9586-AAD4C8933103}"/>
                </a:ext>
              </a:extLst>
            </p:cNvPr>
            <p:cNvSpPr/>
            <p:nvPr/>
          </p:nvSpPr>
          <p:spPr>
            <a:xfrm>
              <a:off x="4264706" y="3557835"/>
              <a:ext cx="242243" cy="142177"/>
            </a:xfrm>
            <a:custGeom>
              <a:avLst/>
              <a:gdLst>
                <a:gd name="connsiteX0" fmla="*/ 217644 w 242243"/>
                <a:gd name="connsiteY0" fmla="*/ 100066 h 142177"/>
                <a:gd name="connsiteX1" fmla="*/ 167194 w 242243"/>
                <a:gd name="connsiteY1" fmla="*/ 49616 h 142177"/>
                <a:gd name="connsiteX2" fmla="*/ 142177 w 242243"/>
                <a:gd name="connsiteY2" fmla="*/ 74633 h 142177"/>
                <a:gd name="connsiteX3" fmla="*/ 100483 w 242243"/>
                <a:gd name="connsiteY3" fmla="*/ 32938 h 142177"/>
                <a:gd name="connsiteX4" fmla="*/ 75467 w 242243"/>
                <a:gd name="connsiteY4" fmla="*/ 57955 h 142177"/>
                <a:gd name="connsiteX5" fmla="*/ 17512 w 242243"/>
                <a:gd name="connsiteY5" fmla="*/ 0 h 142177"/>
                <a:gd name="connsiteX6" fmla="*/ 0 w 242243"/>
                <a:gd name="connsiteY6" fmla="*/ 17512 h 142177"/>
                <a:gd name="connsiteX7" fmla="*/ 75467 w 242243"/>
                <a:gd name="connsiteY7" fmla="*/ 92978 h 142177"/>
                <a:gd name="connsiteX8" fmla="*/ 100483 w 242243"/>
                <a:gd name="connsiteY8" fmla="*/ 67962 h 142177"/>
                <a:gd name="connsiteX9" fmla="*/ 142177 w 242243"/>
                <a:gd name="connsiteY9" fmla="*/ 109656 h 142177"/>
                <a:gd name="connsiteX10" fmla="*/ 167194 w 242243"/>
                <a:gd name="connsiteY10" fmla="*/ 84639 h 142177"/>
                <a:gd name="connsiteX11" fmla="*/ 200133 w 242243"/>
                <a:gd name="connsiteY11" fmla="*/ 117578 h 142177"/>
                <a:gd name="connsiteX12" fmla="*/ 175533 w 242243"/>
                <a:gd name="connsiteY12" fmla="*/ 142177 h 142177"/>
                <a:gd name="connsiteX13" fmla="*/ 242244 w 242243"/>
                <a:gd name="connsiteY13" fmla="*/ 142177 h 142177"/>
                <a:gd name="connsiteX14" fmla="*/ 242244 w 242243"/>
                <a:gd name="connsiteY14" fmla="*/ 75467 h 14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243" h="142177">
                  <a:moveTo>
                    <a:pt x="217644" y="100066"/>
                  </a:moveTo>
                  <a:lnTo>
                    <a:pt x="167194" y="49616"/>
                  </a:lnTo>
                  <a:lnTo>
                    <a:pt x="142177" y="74633"/>
                  </a:lnTo>
                  <a:lnTo>
                    <a:pt x="100483" y="32938"/>
                  </a:lnTo>
                  <a:lnTo>
                    <a:pt x="75467" y="57955"/>
                  </a:lnTo>
                  <a:lnTo>
                    <a:pt x="17512" y="0"/>
                  </a:lnTo>
                  <a:lnTo>
                    <a:pt x="0" y="17512"/>
                  </a:lnTo>
                  <a:lnTo>
                    <a:pt x="75467" y="92978"/>
                  </a:lnTo>
                  <a:lnTo>
                    <a:pt x="100483" y="67962"/>
                  </a:lnTo>
                  <a:lnTo>
                    <a:pt x="142177" y="109656"/>
                  </a:lnTo>
                  <a:lnTo>
                    <a:pt x="167194" y="84639"/>
                  </a:lnTo>
                  <a:lnTo>
                    <a:pt x="200133" y="117578"/>
                  </a:lnTo>
                  <a:lnTo>
                    <a:pt x="175533" y="142177"/>
                  </a:lnTo>
                  <a:lnTo>
                    <a:pt x="242244" y="142177"/>
                  </a:lnTo>
                  <a:lnTo>
                    <a:pt x="242244" y="754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9" name="Graphic 73" descr="Venn diagram">
            <a:extLst>
              <a:ext uri="{FF2B5EF4-FFF2-40B4-BE49-F238E27FC236}">
                <a16:creationId xmlns:a16="http://schemas.microsoft.com/office/drawing/2014/main" id="{97065D6D-0AEC-4052-9E43-AA5EC388A13A}"/>
              </a:ext>
            </a:extLst>
          </p:cNvPr>
          <p:cNvGrpSpPr/>
          <p:nvPr/>
        </p:nvGrpSpPr>
        <p:grpSpPr>
          <a:xfrm>
            <a:off x="3426814" y="5049427"/>
            <a:ext cx="374183" cy="374183"/>
            <a:chOff x="4870989" y="4832829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32698F3-A62D-4E12-B331-2CD93E863483}"/>
                </a:ext>
              </a:extLst>
            </p:cNvPr>
            <p:cNvSpPr/>
            <p:nvPr/>
          </p:nvSpPr>
          <p:spPr>
            <a:xfrm>
              <a:off x="4985648" y="4895745"/>
              <a:ext cx="170946" cy="109322"/>
            </a:xfrm>
            <a:custGeom>
              <a:avLst/>
              <a:gdLst>
                <a:gd name="connsiteX0" fmla="*/ 1042 w 170946"/>
                <a:gd name="connsiteY0" fmla="*/ 97982 h 109322"/>
                <a:gd name="connsiteX1" fmla="*/ 85473 w 170946"/>
                <a:gd name="connsiteY1" fmla="*/ 109322 h 109322"/>
                <a:gd name="connsiteX2" fmla="*/ 169904 w 170946"/>
                <a:gd name="connsiteY2" fmla="*/ 97982 h 109322"/>
                <a:gd name="connsiteX3" fmla="*/ 170947 w 170946"/>
                <a:gd name="connsiteY3" fmla="*/ 85473 h 109322"/>
                <a:gd name="connsiteX4" fmla="*/ 85473 w 170946"/>
                <a:gd name="connsiteY4" fmla="*/ 0 h 109322"/>
                <a:gd name="connsiteX5" fmla="*/ 0 w 170946"/>
                <a:gd name="connsiteY5" fmla="*/ 85473 h 109322"/>
                <a:gd name="connsiteX6" fmla="*/ 1042 w 170946"/>
                <a:gd name="connsiteY6" fmla="*/ 97982 h 10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946" h="109322">
                  <a:moveTo>
                    <a:pt x="1042" y="97982"/>
                  </a:moveTo>
                  <a:cubicBezTo>
                    <a:pt x="29440" y="88658"/>
                    <a:pt x="60543" y="92836"/>
                    <a:pt x="85473" y="109322"/>
                  </a:cubicBezTo>
                  <a:cubicBezTo>
                    <a:pt x="110404" y="92836"/>
                    <a:pt x="141507" y="88658"/>
                    <a:pt x="169904" y="97982"/>
                  </a:cubicBezTo>
                  <a:cubicBezTo>
                    <a:pt x="170568" y="93845"/>
                    <a:pt x="170916" y="89663"/>
                    <a:pt x="170947" y="85473"/>
                  </a:cubicBezTo>
                  <a:cubicBezTo>
                    <a:pt x="170947" y="38268"/>
                    <a:pt x="132679" y="0"/>
                    <a:pt x="85473" y="0"/>
                  </a:cubicBezTo>
                  <a:cubicBezTo>
                    <a:pt x="38268" y="0"/>
                    <a:pt x="0" y="38268"/>
                    <a:pt x="0" y="85473"/>
                  </a:cubicBezTo>
                  <a:cubicBezTo>
                    <a:pt x="30" y="89663"/>
                    <a:pt x="378" y="93845"/>
                    <a:pt x="1042" y="97982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B11A056A-2492-4F34-918F-81B5E8C7C999}"/>
                </a:ext>
              </a:extLst>
            </p:cNvPr>
            <p:cNvSpPr/>
            <p:nvPr/>
          </p:nvSpPr>
          <p:spPr>
            <a:xfrm>
              <a:off x="5081795" y="5010946"/>
              <a:ext cx="128743" cy="161273"/>
            </a:xfrm>
            <a:custGeom>
              <a:avLst/>
              <a:gdLst>
                <a:gd name="connsiteX0" fmla="*/ 82638 w 128743"/>
                <a:gd name="connsiteY0" fmla="*/ 83 h 161273"/>
                <a:gd name="connsiteX1" fmla="*/ 31813 w 128743"/>
                <a:gd name="connsiteY1" fmla="*/ 58455 h 161273"/>
                <a:gd name="connsiteX2" fmla="*/ 33355 w 128743"/>
                <a:gd name="connsiteY2" fmla="*/ 75800 h 161273"/>
                <a:gd name="connsiteX3" fmla="*/ 0 w 128743"/>
                <a:gd name="connsiteY3" fmla="*/ 149349 h 161273"/>
                <a:gd name="connsiteX4" fmla="*/ 43279 w 128743"/>
                <a:gd name="connsiteY4" fmla="*/ 161273 h 161273"/>
                <a:gd name="connsiteX5" fmla="*/ 128743 w 128743"/>
                <a:gd name="connsiteY5" fmla="*/ 75875 h 161273"/>
                <a:gd name="connsiteX6" fmla="*/ 82638 w 128743"/>
                <a:gd name="connsiteY6" fmla="*/ 0 h 16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43" h="161273">
                  <a:moveTo>
                    <a:pt x="82638" y="83"/>
                  </a:moveTo>
                  <a:cubicBezTo>
                    <a:pt x="74377" y="25664"/>
                    <a:pt x="56014" y="46754"/>
                    <a:pt x="31813" y="58455"/>
                  </a:cubicBezTo>
                  <a:cubicBezTo>
                    <a:pt x="32835" y="64180"/>
                    <a:pt x="33352" y="69985"/>
                    <a:pt x="33355" y="75800"/>
                  </a:cubicBezTo>
                  <a:cubicBezTo>
                    <a:pt x="33360" y="103978"/>
                    <a:pt x="21202" y="130788"/>
                    <a:pt x="0" y="149349"/>
                  </a:cubicBezTo>
                  <a:cubicBezTo>
                    <a:pt x="13087" y="157154"/>
                    <a:pt x="28041" y="161275"/>
                    <a:pt x="43279" y="161273"/>
                  </a:cubicBezTo>
                  <a:cubicBezTo>
                    <a:pt x="90461" y="161292"/>
                    <a:pt x="128725" y="123057"/>
                    <a:pt x="128743" y="75875"/>
                  </a:cubicBezTo>
                  <a:cubicBezTo>
                    <a:pt x="128756" y="43956"/>
                    <a:pt x="110974" y="14693"/>
                    <a:pt x="8263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FB52B56C-0F10-4D72-8324-D2961C23A8FA}"/>
                </a:ext>
              </a:extLst>
            </p:cNvPr>
            <p:cNvSpPr/>
            <p:nvPr/>
          </p:nvSpPr>
          <p:spPr>
            <a:xfrm>
              <a:off x="5043311" y="5020453"/>
              <a:ext cx="55620" cy="46405"/>
            </a:xfrm>
            <a:custGeom>
              <a:avLst/>
              <a:gdLst>
                <a:gd name="connsiteX0" fmla="*/ 55620 w 55620"/>
                <a:gd name="connsiteY0" fmla="*/ 41694 h 46405"/>
                <a:gd name="connsiteX1" fmla="*/ 27810 w 55620"/>
                <a:gd name="connsiteY1" fmla="*/ 0 h 46405"/>
                <a:gd name="connsiteX2" fmla="*/ 0 w 55620"/>
                <a:gd name="connsiteY2" fmla="*/ 41694 h 46405"/>
                <a:gd name="connsiteX3" fmla="*/ 55620 w 55620"/>
                <a:gd name="connsiteY3" fmla="*/ 41694 h 4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0" h="46405">
                  <a:moveTo>
                    <a:pt x="55620" y="41694"/>
                  </a:moveTo>
                  <a:cubicBezTo>
                    <a:pt x="50696" y="25343"/>
                    <a:pt x="41015" y="10828"/>
                    <a:pt x="27810" y="0"/>
                  </a:cubicBezTo>
                  <a:cubicBezTo>
                    <a:pt x="14605" y="10828"/>
                    <a:pt x="4924" y="25343"/>
                    <a:pt x="0" y="41694"/>
                  </a:cubicBezTo>
                  <a:cubicBezTo>
                    <a:pt x="18008" y="47976"/>
                    <a:pt x="37612" y="47976"/>
                    <a:pt x="55620" y="4169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F03439E-B243-4B10-8A17-9867487C4109}"/>
                </a:ext>
              </a:extLst>
            </p:cNvPr>
            <p:cNvSpPr/>
            <p:nvPr/>
          </p:nvSpPr>
          <p:spPr>
            <a:xfrm>
              <a:off x="4931686" y="5011113"/>
              <a:ext cx="128760" cy="161273"/>
            </a:xfrm>
            <a:custGeom>
              <a:avLst/>
              <a:gdLst>
                <a:gd name="connsiteX0" fmla="*/ 85482 w 128760"/>
                <a:gd name="connsiteY0" fmla="*/ 161190 h 161273"/>
                <a:gd name="connsiteX1" fmla="*/ 128761 w 128760"/>
                <a:gd name="connsiteY1" fmla="*/ 149265 h 161273"/>
                <a:gd name="connsiteX2" fmla="*/ 95406 w 128760"/>
                <a:gd name="connsiteY2" fmla="*/ 75717 h 161273"/>
                <a:gd name="connsiteX3" fmla="*/ 96948 w 128760"/>
                <a:gd name="connsiteY3" fmla="*/ 58372 h 161273"/>
                <a:gd name="connsiteX4" fmla="*/ 46123 w 128760"/>
                <a:gd name="connsiteY4" fmla="*/ 0 h 161273"/>
                <a:gd name="connsiteX5" fmla="*/ 9607 w 128760"/>
                <a:gd name="connsiteY5" fmla="*/ 115168 h 161273"/>
                <a:gd name="connsiteX6" fmla="*/ 85482 w 128760"/>
                <a:gd name="connsiteY6" fmla="*/ 161273 h 16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60" h="161273">
                  <a:moveTo>
                    <a:pt x="85482" y="161190"/>
                  </a:moveTo>
                  <a:cubicBezTo>
                    <a:pt x="100720" y="161191"/>
                    <a:pt x="115674" y="157071"/>
                    <a:pt x="128761" y="149265"/>
                  </a:cubicBezTo>
                  <a:cubicBezTo>
                    <a:pt x="107559" y="130704"/>
                    <a:pt x="95401" y="103895"/>
                    <a:pt x="95406" y="75717"/>
                  </a:cubicBezTo>
                  <a:cubicBezTo>
                    <a:pt x="95409" y="69901"/>
                    <a:pt x="95926" y="64097"/>
                    <a:pt x="96948" y="58372"/>
                  </a:cubicBezTo>
                  <a:cubicBezTo>
                    <a:pt x="72747" y="46670"/>
                    <a:pt x="54384" y="25581"/>
                    <a:pt x="46123" y="0"/>
                  </a:cubicBezTo>
                  <a:cubicBezTo>
                    <a:pt x="4236" y="21719"/>
                    <a:pt x="-12112" y="73282"/>
                    <a:pt x="9607" y="115168"/>
                  </a:cubicBezTo>
                  <a:cubicBezTo>
                    <a:pt x="24300" y="143504"/>
                    <a:pt x="53564" y="161286"/>
                    <a:pt x="85482" y="161273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5E9302E-D79A-4F84-AAFB-7DB72E81381F}"/>
                </a:ext>
              </a:extLst>
            </p:cNvPr>
            <p:cNvSpPr/>
            <p:nvPr/>
          </p:nvSpPr>
          <p:spPr>
            <a:xfrm>
              <a:off x="5039600" y="5074322"/>
              <a:ext cx="63041" cy="78718"/>
            </a:xfrm>
            <a:custGeom>
              <a:avLst/>
              <a:gdLst>
                <a:gd name="connsiteX0" fmla="*/ 31521 w 63041"/>
                <a:gd name="connsiteY0" fmla="*/ 78719 h 78718"/>
                <a:gd name="connsiteX1" fmla="*/ 63042 w 63041"/>
                <a:gd name="connsiteY1" fmla="*/ 12508 h 78718"/>
                <a:gd name="connsiteX2" fmla="*/ 62041 w 63041"/>
                <a:gd name="connsiteY2" fmla="*/ 0 h 78718"/>
                <a:gd name="connsiteX3" fmla="*/ 1001 w 63041"/>
                <a:gd name="connsiteY3" fmla="*/ 0 h 78718"/>
                <a:gd name="connsiteX4" fmla="*/ 0 w 63041"/>
                <a:gd name="connsiteY4" fmla="*/ 12508 h 78718"/>
                <a:gd name="connsiteX5" fmla="*/ 31521 w 63041"/>
                <a:gd name="connsiteY5" fmla="*/ 78719 h 7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041" h="78718">
                  <a:moveTo>
                    <a:pt x="31521" y="78719"/>
                  </a:moveTo>
                  <a:cubicBezTo>
                    <a:pt x="51467" y="62525"/>
                    <a:pt x="63047" y="38200"/>
                    <a:pt x="63042" y="12508"/>
                  </a:cubicBezTo>
                  <a:cubicBezTo>
                    <a:pt x="63005" y="8321"/>
                    <a:pt x="62671" y="4141"/>
                    <a:pt x="62041" y="0"/>
                  </a:cubicBezTo>
                  <a:cubicBezTo>
                    <a:pt x="42214" y="6505"/>
                    <a:pt x="20828" y="6505"/>
                    <a:pt x="1001" y="0"/>
                  </a:cubicBezTo>
                  <a:cubicBezTo>
                    <a:pt x="371" y="4141"/>
                    <a:pt x="37" y="8321"/>
                    <a:pt x="0" y="12508"/>
                  </a:cubicBezTo>
                  <a:cubicBezTo>
                    <a:pt x="-5" y="38200"/>
                    <a:pt x="11575" y="62525"/>
                    <a:pt x="31521" y="7871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783A326-2221-4513-BECB-6E299A4892B1}"/>
                </a:ext>
              </a:extLst>
            </p:cNvPr>
            <p:cNvSpPr/>
            <p:nvPr/>
          </p:nvSpPr>
          <p:spPr>
            <a:xfrm>
              <a:off x="5082003" y="5001403"/>
              <a:ext cx="70880" cy="55573"/>
            </a:xfrm>
            <a:custGeom>
              <a:avLst/>
              <a:gdLst>
                <a:gd name="connsiteX0" fmla="*/ 70880 w 70880"/>
                <a:gd name="connsiteY0" fmla="*/ 4665 h 55573"/>
                <a:gd name="connsiteX1" fmla="*/ 0 w 70880"/>
                <a:gd name="connsiteY1" fmla="*/ 11837 h 55573"/>
                <a:gd name="connsiteX2" fmla="*/ 28686 w 70880"/>
                <a:gd name="connsiteY2" fmla="*/ 55574 h 55573"/>
                <a:gd name="connsiteX3" fmla="*/ 70880 w 70880"/>
                <a:gd name="connsiteY3" fmla="*/ 4665 h 5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80" h="55573">
                  <a:moveTo>
                    <a:pt x="70880" y="4665"/>
                  </a:moveTo>
                  <a:cubicBezTo>
                    <a:pt x="47349" y="-3488"/>
                    <a:pt x="21421" y="-865"/>
                    <a:pt x="0" y="11837"/>
                  </a:cubicBezTo>
                  <a:cubicBezTo>
                    <a:pt x="13344" y="23551"/>
                    <a:pt x="23258" y="38668"/>
                    <a:pt x="28686" y="55574"/>
                  </a:cubicBezTo>
                  <a:cubicBezTo>
                    <a:pt x="48984" y="44919"/>
                    <a:pt x="64177" y="26588"/>
                    <a:pt x="70880" y="4665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8D90461-249A-4741-8C89-48A0B417C3A2}"/>
                </a:ext>
              </a:extLst>
            </p:cNvPr>
            <p:cNvSpPr/>
            <p:nvPr/>
          </p:nvSpPr>
          <p:spPr>
            <a:xfrm>
              <a:off x="4989359" y="5001357"/>
              <a:ext cx="71088" cy="55620"/>
            </a:xfrm>
            <a:custGeom>
              <a:avLst/>
              <a:gdLst>
                <a:gd name="connsiteX0" fmla="*/ 27810 w 71088"/>
                <a:gd name="connsiteY0" fmla="*/ 0 h 55620"/>
                <a:gd name="connsiteX1" fmla="*/ 0 w 71088"/>
                <a:gd name="connsiteY1" fmla="*/ 4711 h 55620"/>
                <a:gd name="connsiteX2" fmla="*/ 42403 w 71088"/>
                <a:gd name="connsiteY2" fmla="*/ 55620 h 55620"/>
                <a:gd name="connsiteX3" fmla="*/ 71089 w 71088"/>
                <a:gd name="connsiteY3" fmla="*/ 11883 h 55620"/>
                <a:gd name="connsiteX4" fmla="*/ 27810 w 71088"/>
                <a:gd name="connsiteY4" fmla="*/ 0 h 5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88" h="55620">
                  <a:moveTo>
                    <a:pt x="27810" y="0"/>
                  </a:moveTo>
                  <a:cubicBezTo>
                    <a:pt x="18343" y="21"/>
                    <a:pt x="8946" y="1613"/>
                    <a:pt x="0" y="4711"/>
                  </a:cubicBezTo>
                  <a:cubicBezTo>
                    <a:pt x="6753" y="26671"/>
                    <a:pt x="22026" y="45008"/>
                    <a:pt x="42403" y="55620"/>
                  </a:cubicBezTo>
                  <a:cubicBezTo>
                    <a:pt x="47831" y="38714"/>
                    <a:pt x="57745" y="23597"/>
                    <a:pt x="71089" y="11883"/>
                  </a:cubicBezTo>
                  <a:cubicBezTo>
                    <a:pt x="57990" y="4109"/>
                    <a:pt x="43041" y="5"/>
                    <a:pt x="27810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221140EF-7985-4AFC-8DD7-D53EB5D48306}"/>
              </a:ext>
            </a:extLst>
          </p:cNvPr>
          <p:cNvGrpSpPr/>
          <p:nvPr/>
        </p:nvGrpSpPr>
        <p:grpSpPr>
          <a:xfrm>
            <a:off x="6691483" y="3725337"/>
            <a:ext cx="2194560" cy="1083978"/>
            <a:chOff x="6691483" y="4621698"/>
            <a:chExt cx="2194560" cy="1083978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613FACFE-196E-4898-A2BA-00AA0AA95C6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C9F824C0-83F9-4CF1-BB73-D7B7E9DCC1D5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36CAC765-26CD-4EB1-8087-289C800E5F18}"/>
              </a:ext>
            </a:extLst>
          </p:cNvPr>
          <p:cNvGrpSpPr/>
          <p:nvPr/>
        </p:nvGrpSpPr>
        <p:grpSpPr>
          <a:xfrm>
            <a:off x="623407" y="4368669"/>
            <a:ext cx="2194560" cy="1083981"/>
            <a:chOff x="249702" y="2966531"/>
            <a:chExt cx="2194560" cy="1083981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48A2C17-AC68-4808-9157-EF606598575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B798EB4-E73A-4162-B06E-52C1F39128C4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471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Horn Cycle </a:t>
            </a:r>
            <a:r>
              <a:rPr lang="en-US"/>
              <a:t>with 7 </a:t>
            </a:r>
            <a:r>
              <a:rPr lang="en-US" dirty="0"/>
              <a:t>Parts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FD24A99-6C01-4AB0-BADE-F969B54D2DD8}"/>
              </a:ext>
            </a:extLst>
          </p:cNvPr>
          <p:cNvGrpSpPr/>
          <p:nvPr/>
        </p:nvGrpSpPr>
        <p:grpSpPr>
          <a:xfrm>
            <a:off x="6345968" y="5012002"/>
            <a:ext cx="2194560" cy="1083978"/>
            <a:chOff x="6691483" y="4621698"/>
            <a:chExt cx="2194560" cy="108397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7E1AA1E-0C56-49B3-8608-824D9FC52B3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5752BCB-A47C-4E58-809C-2DC22AD4D3B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C75ECB6-1AEC-4F8B-B2CD-097397AF6758}"/>
              </a:ext>
            </a:extLst>
          </p:cNvPr>
          <p:cNvGrpSpPr/>
          <p:nvPr/>
        </p:nvGrpSpPr>
        <p:grpSpPr>
          <a:xfrm>
            <a:off x="606669" y="1795335"/>
            <a:ext cx="2194560" cy="1083981"/>
            <a:chOff x="249702" y="2966531"/>
            <a:chExt cx="2194560" cy="108398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8CBD9AC-43B3-4F6A-BBCD-8144AFCB9A2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2">
                      <a:lumMod val="9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2C2D9F1-435C-4726-AE42-C95C68FBC30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BFB7E64-D532-4602-8FB4-3B3B6061C130}"/>
              </a:ext>
            </a:extLst>
          </p:cNvPr>
          <p:cNvGrpSpPr/>
          <p:nvPr/>
        </p:nvGrpSpPr>
        <p:grpSpPr>
          <a:xfrm>
            <a:off x="6345968" y="1152001"/>
            <a:ext cx="2194560" cy="1083980"/>
            <a:chOff x="6697329" y="1465257"/>
            <a:chExt cx="2194560" cy="108398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2FB4BC-69AE-452E-8F78-4D33725214A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D5BD852-58F0-458C-84A4-68152926378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2F3A78A-4D32-4DCE-9DC5-239809F50A46}"/>
              </a:ext>
            </a:extLst>
          </p:cNvPr>
          <p:cNvGrpSpPr/>
          <p:nvPr/>
        </p:nvGrpSpPr>
        <p:grpSpPr>
          <a:xfrm>
            <a:off x="266440" y="3082002"/>
            <a:ext cx="2194560" cy="1083981"/>
            <a:chOff x="249702" y="2966531"/>
            <a:chExt cx="2194560" cy="1083981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23148C0-8565-4E33-B551-1C8D503D115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0C6BD45-9D80-40CD-97FE-F46701BD8309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E75942A-F0C4-4348-A18A-AFC65A03264A}"/>
              </a:ext>
            </a:extLst>
          </p:cNvPr>
          <p:cNvGrpSpPr/>
          <p:nvPr/>
        </p:nvGrpSpPr>
        <p:grpSpPr>
          <a:xfrm>
            <a:off x="6691483" y="2438670"/>
            <a:ext cx="2194560" cy="1083978"/>
            <a:chOff x="6691483" y="4621698"/>
            <a:chExt cx="2194560" cy="1083978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96C7433-A9D7-411B-9557-9918343F3CB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A22E033-B399-44F8-A9BD-07368F5C3EC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sp>
        <p:nvSpPr>
          <p:cNvPr id="164" name="Shape">
            <a:extLst>
              <a:ext uri="{FF2B5EF4-FFF2-40B4-BE49-F238E27FC236}">
                <a16:creationId xmlns:a16="http://schemas.microsoft.com/office/drawing/2014/main" id="{E717EF43-6D39-4AB6-8A2B-7D0AA0A2E37E}"/>
              </a:ext>
            </a:extLst>
          </p:cNvPr>
          <p:cNvSpPr/>
          <p:nvPr/>
        </p:nvSpPr>
        <p:spPr>
          <a:xfrm>
            <a:off x="4520742" y="1897182"/>
            <a:ext cx="1461138" cy="1326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" y="11280"/>
                </a:moveTo>
                <a:cubicBezTo>
                  <a:pt x="70" y="12752"/>
                  <a:pt x="0" y="14240"/>
                  <a:pt x="0" y="15727"/>
                </a:cubicBezTo>
                <a:cubicBezTo>
                  <a:pt x="0" y="16921"/>
                  <a:pt x="42" y="18098"/>
                  <a:pt x="127" y="19276"/>
                </a:cubicBezTo>
                <a:cubicBezTo>
                  <a:pt x="675" y="19183"/>
                  <a:pt x="1223" y="19136"/>
                  <a:pt x="1800" y="19136"/>
                </a:cubicBezTo>
                <a:cubicBezTo>
                  <a:pt x="4331" y="19136"/>
                  <a:pt x="6680" y="20051"/>
                  <a:pt x="8564" y="21600"/>
                </a:cubicBezTo>
                <a:cubicBezTo>
                  <a:pt x="9225" y="20934"/>
                  <a:pt x="9914" y="20298"/>
                  <a:pt x="10631" y="19694"/>
                </a:cubicBezTo>
                <a:cubicBezTo>
                  <a:pt x="11109" y="19291"/>
                  <a:pt x="11588" y="18904"/>
                  <a:pt x="12080" y="18532"/>
                </a:cubicBezTo>
                <a:cubicBezTo>
                  <a:pt x="14358" y="16828"/>
                  <a:pt x="16819" y="15356"/>
                  <a:pt x="19448" y="14410"/>
                </a:cubicBezTo>
                <a:cubicBezTo>
                  <a:pt x="20152" y="14162"/>
                  <a:pt x="20869" y="13945"/>
                  <a:pt x="21600" y="13791"/>
                </a:cubicBezTo>
                <a:cubicBezTo>
                  <a:pt x="19013" y="10304"/>
                  <a:pt x="15680" y="7531"/>
                  <a:pt x="11869" y="5733"/>
                </a:cubicBezTo>
                <a:cubicBezTo>
                  <a:pt x="10294" y="4989"/>
                  <a:pt x="8986" y="3734"/>
                  <a:pt x="8030" y="2169"/>
                </a:cubicBezTo>
                <a:cubicBezTo>
                  <a:pt x="7200" y="790"/>
                  <a:pt x="6216" y="0"/>
                  <a:pt x="5175" y="0"/>
                </a:cubicBezTo>
                <a:cubicBezTo>
                  <a:pt x="5175" y="0"/>
                  <a:pt x="5175" y="0"/>
                  <a:pt x="5175" y="0"/>
                </a:cubicBezTo>
                <a:cubicBezTo>
                  <a:pt x="4486" y="62"/>
                  <a:pt x="3881" y="449"/>
                  <a:pt x="3417" y="961"/>
                </a:cubicBezTo>
                <a:cubicBezTo>
                  <a:pt x="2939" y="1472"/>
                  <a:pt x="2573" y="2092"/>
                  <a:pt x="2250" y="2743"/>
                </a:cubicBezTo>
                <a:cubicBezTo>
                  <a:pt x="2137" y="2975"/>
                  <a:pt x="2025" y="3223"/>
                  <a:pt x="1927" y="3455"/>
                </a:cubicBezTo>
                <a:cubicBezTo>
                  <a:pt x="1744" y="3889"/>
                  <a:pt x="1589" y="4323"/>
                  <a:pt x="1448" y="4757"/>
                </a:cubicBezTo>
                <a:cubicBezTo>
                  <a:pt x="1223" y="5454"/>
                  <a:pt x="1027" y="6167"/>
                  <a:pt x="872" y="6880"/>
                </a:cubicBezTo>
                <a:cubicBezTo>
                  <a:pt x="577" y="8336"/>
                  <a:pt x="338" y="9793"/>
                  <a:pt x="211" y="1128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01</a:t>
            </a: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165" name="Shape">
            <a:extLst>
              <a:ext uri="{FF2B5EF4-FFF2-40B4-BE49-F238E27FC236}">
                <a16:creationId xmlns:a16="http://schemas.microsoft.com/office/drawing/2014/main" id="{03882A04-D1B7-48E5-9F9A-B3C5A754D899}"/>
              </a:ext>
            </a:extLst>
          </p:cNvPr>
          <p:cNvSpPr/>
          <p:nvPr/>
        </p:nvSpPr>
        <p:spPr>
          <a:xfrm>
            <a:off x="5148573" y="2753317"/>
            <a:ext cx="1252164" cy="14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569" extrusionOk="0">
                <a:moveTo>
                  <a:pt x="12108" y="1022"/>
                </a:moveTo>
                <a:cubicBezTo>
                  <a:pt x="10662" y="1493"/>
                  <a:pt x="9232" y="2047"/>
                  <a:pt x="7866" y="2698"/>
                </a:cubicBezTo>
                <a:cubicBezTo>
                  <a:pt x="6501" y="3322"/>
                  <a:pt x="5168" y="4029"/>
                  <a:pt x="3884" y="4791"/>
                </a:cubicBezTo>
                <a:cubicBezTo>
                  <a:pt x="3072" y="5262"/>
                  <a:pt x="2275" y="5774"/>
                  <a:pt x="1495" y="6287"/>
                </a:cubicBezTo>
                <a:cubicBezTo>
                  <a:pt x="991" y="6633"/>
                  <a:pt x="488" y="6980"/>
                  <a:pt x="0" y="7340"/>
                </a:cubicBezTo>
                <a:cubicBezTo>
                  <a:pt x="0" y="7340"/>
                  <a:pt x="0" y="7340"/>
                  <a:pt x="0" y="7340"/>
                </a:cubicBezTo>
                <a:cubicBezTo>
                  <a:pt x="390" y="7617"/>
                  <a:pt x="748" y="7922"/>
                  <a:pt x="1105" y="8240"/>
                </a:cubicBezTo>
                <a:cubicBezTo>
                  <a:pt x="3121" y="10097"/>
                  <a:pt x="4405" y="12522"/>
                  <a:pt x="4583" y="15210"/>
                </a:cubicBezTo>
                <a:cubicBezTo>
                  <a:pt x="5363" y="15348"/>
                  <a:pt x="6144" y="15500"/>
                  <a:pt x="6907" y="15681"/>
                </a:cubicBezTo>
                <a:cubicBezTo>
                  <a:pt x="8078" y="15958"/>
                  <a:pt x="9232" y="16276"/>
                  <a:pt x="10369" y="16637"/>
                </a:cubicBezTo>
                <a:cubicBezTo>
                  <a:pt x="13344" y="17606"/>
                  <a:pt x="16220" y="18853"/>
                  <a:pt x="18788" y="20502"/>
                </a:cubicBezTo>
                <a:cubicBezTo>
                  <a:pt x="19308" y="20835"/>
                  <a:pt x="19828" y="21195"/>
                  <a:pt x="20300" y="21569"/>
                </a:cubicBezTo>
                <a:cubicBezTo>
                  <a:pt x="20804" y="19740"/>
                  <a:pt x="21064" y="17828"/>
                  <a:pt x="21064" y="15861"/>
                </a:cubicBezTo>
                <a:cubicBezTo>
                  <a:pt x="21064" y="13824"/>
                  <a:pt x="20771" y="11829"/>
                  <a:pt x="20235" y="9931"/>
                </a:cubicBezTo>
                <a:cubicBezTo>
                  <a:pt x="19731" y="8143"/>
                  <a:pt x="20007" y="6259"/>
                  <a:pt x="20836" y="4569"/>
                </a:cubicBezTo>
                <a:cubicBezTo>
                  <a:pt x="21535" y="3142"/>
                  <a:pt x="21600" y="1909"/>
                  <a:pt x="20901" y="1036"/>
                </a:cubicBezTo>
                <a:cubicBezTo>
                  <a:pt x="20901" y="1036"/>
                  <a:pt x="20901" y="1036"/>
                  <a:pt x="20901" y="1036"/>
                </a:cubicBezTo>
                <a:cubicBezTo>
                  <a:pt x="20901" y="1036"/>
                  <a:pt x="20901" y="1036"/>
                  <a:pt x="20901" y="1036"/>
                </a:cubicBezTo>
                <a:cubicBezTo>
                  <a:pt x="20397" y="509"/>
                  <a:pt x="19666" y="218"/>
                  <a:pt x="18918" y="94"/>
                </a:cubicBezTo>
                <a:cubicBezTo>
                  <a:pt x="18154" y="-31"/>
                  <a:pt x="17374" y="-17"/>
                  <a:pt x="16594" y="52"/>
                </a:cubicBezTo>
                <a:cubicBezTo>
                  <a:pt x="15944" y="108"/>
                  <a:pt x="15278" y="218"/>
                  <a:pt x="14644" y="357"/>
                </a:cubicBezTo>
                <a:cubicBezTo>
                  <a:pt x="14546" y="385"/>
                  <a:pt x="14432" y="399"/>
                  <a:pt x="14335" y="426"/>
                </a:cubicBezTo>
                <a:cubicBezTo>
                  <a:pt x="13571" y="592"/>
                  <a:pt x="12840" y="786"/>
                  <a:pt x="12108" y="102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2">
                    <a:lumMod val="25000"/>
                  </a:schemeClr>
                </a:solidFill>
              </a:rPr>
              <a:t>02</a:t>
            </a:r>
            <a:endParaRPr sz="22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6" name="Shape">
            <a:extLst>
              <a:ext uri="{FF2B5EF4-FFF2-40B4-BE49-F238E27FC236}">
                <a16:creationId xmlns:a16="http://schemas.microsoft.com/office/drawing/2014/main" id="{5699A23E-120B-4992-85FE-4E160DD55E29}"/>
              </a:ext>
            </a:extLst>
          </p:cNvPr>
          <p:cNvSpPr/>
          <p:nvPr/>
        </p:nvSpPr>
        <p:spPr>
          <a:xfrm>
            <a:off x="5177111" y="3847266"/>
            <a:ext cx="1339156" cy="1540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0" h="21600" extrusionOk="0">
                <a:moveTo>
                  <a:pt x="21173" y="8899"/>
                </a:moveTo>
                <a:cubicBezTo>
                  <a:pt x="20883" y="8325"/>
                  <a:pt x="20455" y="7805"/>
                  <a:pt x="19982" y="7325"/>
                </a:cubicBezTo>
                <a:cubicBezTo>
                  <a:pt x="19509" y="6844"/>
                  <a:pt x="18974" y="6404"/>
                  <a:pt x="18425" y="5990"/>
                </a:cubicBezTo>
                <a:cubicBezTo>
                  <a:pt x="18410" y="5977"/>
                  <a:pt x="18379" y="5964"/>
                  <a:pt x="18364" y="5950"/>
                </a:cubicBezTo>
                <a:cubicBezTo>
                  <a:pt x="17830" y="5550"/>
                  <a:pt x="17265" y="5177"/>
                  <a:pt x="16685" y="4830"/>
                </a:cubicBezTo>
                <a:cubicBezTo>
                  <a:pt x="15479" y="4109"/>
                  <a:pt x="14212" y="3455"/>
                  <a:pt x="12899" y="2895"/>
                </a:cubicBezTo>
                <a:cubicBezTo>
                  <a:pt x="11586" y="2321"/>
                  <a:pt x="10243" y="1801"/>
                  <a:pt x="8869" y="1361"/>
                </a:cubicBezTo>
                <a:cubicBezTo>
                  <a:pt x="7526" y="907"/>
                  <a:pt x="6137" y="520"/>
                  <a:pt x="4747" y="213"/>
                </a:cubicBezTo>
                <a:cubicBezTo>
                  <a:pt x="4732" y="213"/>
                  <a:pt x="4702" y="200"/>
                  <a:pt x="4686" y="200"/>
                </a:cubicBezTo>
                <a:cubicBezTo>
                  <a:pt x="4381" y="133"/>
                  <a:pt x="4076" y="67"/>
                  <a:pt x="3770" y="0"/>
                </a:cubicBezTo>
                <a:cubicBezTo>
                  <a:pt x="3770" y="200"/>
                  <a:pt x="3755" y="414"/>
                  <a:pt x="3740" y="614"/>
                </a:cubicBezTo>
                <a:cubicBezTo>
                  <a:pt x="3526" y="3362"/>
                  <a:pt x="2137" y="5830"/>
                  <a:pt x="0" y="7631"/>
                </a:cubicBezTo>
                <a:cubicBezTo>
                  <a:pt x="397" y="8272"/>
                  <a:pt x="748" y="8926"/>
                  <a:pt x="1084" y="9593"/>
                </a:cubicBezTo>
                <a:cubicBezTo>
                  <a:pt x="1450" y="10313"/>
                  <a:pt x="1786" y="11047"/>
                  <a:pt x="2091" y="11794"/>
                </a:cubicBezTo>
                <a:cubicBezTo>
                  <a:pt x="3068" y="14262"/>
                  <a:pt x="3771" y="16837"/>
                  <a:pt x="3923" y="19479"/>
                </a:cubicBezTo>
                <a:cubicBezTo>
                  <a:pt x="3969" y="20186"/>
                  <a:pt x="3969" y="20893"/>
                  <a:pt x="3908" y="21600"/>
                </a:cubicBezTo>
                <a:cubicBezTo>
                  <a:pt x="7266" y="20119"/>
                  <a:pt x="10228" y="18078"/>
                  <a:pt x="12639" y="15596"/>
                </a:cubicBezTo>
                <a:cubicBezTo>
                  <a:pt x="14044" y="14142"/>
                  <a:pt x="15937" y="13075"/>
                  <a:pt x="18074" y="12688"/>
                </a:cubicBezTo>
                <a:cubicBezTo>
                  <a:pt x="19784" y="12381"/>
                  <a:pt x="20959" y="11741"/>
                  <a:pt x="21371" y="10780"/>
                </a:cubicBezTo>
                <a:cubicBezTo>
                  <a:pt x="21600" y="10126"/>
                  <a:pt x="21478" y="9473"/>
                  <a:pt x="21173" y="889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2">
                    <a:lumMod val="25000"/>
                  </a:schemeClr>
                </a:solidFill>
              </a:rPr>
              <a:t>03</a:t>
            </a:r>
            <a:endParaRPr sz="22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7" name="Shape">
            <a:extLst>
              <a:ext uri="{FF2B5EF4-FFF2-40B4-BE49-F238E27FC236}">
                <a16:creationId xmlns:a16="http://schemas.microsoft.com/office/drawing/2014/main" id="{9BB13F88-1BD8-43AD-AB19-C237A37FF916}"/>
              </a:ext>
            </a:extLst>
          </p:cNvPr>
          <p:cNvSpPr/>
          <p:nvPr/>
        </p:nvSpPr>
        <p:spPr>
          <a:xfrm>
            <a:off x="3902422" y="4427535"/>
            <a:ext cx="1483015" cy="1315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93" extrusionOk="0">
                <a:moveTo>
                  <a:pt x="20838" y="8804"/>
                </a:moveTo>
                <a:cubicBezTo>
                  <a:pt x="20533" y="7365"/>
                  <a:pt x="20159" y="5942"/>
                  <a:pt x="19702" y="4534"/>
                </a:cubicBezTo>
                <a:cubicBezTo>
                  <a:pt x="19328" y="3327"/>
                  <a:pt x="18898" y="2151"/>
                  <a:pt x="18413" y="990"/>
                </a:cubicBezTo>
                <a:cubicBezTo>
                  <a:pt x="18330" y="805"/>
                  <a:pt x="18261" y="619"/>
                  <a:pt x="18178" y="418"/>
                </a:cubicBezTo>
                <a:cubicBezTo>
                  <a:pt x="18122" y="279"/>
                  <a:pt x="18053" y="139"/>
                  <a:pt x="17998" y="0"/>
                </a:cubicBezTo>
                <a:cubicBezTo>
                  <a:pt x="17845" y="139"/>
                  <a:pt x="17693" y="279"/>
                  <a:pt x="17527" y="418"/>
                </a:cubicBezTo>
                <a:cubicBezTo>
                  <a:pt x="15656" y="1981"/>
                  <a:pt x="13329" y="2909"/>
                  <a:pt x="10807" y="2909"/>
                </a:cubicBezTo>
                <a:cubicBezTo>
                  <a:pt x="9976" y="2909"/>
                  <a:pt x="9172" y="2801"/>
                  <a:pt x="8410" y="2615"/>
                </a:cubicBezTo>
                <a:cubicBezTo>
                  <a:pt x="8368" y="2723"/>
                  <a:pt x="8341" y="2832"/>
                  <a:pt x="8299" y="2924"/>
                </a:cubicBezTo>
                <a:cubicBezTo>
                  <a:pt x="7676" y="4642"/>
                  <a:pt x="6914" y="6297"/>
                  <a:pt x="6055" y="7876"/>
                </a:cubicBezTo>
                <a:cubicBezTo>
                  <a:pt x="4628" y="10460"/>
                  <a:pt x="2965" y="12904"/>
                  <a:pt x="942" y="14947"/>
                </a:cubicBezTo>
                <a:cubicBezTo>
                  <a:pt x="637" y="15256"/>
                  <a:pt x="319" y="15550"/>
                  <a:pt x="0" y="15844"/>
                </a:cubicBezTo>
                <a:cubicBezTo>
                  <a:pt x="3284" y="17593"/>
                  <a:pt x="6955" y="18567"/>
                  <a:pt x="10821" y="18567"/>
                </a:cubicBezTo>
                <a:cubicBezTo>
                  <a:pt x="10918" y="18567"/>
                  <a:pt x="11029" y="18567"/>
                  <a:pt x="11126" y="18567"/>
                </a:cubicBezTo>
                <a:cubicBezTo>
                  <a:pt x="13065" y="18536"/>
                  <a:pt x="14950" y="19248"/>
                  <a:pt x="16543" y="20470"/>
                </a:cubicBezTo>
                <a:cubicBezTo>
                  <a:pt x="17637" y="21306"/>
                  <a:pt x="18677" y="21600"/>
                  <a:pt x="19563" y="21244"/>
                </a:cubicBezTo>
                <a:cubicBezTo>
                  <a:pt x="20187" y="20935"/>
                  <a:pt x="20630" y="20347"/>
                  <a:pt x="20907" y="19697"/>
                </a:cubicBezTo>
                <a:cubicBezTo>
                  <a:pt x="21198" y="19047"/>
                  <a:pt x="21364" y="18320"/>
                  <a:pt x="21461" y="17593"/>
                </a:cubicBezTo>
                <a:cubicBezTo>
                  <a:pt x="21545" y="16989"/>
                  <a:pt x="21586" y="16370"/>
                  <a:pt x="21600" y="15751"/>
                </a:cubicBezTo>
                <a:cubicBezTo>
                  <a:pt x="21600" y="15627"/>
                  <a:pt x="21600" y="15504"/>
                  <a:pt x="21600" y="15380"/>
                </a:cubicBezTo>
                <a:cubicBezTo>
                  <a:pt x="21600" y="14637"/>
                  <a:pt x="21572" y="13895"/>
                  <a:pt x="21503" y="13167"/>
                </a:cubicBezTo>
                <a:cubicBezTo>
                  <a:pt x="21378" y="11713"/>
                  <a:pt x="21157" y="10258"/>
                  <a:pt x="20838" y="880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2">
                    <a:lumMod val="25000"/>
                  </a:schemeClr>
                </a:solidFill>
              </a:rPr>
              <a:t>04</a:t>
            </a:r>
            <a:endParaRPr sz="22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8" name="Shape">
            <a:extLst>
              <a:ext uri="{FF2B5EF4-FFF2-40B4-BE49-F238E27FC236}">
                <a16:creationId xmlns:a16="http://schemas.microsoft.com/office/drawing/2014/main" id="{9C3F5FBC-846E-407D-A8BF-FBC7F7DDFD4E}"/>
              </a:ext>
            </a:extLst>
          </p:cNvPr>
          <p:cNvSpPr/>
          <p:nvPr/>
        </p:nvSpPr>
        <p:spPr>
          <a:xfrm>
            <a:off x="2960674" y="4227771"/>
            <a:ext cx="1471602" cy="1318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6" extrusionOk="0">
                <a:moveTo>
                  <a:pt x="16992" y="14436"/>
                </a:moveTo>
                <a:cubicBezTo>
                  <a:pt x="17802" y="13255"/>
                  <a:pt x="18556" y="12012"/>
                  <a:pt x="19254" y="10738"/>
                </a:cubicBezTo>
                <a:cubicBezTo>
                  <a:pt x="19952" y="9464"/>
                  <a:pt x="20595" y="8158"/>
                  <a:pt x="21153" y="6806"/>
                </a:cubicBezTo>
                <a:cubicBezTo>
                  <a:pt x="21307" y="6449"/>
                  <a:pt x="21446" y="6092"/>
                  <a:pt x="21600" y="5719"/>
                </a:cubicBezTo>
                <a:cubicBezTo>
                  <a:pt x="18863" y="4833"/>
                  <a:pt x="16560" y="2828"/>
                  <a:pt x="15121" y="171"/>
                </a:cubicBezTo>
                <a:cubicBezTo>
                  <a:pt x="14228" y="420"/>
                  <a:pt x="13320" y="606"/>
                  <a:pt x="12413" y="761"/>
                </a:cubicBezTo>
                <a:cubicBezTo>
                  <a:pt x="11491" y="917"/>
                  <a:pt x="10556" y="1026"/>
                  <a:pt x="9634" y="1088"/>
                </a:cubicBezTo>
                <a:cubicBezTo>
                  <a:pt x="6897" y="1259"/>
                  <a:pt x="4133" y="1119"/>
                  <a:pt x="1452" y="435"/>
                </a:cubicBezTo>
                <a:cubicBezTo>
                  <a:pt x="963" y="311"/>
                  <a:pt x="475" y="171"/>
                  <a:pt x="0" y="0"/>
                </a:cubicBezTo>
                <a:cubicBezTo>
                  <a:pt x="782" y="3807"/>
                  <a:pt x="2262" y="7319"/>
                  <a:pt x="4273" y="10380"/>
                </a:cubicBezTo>
                <a:cubicBezTo>
                  <a:pt x="5515" y="12261"/>
                  <a:pt x="6185" y="14561"/>
                  <a:pt x="6102" y="16907"/>
                </a:cubicBezTo>
                <a:cubicBezTo>
                  <a:pt x="6032" y="18989"/>
                  <a:pt x="6479" y="20543"/>
                  <a:pt x="7512" y="21243"/>
                </a:cubicBezTo>
                <a:cubicBezTo>
                  <a:pt x="7512" y="21243"/>
                  <a:pt x="7512" y="21243"/>
                  <a:pt x="7512" y="21243"/>
                </a:cubicBezTo>
                <a:cubicBezTo>
                  <a:pt x="7512" y="21243"/>
                  <a:pt x="7512" y="21243"/>
                  <a:pt x="7512" y="21243"/>
                </a:cubicBezTo>
                <a:cubicBezTo>
                  <a:pt x="8126" y="21584"/>
                  <a:pt x="8824" y="21600"/>
                  <a:pt x="9467" y="21429"/>
                </a:cubicBezTo>
                <a:cubicBezTo>
                  <a:pt x="10109" y="21258"/>
                  <a:pt x="10723" y="20947"/>
                  <a:pt x="11296" y="20574"/>
                </a:cubicBezTo>
                <a:cubicBezTo>
                  <a:pt x="11868" y="20201"/>
                  <a:pt x="12413" y="19766"/>
                  <a:pt x="12929" y="19300"/>
                </a:cubicBezTo>
                <a:cubicBezTo>
                  <a:pt x="13069" y="19176"/>
                  <a:pt x="13195" y="19052"/>
                  <a:pt x="13320" y="18927"/>
                </a:cubicBezTo>
                <a:cubicBezTo>
                  <a:pt x="13697" y="18570"/>
                  <a:pt x="14060" y="18197"/>
                  <a:pt x="14409" y="17808"/>
                </a:cubicBezTo>
                <a:cubicBezTo>
                  <a:pt x="15303" y="16752"/>
                  <a:pt x="16197" y="15633"/>
                  <a:pt x="16992" y="1443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2">
                    <a:lumMod val="25000"/>
                  </a:schemeClr>
                </a:solidFill>
              </a:rPr>
              <a:t>05</a:t>
            </a:r>
            <a:endParaRPr sz="225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9" name="Shape">
            <a:extLst>
              <a:ext uri="{FF2B5EF4-FFF2-40B4-BE49-F238E27FC236}">
                <a16:creationId xmlns:a16="http://schemas.microsoft.com/office/drawing/2014/main" id="{00AEFB22-F95F-486D-9A8D-A07441D349D3}"/>
              </a:ext>
            </a:extLst>
          </p:cNvPr>
          <p:cNvSpPr/>
          <p:nvPr/>
        </p:nvSpPr>
        <p:spPr>
          <a:xfrm>
            <a:off x="2627733" y="2781854"/>
            <a:ext cx="1338669" cy="14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577" extrusionOk="0">
                <a:moveTo>
                  <a:pt x="11470" y="21544"/>
                </a:moveTo>
                <a:cubicBezTo>
                  <a:pt x="12940" y="21600"/>
                  <a:pt x="14409" y="21586"/>
                  <a:pt x="15879" y="21502"/>
                </a:cubicBezTo>
                <a:cubicBezTo>
                  <a:pt x="17195" y="21431"/>
                  <a:pt x="18527" y="21291"/>
                  <a:pt x="19828" y="21108"/>
                </a:cubicBezTo>
                <a:cubicBezTo>
                  <a:pt x="19966" y="21094"/>
                  <a:pt x="20119" y="21066"/>
                  <a:pt x="20257" y="21052"/>
                </a:cubicBezTo>
                <a:cubicBezTo>
                  <a:pt x="20686" y="20981"/>
                  <a:pt x="21114" y="20911"/>
                  <a:pt x="21543" y="20827"/>
                </a:cubicBezTo>
                <a:cubicBezTo>
                  <a:pt x="21359" y="20517"/>
                  <a:pt x="21206" y="20194"/>
                  <a:pt x="21053" y="19856"/>
                </a:cubicBezTo>
                <a:cubicBezTo>
                  <a:pt x="20487" y="18548"/>
                  <a:pt x="20165" y="17114"/>
                  <a:pt x="20165" y="15623"/>
                </a:cubicBezTo>
                <a:cubicBezTo>
                  <a:pt x="20165" y="14442"/>
                  <a:pt x="20364" y="13303"/>
                  <a:pt x="20732" y="12234"/>
                </a:cubicBezTo>
                <a:cubicBezTo>
                  <a:pt x="20027" y="11728"/>
                  <a:pt x="19354" y="11208"/>
                  <a:pt x="18696" y="10659"/>
                </a:cubicBezTo>
                <a:cubicBezTo>
                  <a:pt x="18053" y="10125"/>
                  <a:pt x="17425" y="9563"/>
                  <a:pt x="16813" y="8986"/>
                </a:cubicBezTo>
                <a:cubicBezTo>
                  <a:pt x="14746" y="6975"/>
                  <a:pt x="12909" y="4767"/>
                  <a:pt x="11516" y="2292"/>
                </a:cubicBezTo>
                <a:cubicBezTo>
                  <a:pt x="11103" y="1561"/>
                  <a:pt x="10735" y="787"/>
                  <a:pt x="10444" y="0"/>
                </a:cubicBezTo>
                <a:cubicBezTo>
                  <a:pt x="8179" y="2700"/>
                  <a:pt x="6480" y="5836"/>
                  <a:pt x="5531" y="9253"/>
                </a:cubicBezTo>
                <a:cubicBezTo>
                  <a:pt x="4964" y="11278"/>
                  <a:pt x="3617" y="13022"/>
                  <a:pt x="1826" y="14316"/>
                </a:cubicBezTo>
                <a:cubicBezTo>
                  <a:pt x="601" y="15202"/>
                  <a:pt x="-57" y="16186"/>
                  <a:pt x="4" y="17198"/>
                </a:cubicBezTo>
                <a:cubicBezTo>
                  <a:pt x="4" y="17198"/>
                  <a:pt x="4" y="17198"/>
                  <a:pt x="4" y="17198"/>
                </a:cubicBezTo>
                <a:cubicBezTo>
                  <a:pt x="4" y="17198"/>
                  <a:pt x="4" y="17198"/>
                  <a:pt x="4" y="17198"/>
                </a:cubicBezTo>
                <a:cubicBezTo>
                  <a:pt x="111" y="17888"/>
                  <a:pt x="540" y="18464"/>
                  <a:pt x="1076" y="18900"/>
                </a:cubicBezTo>
                <a:cubicBezTo>
                  <a:pt x="1612" y="19350"/>
                  <a:pt x="2255" y="19687"/>
                  <a:pt x="2913" y="19969"/>
                </a:cubicBezTo>
                <a:cubicBezTo>
                  <a:pt x="3571" y="20250"/>
                  <a:pt x="4260" y="20475"/>
                  <a:pt x="4964" y="20658"/>
                </a:cubicBezTo>
                <a:cubicBezTo>
                  <a:pt x="5041" y="20686"/>
                  <a:pt x="5133" y="20700"/>
                  <a:pt x="5209" y="20714"/>
                </a:cubicBezTo>
                <a:cubicBezTo>
                  <a:pt x="5837" y="20869"/>
                  <a:pt x="6464" y="21009"/>
                  <a:pt x="7107" y="21108"/>
                </a:cubicBezTo>
                <a:cubicBezTo>
                  <a:pt x="8531" y="21347"/>
                  <a:pt x="10001" y="21488"/>
                  <a:pt x="11470" y="2154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06</a:t>
            </a: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170" name="Shape">
            <a:extLst>
              <a:ext uri="{FF2B5EF4-FFF2-40B4-BE49-F238E27FC236}">
                <a16:creationId xmlns:a16="http://schemas.microsoft.com/office/drawing/2014/main" id="{0AE21061-3FEE-456A-BDAB-4197307E94FD}"/>
              </a:ext>
            </a:extLst>
          </p:cNvPr>
          <p:cNvSpPr/>
          <p:nvPr/>
        </p:nvSpPr>
        <p:spPr>
          <a:xfrm>
            <a:off x="3255564" y="2106459"/>
            <a:ext cx="1367913" cy="1450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" y="8357"/>
                </a:moveTo>
                <a:cubicBezTo>
                  <a:pt x="436" y="8782"/>
                  <a:pt x="586" y="9192"/>
                  <a:pt x="751" y="9603"/>
                </a:cubicBezTo>
                <a:cubicBezTo>
                  <a:pt x="841" y="9830"/>
                  <a:pt x="946" y="10042"/>
                  <a:pt x="1051" y="10269"/>
                </a:cubicBezTo>
                <a:cubicBezTo>
                  <a:pt x="1352" y="10892"/>
                  <a:pt x="1667" y="11487"/>
                  <a:pt x="2028" y="12082"/>
                </a:cubicBezTo>
                <a:cubicBezTo>
                  <a:pt x="2749" y="13257"/>
                  <a:pt x="3545" y="14391"/>
                  <a:pt x="4431" y="15453"/>
                </a:cubicBezTo>
                <a:cubicBezTo>
                  <a:pt x="5302" y="16529"/>
                  <a:pt x="6249" y="17563"/>
                  <a:pt x="7240" y="18541"/>
                </a:cubicBezTo>
                <a:cubicBezTo>
                  <a:pt x="8066" y="19362"/>
                  <a:pt x="8922" y="20141"/>
                  <a:pt x="9824" y="20878"/>
                </a:cubicBezTo>
                <a:cubicBezTo>
                  <a:pt x="10004" y="21033"/>
                  <a:pt x="10199" y="21189"/>
                  <a:pt x="10379" y="21331"/>
                </a:cubicBezTo>
                <a:cubicBezTo>
                  <a:pt x="10500" y="21430"/>
                  <a:pt x="10605" y="21515"/>
                  <a:pt x="10725" y="21600"/>
                </a:cubicBezTo>
                <a:cubicBezTo>
                  <a:pt x="10815" y="21388"/>
                  <a:pt x="10905" y="21175"/>
                  <a:pt x="11010" y="20963"/>
                </a:cubicBezTo>
                <a:cubicBezTo>
                  <a:pt x="12512" y="17917"/>
                  <a:pt x="15396" y="15609"/>
                  <a:pt x="18896" y="14730"/>
                </a:cubicBezTo>
                <a:cubicBezTo>
                  <a:pt x="19061" y="14688"/>
                  <a:pt x="19212" y="14660"/>
                  <a:pt x="19377" y="14617"/>
                </a:cubicBezTo>
                <a:cubicBezTo>
                  <a:pt x="19257" y="13484"/>
                  <a:pt x="19197" y="12351"/>
                  <a:pt x="19182" y="11218"/>
                </a:cubicBezTo>
                <a:cubicBezTo>
                  <a:pt x="19197" y="8442"/>
                  <a:pt x="19512" y="5637"/>
                  <a:pt x="20353" y="2960"/>
                </a:cubicBezTo>
                <a:cubicBezTo>
                  <a:pt x="20669" y="1940"/>
                  <a:pt x="21074" y="935"/>
                  <a:pt x="21600" y="0"/>
                </a:cubicBezTo>
                <a:cubicBezTo>
                  <a:pt x="17259" y="57"/>
                  <a:pt x="13173" y="1076"/>
                  <a:pt x="9553" y="2819"/>
                </a:cubicBezTo>
                <a:cubicBezTo>
                  <a:pt x="7766" y="3683"/>
                  <a:pt x="5738" y="4093"/>
                  <a:pt x="3740" y="3824"/>
                </a:cubicBezTo>
                <a:cubicBezTo>
                  <a:pt x="2463" y="3654"/>
                  <a:pt x="1412" y="3853"/>
                  <a:pt x="721" y="4476"/>
                </a:cubicBezTo>
                <a:cubicBezTo>
                  <a:pt x="721" y="4476"/>
                  <a:pt x="721" y="4476"/>
                  <a:pt x="721" y="4476"/>
                </a:cubicBezTo>
                <a:cubicBezTo>
                  <a:pt x="721" y="4476"/>
                  <a:pt x="721" y="4476"/>
                  <a:pt x="721" y="4476"/>
                </a:cubicBezTo>
                <a:cubicBezTo>
                  <a:pt x="225" y="4986"/>
                  <a:pt x="30" y="5680"/>
                  <a:pt x="0" y="6345"/>
                </a:cubicBezTo>
                <a:cubicBezTo>
                  <a:pt x="0" y="7039"/>
                  <a:pt x="120" y="7719"/>
                  <a:pt x="315" y="8357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2">
                    <a:lumMod val="25000"/>
                  </a:schemeClr>
                </a:solidFill>
              </a:rPr>
              <a:t>07</a:t>
            </a:r>
            <a:endParaRPr sz="225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31" name="Graphic 130" descr="Trophy">
            <a:extLst>
              <a:ext uri="{FF2B5EF4-FFF2-40B4-BE49-F238E27FC236}">
                <a16:creationId xmlns:a16="http://schemas.microsoft.com/office/drawing/2014/main" id="{B7801518-A0A3-4C87-A03A-739DFCFF1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2471" y="3312419"/>
            <a:ext cx="1162917" cy="1162917"/>
          </a:xfrm>
          <a:prstGeom prst="rect">
            <a:avLst/>
          </a:prstGeom>
        </p:spPr>
      </p:pic>
      <p:sp>
        <p:nvSpPr>
          <p:cNvPr id="132" name="Circle: Hollow 131">
            <a:extLst>
              <a:ext uri="{FF2B5EF4-FFF2-40B4-BE49-F238E27FC236}">
                <a16:creationId xmlns:a16="http://schemas.microsoft.com/office/drawing/2014/main" id="{5F3EAF5F-8C87-4B89-A1F4-98D83C375970}"/>
              </a:ext>
            </a:extLst>
          </p:cNvPr>
          <p:cNvSpPr/>
          <p:nvPr/>
        </p:nvSpPr>
        <p:spPr>
          <a:xfrm>
            <a:off x="3585430" y="2777826"/>
            <a:ext cx="2124285" cy="2124285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133" name="Graphic 71" descr="Bullseye">
            <a:extLst>
              <a:ext uri="{FF2B5EF4-FFF2-40B4-BE49-F238E27FC236}">
                <a16:creationId xmlns:a16="http://schemas.microsoft.com/office/drawing/2014/main" id="{704A2CEF-EF8B-41F6-A91A-A50A86293214}"/>
              </a:ext>
            </a:extLst>
          </p:cNvPr>
          <p:cNvGrpSpPr/>
          <p:nvPr/>
        </p:nvGrpSpPr>
        <p:grpSpPr>
          <a:xfrm>
            <a:off x="4912001" y="5212939"/>
            <a:ext cx="374183" cy="374183"/>
            <a:chOff x="6459701" y="5007738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DFEF3E7-C036-449D-8D07-99107EADA238}"/>
                </a:ext>
              </a:extLst>
            </p:cNvPr>
            <p:cNvSpPr/>
            <p:nvPr/>
          </p:nvSpPr>
          <p:spPr>
            <a:xfrm>
              <a:off x="6611468" y="5043178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733248EF-0553-43B7-B845-E485B8453D91}"/>
                </a:ext>
              </a:extLst>
            </p:cNvPr>
            <p:cNvSpPr/>
            <p:nvPr/>
          </p:nvSpPr>
          <p:spPr>
            <a:xfrm>
              <a:off x="6495141" y="5055686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DB8458A3-1EB0-4BEC-A377-D827E1B9D3AA}"/>
                </a:ext>
              </a:extLst>
            </p:cNvPr>
            <p:cNvSpPr/>
            <p:nvPr/>
          </p:nvSpPr>
          <p:spPr>
            <a:xfrm>
              <a:off x="6553513" y="5114058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34" name="Graphic 72" descr="Single gear">
            <a:extLst>
              <a:ext uri="{FF2B5EF4-FFF2-40B4-BE49-F238E27FC236}">
                <a16:creationId xmlns:a16="http://schemas.microsoft.com/office/drawing/2014/main" id="{ECF1F9D0-FCD3-4ABA-9FBE-B34BEE1E02FA}"/>
              </a:ext>
            </a:extLst>
          </p:cNvPr>
          <p:cNvSpPr/>
          <p:nvPr/>
        </p:nvSpPr>
        <p:spPr>
          <a:xfrm>
            <a:off x="6106846" y="4367650"/>
            <a:ext cx="265435" cy="265046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35" name="Graphic 70" descr="Stopwatch">
            <a:extLst>
              <a:ext uri="{FF2B5EF4-FFF2-40B4-BE49-F238E27FC236}">
                <a16:creationId xmlns:a16="http://schemas.microsoft.com/office/drawing/2014/main" id="{4AC78AFB-47E4-4822-89B5-418684F22585}"/>
              </a:ext>
            </a:extLst>
          </p:cNvPr>
          <p:cNvGrpSpPr/>
          <p:nvPr/>
        </p:nvGrpSpPr>
        <p:grpSpPr>
          <a:xfrm>
            <a:off x="5961302" y="2822556"/>
            <a:ext cx="374183" cy="374183"/>
            <a:chOff x="7582143" y="2450733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06AD183-E5EE-4A5A-AA85-8B139811416C}"/>
                </a:ext>
              </a:extLst>
            </p:cNvPr>
            <p:cNvSpPr/>
            <p:nvPr/>
          </p:nvSpPr>
          <p:spPr>
            <a:xfrm>
              <a:off x="7773936" y="2579985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0C31C744-B5F7-4AA9-B3B1-9B5E9147225E}"/>
                </a:ext>
              </a:extLst>
            </p:cNvPr>
            <p:cNvSpPr/>
            <p:nvPr/>
          </p:nvSpPr>
          <p:spPr>
            <a:xfrm>
              <a:off x="7773936" y="2746762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C844B1B3-F414-403D-8AA9-D15021C85F6E}"/>
                </a:ext>
              </a:extLst>
            </p:cNvPr>
            <p:cNvSpPr/>
            <p:nvPr/>
          </p:nvSpPr>
          <p:spPr>
            <a:xfrm>
              <a:off x="7857325" y="26592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CA2FAB5-0ED5-4538-B089-4A4D466D26DC}"/>
                </a:ext>
              </a:extLst>
            </p:cNvPr>
            <p:cNvSpPr/>
            <p:nvPr/>
          </p:nvSpPr>
          <p:spPr>
            <a:xfrm>
              <a:off x="7690548" y="265920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60611F46-4400-44F4-8FDC-4F30F7CF3E4A}"/>
                </a:ext>
              </a:extLst>
            </p:cNvPr>
            <p:cNvSpPr/>
            <p:nvPr/>
          </p:nvSpPr>
          <p:spPr>
            <a:xfrm>
              <a:off x="7773936" y="2609171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22376BE7-51EE-4FE1-A8C2-0EAA71128488}"/>
                </a:ext>
              </a:extLst>
            </p:cNvPr>
            <p:cNvSpPr/>
            <p:nvPr/>
          </p:nvSpPr>
          <p:spPr>
            <a:xfrm>
              <a:off x="7640642" y="2488257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6" name="Graphic 69" descr="Lightbulb">
            <a:extLst>
              <a:ext uri="{FF2B5EF4-FFF2-40B4-BE49-F238E27FC236}">
                <a16:creationId xmlns:a16="http://schemas.microsoft.com/office/drawing/2014/main" id="{CB5F77F9-4291-4EDA-9762-6FD86B5AC42F}"/>
              </a:ext>
            </a:extLst>
          </p:cNvPr>
          <p:cNvGrpSpPr/>
          <p:nvPr/>
        </p:nvGrpSpPr>
        <p:grpSpPr>
          <a:xfrm>
            <a:off x="4686674" y="2033214"/>
            <a:ext cx="374183" cy="374183"/>
            <a:chOff x="6218668" y="160637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8A821D2E-95B0-4946-A9B5-30994C5A92D5}"/>
                </a:ext>
              </a:extLst>
            </p:cNvPr>
            <p:cNvSpPr/>
            <p:nvPr/>
          </p:nvSpPr>
          <p:spPr>
            <a:xfrm>
              <a:off x="6364597" y="1873213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E0E15BB6-DF41-4AD3-A07B-6C38CF37D4F6}"/>
                </a:ext>
              </a:extLst>
            </p:cNvPr>
            <p:cNvSpPr/>
            <p:nvPr/>
          </p:nvSpPr>
          <p:spPr>
            <a:xfrm>
              <a:off x="6364597" y="1914907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7DB8259-8779-4C4F-B331-BABF5807C8A4}"/>
                </a:ext>
              </a:extLst>
            </p:cNvPr>
            <p:cNvSpPr/>
            <p:nvPr/>
          </p:nvSpPr>
          <p:spPr>
            <a:xfrm>
              <a:off x="6391699" y="1956601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21F0DA66-70F5-4A4A-A69D-4B67A04C7C67}"/>
                </a:ext>
              </a:extLst>
            </p:cNvPr>
            <p:cNvSpPr/>
            <p:nvPr/>
          </p:nvSpPr>
          <p:spPr>
            <a:xfrm>
              <a:off x="6310395" y="1631386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7" name="Graphic 74" descr="Upward trend">
            <a:extLst>
              <a:ext uri="{FF2B5EF4-FFF2-40B4-BE49-F238E27FC236}">
                <a16:creationId xmlns:a16="http://schemas.microsoft.com/office/drawing/2014/main" id="{2065ECC1-ED19-4875-9BA0-4ACA11BC7FFA}"/>
              </a:ext>
            </a:extLst>
          </p:cNvPr>
          <p:cNvGrpSpPr/>
          <p:nvPr/>
        </p:nvGrpSpPr>
        <p:grpSpPr>
          <a:xfrm>
            <a:off x="3322293" y="2398109"/>
            <a:ext cx="374183" cy="374183"/>
            <a:chOff x="4759182" y="1996699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CC8F420-EBA2-4B63-A858-74B4C43F6125}"/>
                </a:ext>
              </a:extLst>
            </p:cNvPr>
            <p:cNvSpPr/>
            <p:nvPr/>
          </p:nvSpPr>
          <p:spPr>
            <a:xfrm>
              <a:off x="4817553" y="2055070"/>
              <a:ext cx="283521" cy="283521"/>
            </a:xfrm>
            <a:custGeom>
              <a:avLst/>
              <a:gdLst>
                <a:gd name="connsiteX0" fmla="*/ 25017 w 283521"/>
                <a:gd name="connsiteY0" fmla="*/ 0 h 283521"/>
                <a:gd name="connsiteX1" fmla="*/ 0 w 283521"/>
                <a:gd name="connsiteY1" fmla="*/ 0 h 283521"/>
                <a:gd name="connsiteX2" fmla="*/ 0 w 283521"/>
                <a:gd name="connsiteY2" fmla="*/ 283521 h 283521"/>
                <a:gd name="connsiteX3" fmla="*/ 283521 w 283521"/>
                <a:gd name="connsiteY3" fmla="*/ 283521 h 283521"/>
                <a:gd name="connsiteX4" fmla="*/ 283521 w 283521"/>
                <a:gd name="connsiteY4" fmla="*/ 258504 h 283521"/>
                <a:gd name="connsiteX5" fmla="*/ 25017 w 283521"/>
                <a:gd name="connsiteY5" fmla="*/ 258504 h 2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521" h="283521">
                  <a:moveTo>
                    <a:pt x="25017" y="0"/>
                  </a:moveTo>
                  <a:lnTo>
                    <a:pt x="0" y="0"/>
                  </a:lnTo>
                  <a:lnTo>
                    <a:pt x="0" y="283521"/>
                  </a:lnTo>
                  <a:lnTo>
                    <a:pt x="283521" y="283521"/>
                  </a:lnTo>
                  <a:lnTo>
                    <a:pt x="283521" y="258504"/>
                  </a:lnTo>
                  <a:lnTo>
                    <a:pt x="25017" y="25850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7EC397A6-E264-4FB1-A40B-C9AB7BF96C8E}"/>
                </a:ext>
              </a:extLst>
            </p:cNvPr>
            <p:cNvSpPr/>
            <p:nvPr/>
          </p:nvSpPr>
          <p:spPr>
            <a:xfrm>
              <a:off x="4858831" y="2125951"/>
              <a:ext cx="242243" cy="142177"/>
            </a:xfrm>
            <a:custGeom>
              <a:avLst/>
              <a:gdLst>
                <a:gd name="connsiteX0" fmla="*/ 175533 w 242243"/>
                <a:gd name="connsiteY0" fmla="*/ 0 h 142177"/>
                <a:gd name="connsiteX1" fmla="*/ 200133 w 242243"/>
                <a:gd name="connsiteY1" fmla="*/ 24600 h 142177"/>
                <a:gd name="connsiteX2" fmla="*/ 167194 w 242243"/>
                <a:gd name="connsiteY2" fmla="*/ 57538 h 142177"/>
                <a:gd name="connsiteX3" fmla="*/ 142177 w 242243"/>
                <a:gd name="connsiteY3" fmla="*/ 32522 h 142177"/>
                <a:gd name="connsiteX4" fmla="*/ 100483 w 242243"/>
                <a:gd name="connsiteY4" fmla="*/ 74216 h 142177"/>
                <a:gd name="connsiteX5" fmla="*/ 75467 w 242243"/>
                <a:gd name="connsiteY5" fmla="*/ 49199 h 142177"/>
                <a:gd name="connsiteX6" fmla="*/ 0 w 242243"/>
                <a:gd name="connsiteY6" fmla="*/ 124666 h 142177"/>
                <a:gd name="connsiteX7" fmla="*/ 17512 w 242243"/>
                <a:gd name="connsiteY7" fmla="*/ 142177 h 142177"/>
                <a:gd name="connsiteX8" fmla="*/ 75467 w 242243"/>
                <a:gd name="connsiteY8" fmla="*/ 84222 h 142177"/>
                <a:gd name="connsiteX9" fmla="*/ 100483 w 242243"/>
                <a:gd name="connsiteY9" fmla="*/ 109239 h 142177"/>
                <a:gd name="connsiteX10" fmla="*/ 142177 w 242243"/>
                <a:gd name="connsiteY10" fmla="*/ 67545 h 142177"/>
                <a:gd name="connsiteX11" fmla="*/ 167194 w 242243"/>
                <a:gd name="connsiteY11" fmla="*/ 92561 h 142177"/>
                <a:gd name="connsiteX12" fmla="*/ 217644 w 242243"/>
                <a:gd name="connsiteY12" fmla="*/ 42111 h 142177"/>
                <a:gd name="connsiteX13" fmla="*/ 242244 w 242243"/>
                <a:gd name="connsiteY13" fmla="*/ 66711 h 142177"/>
                <a:gd name="connsiteX14" fmla="*/ 242244 w 242243"/>
                <a:gd name="connsiteY14" fmla="*/ 0 h 14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243" h="142177">
                  <a:moveTo>
                    <a:pt x="175533" y="0"/>
                  </a:moveTo>
                  <a:lnTo>
                    <a:pt x="200133" y="24600"/>
                  </a:lnTo>
                  <a:lnTo>
                    <a:pt x="167194" y="57538"/>
                  </a:lnTo>
                  <a:lnTo>
                    <a:pt x="142177" y="32522"/>
                  </a:lnTo>
                  <a:lnTo>
                    <a:pt x="100483" y="74216"/>
                  </a:lnTo>
                  <a:lnTo>
                    <a:pt x="75467" y="49199"/>
                  </a:lnTo>
                  <a:lnTo>
                    <a:pt x="0" y="124666"/>
                  </a:lnTo>
                  <a:lnTo>
                    <a:pt x="17512" y="142177"/>
                  </a:lnTo>
                  <a:lnTo>
                    <a:pt x="75467" y="84222"/>
                  </a:lnTo>
                  <a:lnTo>
                    <a:pt x="100483" y="109239"/>
                  </a:lnTo>
                  <a:lnTo>
                    <a:pt x="142177" y="67545"/>
                  </a:lnTo>
                  <a:lnTo>
                    <a:pt x="167194" y="92561"/>
                  </a:lnTo>
                  <a:lnTo>
                    <a:pt x="217644" y="42111"/>
                  </a:lnTo>
                  <a:lnTo>
                    <a:pt x="242244" y="66711"/>
                  </a:lnTo>
                  <a:lnTo>
                    <a:pt x="242244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8" name="Graphic 75" descr="Downward trend">
            <a:extLst>
              <a:ext uri="{FF2B5EF4-FFF2-40B4-BE49-F238E27FC236}">
                <a16:creationId xmlns:a16="http://schemas.microsoft.com/office/drawing/2014/main" id="{D7495FE1-B093-4EA0-8AC4-70F198FEE00E}"/>
              </a:ext>
            </a:extLst>
          </p:cNvPr>
          <p:cNvGrpSpPr/>
          <p:nvPr/>
        </p:nvGrpSpPr>
        <p:grpSpPr>
          <a:xfrm>
            <a:off x="2766883" y="3737076"/>
            <a:ext cx="374183" cy="374183"/>
            <a:chOff x="4165057" y="342900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2AEE1C2C-2F61-4FB6-81D7-8DB2D0E7399A}"/>
                </a:ext>
              </a:extLst>
            </p:cNvPr>
            <p:cNvSpPr/>
            <p:nvPr/>
          </p:nvSpPr>
          <p:spPr>
            <a:xfrm>
              <a:off x="4223428" y="3487371"/>
              <a:ext cx="283521" cy="283521"/>
            </a:xfrm>
            <a:custGeom>
              <a:avLst/>
              <a:gdLst>
                <a:gd name="connsiteX0" fmla="*/ 25017 w 283521"/>
                <a:gd name="connsiteY0" fmla="*/ 0 h 283521"/>
                <a:gd name="connsiteX1" fmla="*/ 0 w 283521"/>
                <a:gd name="connsiteY1" fmla="*/ 0 h 283521"/>
                <a:gd name="connsiteX2" fmla="*/ 0 w 283521"/>
                <a:gd name="connsiteY2" fmla="*/ 283521 h 283521"/>
                <a:gd name="connsiteX3" fmla="*/ 283521 w 283521"/>
                <a:gd name="connsiteY3" fmla="*/ 283521 h 283521"/>
                <a:gd name="connsiteX4" fmla="*/ 283521 w 283521"/>
                <a:gd name="connsiteY4" fmla="*/ 258504 h 283521"/>
                <a:gd name="connsiteX5" fmla="*/ 25017 w 283521"/>
                <a:gd name="connsiteY5" fmla="*/ 258504 h 283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521" h="283521">
                  <a:moveTo>
                    <a:pt x="25017" y="0"/>
                  </a:moveTo>
                  <a:lnTo>
                    <a:pt x="0" y="0"/>
                  </a:lnTo>
                  <a:lnTo>
                    <a:pt x="0" y="283521"/>
                  </a:lnTo>
                  <a:lnTo>
                    <a:pt x="283521" y="283521"/>
                  </a:lnTo>
                  <a:lnTo>
                    <a:pt x="283521" y="258504"/>
                  </a:lnTo>
                  <a:lnTo>
                    <a:pt x="25017" y="25850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2D515A70-40F0-4F81-9586-AAD4C8933103}"/>
                </a:ext>
              </a:extLst>
            </p:cNvPr>
            <p:cNvSpPr/>
            <p:nvPr/>
          </p:nvSpPr>
          <p:spPr>
            <a:xfrm>
              <a:off x="4264706" y="3557835"/>
              <a:ext cx="242243" cy="142177"/>
            </a:xfrm>
            <a:custGeom>
              <a:avLst/>
              <a:gdLst>
                <a:gd name="connsiteX0" fmla="*/ 217644 w 242243"/>
                <a:gd name="connsiteY0" fmla="*/ 100066 h 142177"/>
                <a:gd name="connsiteX1" fmla="*/ 167194 w 242243"/>
                <a:gd name="connsiteY1" fmla="*/ 49616 h 142177"/>
                <a:gd name="connsiteX2" fmla="*/ 142177 w 242243"/>
                <a:gd name="connsiteY2" fmla="*/ 74633 h 142177"/>
                <a:gd name="connsiteX3" fmla="*/ 100483 w 242243"/>
                <a:gd name="connsiteY3" fmla="*/ 32938 h 142177"/>
                <a:gd name="connsiteX4" fmla="*/ 75467 w 242243"/>
                <a:gd name="connsiteY4" fmla="*/ 57955 h 142177"/>
                <a:gd name="connsiteX5" fmla="*/ 17512 w 242243"/>
                <a:gd name="connsiteY5" fmla="*/ 0 h 142177"/>
                <a:gd name="connsiteX6" fmla="*/ 0 w 242243"/>
                <a:gd name="connsiteY6" fmla="*/ 17512 h 142177"/>
                <a:gd name="connsiteX7" fmla="*/ 75467 w 242243"/>
                <a:gd name="connsiteY7" fmla="*/ 92978 h 142177"/>
                <a:gd name="connsiteX8" fmla="*/ 100483 w 242243"/>
                <a:gd name="connsiteY8" fmla="*/ 67962 h 142177"/>
                <a:gd name="connsiteX9" fmla="*/ 142177 w 242243"/>
                <a:gd name="connsiteY9" fmla="*/ 109656 h 142177"/>
                <a:gd name="connsiteX10" fmla="*/ 167194 w 242243"/>
                <a:gd name="connsiteY10" fmla="*/ 84639 h 142177"/>
                <a:gd name="connsiteX11" fmla="*/ 200133 w 242243"/>
                <a:gd name="connsiteY11" fmla="*/ 117578 h 142177"/>
                <a:gd name="connsiteX12" fmla="*/ 175533 w 242243"/>
                <a:gd name="connsiteY12" fmla="*/ 142177 h 142177"/>
                <a:gd name="connsiteX13" fmla="*/ 242244 w 242243"/>
                <a:gd name="connsiteY13" fmla="*/ 142177 h 142177"/>
                <a:gd name="connsiteX14" fmla="*/ 242244 w 242243"/>
                <a:gd name="connsiteY14" fmla="*/ 75467 h 142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243" h="142177">
                  <a:moveTo>
                    <a:pt x="217644" y="100066"/>
                  </a:moveTo>
                  <a:lnTo>
                    <a:pt x="167194" y="49616"/>
                  </a:lnTo>
                  <a:lnTo>
                    <a:pt x="142177" y="74633"/>
                  </a:lnTo>
                  <a:lnTo>
                    <a:pt x="100483" y="32938"/>
                  </a:lnTo>
                  <a:lnTo>
                    <a:pt x="75467" y="57955"/>
                  </a:lnTo>
                  <a:lnTo>
                    <a:pt x="17512" y="0"/>
                  </a:lnTo>
                  <a:lnTo>
                    <a:pt x="0" y="17512"/>
                  </a:lnTo>
                  <a:lnTo>
                    <a:pt x="75467" y="92978"/>
                  </a:lnTo>
                  <a:lnTo>
                    <a:pt x="100483" y="67962"/>
                  </a:lnTo>
                  <a:lnTo>
                    <a:pt x="142177" y="109656"/>
                  </a:lnTo>
                  <a:lnTo>
                    <a:pt x="167194" y="84639"/>
                  </a:lnTo>
                  <a:lnTo>
                    <a:pt x="200133" y="117578"/>
                  </a:lnTo>
                  <a:lnTo>
                    <a:pt x="175533" y="142177"/>
                  </a:lnTo>
                  <a:lnTo>
                    <a:pt x="242244" y="142177"/>
                  </a:lnTo>
                  <a:lnTo>
                    <a:pt x="242244" y="754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9" name="Graphic 73" descr="Venn diagram">
            <a:extLst>
              <a:ext uri="{FF2B5EF4-FFF2-40B4-BE49-F238E27FC236}">
                <a16:creationId xmlns:a16="http://schemas.microsoft.com/office/drawing/2014/main" id="{97065D6D-0AEC-4052-9E43-AA5EC388A13A}"/>
              </a:ext>
            </a:extLst>
          </p:cNvPr>
          <p:cNvGrpSpPr/>
          <p:nvPr/>
        </p:nvGrpSpPr>
        <p:grpSpPr>
          <a:xfrm>
            <a:off x="3426814" y="5049427"/>
            <a:ext cx="374183" cy="374183"/>
            <a:chOff x="4870989" y="4832829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32698F3-A62D-4E12-B331-2CD93E863483}"/>
                </a:ext>
              </a:extLst>
            </p:cNvPr>
            <p:cNvSpPr/>
            <p:nvPr/>
          </p:nvSpPr>
          <p:spPr>
            <a:xfrm>
              <a:off x="4985648" y="4895745"/>
              <a:ext cx="170946" cy="109322"/>
            </a:xfrm>
            <a:custGeom>
              <a:avLst/>
              <a:gdLst>
                <a:gd name="connsiteX0" fmla="*/ 1042 w 170946"/>
                <a:gd name="connsiteY0" fmla="*/ 97982 h 109322"/>
                <a:gd name="connsiteX1" fmla="*/ 85473 w 170946"/>
                <a:gd name="connsiteY1" fmla="*/ 109322 h 109322"/>
                <a:gd name="connsiteX2" fmla="*/ 169904 w 170946"/>
                <a:gd name="connsiteY2" fmla="*/ 97982 h 109322"/>
                <a:gd name="connsiteX3" fmla="*/ 170947 w 170946"/>
                <a:gd name="connsiteY3" fmla="*/ 85473 h 109322"/>
                <a:gd name="connsiteX4" fmla="*/ 85473 w 170946"/>
                <a:gd name="connsiteY4" fmla="*/ 0 h 109322"/>
                <a:gd name="connsiteX5" fmla="*/ 0 w 170946"/>
                <a:gd name="connsiteY5" fmla="*/ 85473 h 109322"/>
                <a:gd name="connsiteX6" fmla="*/ 1042 w 170946"/>
                <a:gd name="connsiteY6" fmla="*/ 97982 h 10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946" h="109322">
                  <a:moveTo>
                    <a:pt x="1042" y="97982"/>
                  </a:moveTo>
                  <a:cubicBezTo>
                    <a:pt x="29440" y="88658"/>
                    <a:pt x="60543" y="92836"/>
                    <a:pt x="85473" y="109322"/>
                  </a:cubicBezTo>
                  <a:cubicBezTo>
                    <a:pt x="110404" y="92836"/>
                    <a:pt x="141507" y="88658"/>
                    <a:pt x="169904" y="97982"/>
                  </a:cubicBezTo>
                  <a:cubicBezTo>
                    <a:pt x="170568" y="93845"/>
                    <a:pt x="170916" y="89663"/>
                    <a:pt x="170947" y="85473"/>
                  </a:cubicBezTo>
                  <a:cubicBezTo>
                    <a:pt x="170947" y="38268"/>
                    <a:pt x="132679" y="0"/>
                    <a:pt x="85473" y="0"/>
                  </a:cubicBezTo>
                  <a:cubicBezTo>
                    <a:pt x="38268" y="0"/>
                    <a:pt x="0" y="38268"/>
                    <a:pt x="0" y="85473"/>
                  </a:cubicBezTo>
                  <a:cubicBezTo>
                    <a:pt x="30" y="89663"/>
                    <a:pt x="378" y="93845"/>
                    <a:pt x="1042" y="97982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B11A056A-2492-4F34-918F-81B5E8C7C999}"/>
                </a:ext>
              </a:extLst>
            </p:cNvPr>
            <p:cNvSpPr/>
            <p:nvPr/>
          </p:nvSpPr>
          <p:spPr>
            <a:xfrm>
              <a:off x="5081795" y="5010946"/>
              <a:ext cx="128743" cy="161273"/>
            </a:xfrm>
            <a:custGeom>
              <a:avLst/>
              <a:gdLst>
                <a:gd name="connsiteX0" fmla="*/ 82638 w 128743"/>
                <a:gd name="connsiteY0" fmla="*/ 83 h 161273"/>
                <a:gd name="connsiteX1" fmla="*/ 31813 w 128743"/>
                <a:gd name="connsiteY1" fmla="*/ 58455 h 161273"/>
                <a:gd name="connsiteX2" fmla="*/ 33355 w 128743"/>
                <a:gd name="connsiteY2" fmla="*/ 75800 h 161273"/>
                <a:gd name="connsiteX3" fmla="*/ 0 w 128743"/>
                <a:gd name="connsiteY3" fmla="*/ 149349 h 161273"/>
                <a:gd name="connsiteX4" fmla="*/ 43279 w 128743"/>
                <a:gd name="connsiteY4" fmla="*/ 161273 h 161273"/>
                <a:gd name="connsiteX5" fmla="*/ 128743 w 128743"/>
                <a:gd name="connsiteY5" fmla="*/ 75875 h 161273"/>
                <a:gd name="connsiteX6" fmla="*/ 82638 w 128743"/>
                <a:gd name="connsiteY6" fmla="*/ 0 h 16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43" h="161273">
                  <a:moveTo>
                    <a:pt x="82638" y="83"/>
                  </a:moveTo>
                  <a:cubicBezTo>
                    <a:pt x="74377" y="25664"/>
                    <a:pt x="56014" y="46754"/>
                    <a:pt x="31813" y="58455"/>
                  </a:cubicBezTo>
                  <a:cubicBezTo>
                    <a:pt x="32835" y="64180"/>
                    <a:pt x="33352" y="69985"/>
                    <a:pt x="33355" y="75800"/>
                  </a:cubicBezTo>
                  <a:cubicBezTo>
                    <a:pt x="33360" y="103978"/>
                    <a:pt x="21202" y="130788"/>
                    <a:pt x="0" y="149349"/>
                  </a:cubicBezTo>
                  <a:cubicBezTo>
                    <a:pt x="13087" y="157154"/>
                    <a:pt x="28041" y="161275"/>
                    <a:pt x="43279" y="161273"/>
                  </a:cubicBezTo>
                  <a:cubicBezTo>
                    <a:pt x="90461" y="161292"/>
                    <a:pt x="128725" y="123057"/>
                    <a:pt x="128743" y="75875"/>
                  </a:cubicBezTo>
                  <a:cubicBezTo>
                    <a:pt x="128756" y="43956"/>
                    <a:pt x="110974" y="14693"/>
                    <a:pt x="8263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FB52B56C-0F10-4D72-8324-D2961C23A8FA}"/>
                </a:ext>
              </a:extLst>
            </p:cNvPr>
            <p:cNvSpPr/>
            <p:nvPr/>
          </p:nvSpPr>
          <p:spPr>
            <a:xfrm>
              <a:off x="5043311" y="5020453"/>
              <a:ext cx="55620" cy="46405"/>
            </a:xfrm>
            <a:custGeom>
              <a:avLst/>
              <a:gdLst>
                <a:gd name="connsiteX0" fmla="*/ 55620 w 55620"/>
                <a:gd name="connsiteY0" fmla="*/ 41694 h 46405"/>
                <a:gd name="connsiteX1" fmla="*/ 27810 w 55620"/>
                <a:gd name="connsiteY1" fmla="*/ 0 h 46405"/>
                <a:gd name="connsiteX2" fmla="*/ 0 w 55620"/>
                <a:gd name="connsiteY2" fmla="*/ 41694 h 46405"/>
                <a:gd name="connsiteX3" fmla="*/ 55620 w 55620"/>
                <a:gd name="connsiteY3" fmla="*/ 41694 h 4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20" h="46405">
                  <a:moveTo>
                    <a:pt x="55620" y="41694"/>
                  </a:moveTo>
                  <a:cubicBezTo>
                    <a:pt x="50696" y="25343"/>
                    <a:pt x="41015" y="10828"/>
                    <a:pt x="27810" y="0"/>
                  </a:cubicBezTo>
                  <a:cubicBezTo>
                    <a:pt x="14605" y="10828"/>
                    <a:pt x="4924" y="25343"/>
                    <a:pt x="0" y="41694"/>
                  </a:cubicBezTo>
                  <a:cubicBezTo>
                    <a:pt x="18008" y="47976"/>
                    <a:pt x="37612" y="47976"/>
                    <a:pt x="55620" y="4169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F03439E-B243-4B10-8A17-9867487C4109}"/>
                </a:ext>
              </a:extLst>
            </p:cNvPr>
            <p:cNvSpPr/>
            <p:nvPr/>
          </p:nvSpPr>
          <p:spPr>
            <a:xfrm>
              <a:off x="4931686" y="5011113"/>
              <a:ext cx="128760" cy="161273"/>
            </a:xfrm>
            <a:custGeom>
              <a:avLst/>
              <a:gdLst>
                <a:gd name="connsiteX0" fmla="*/ 85482 w 128760"/>
                <a:gd name="connsiteY0" fmla="*/ 161190 h 161273"/>
                <a:gd name="connsiteX1" fmla="*/ 128761 w 128760"/>
                <a:gd name="connsiteY1" fmla="*/ 149265 h 161273"/>
                <a:gd name="connsiteX2" fmla="*/ 95406 w 128760"/>
                <a:gd name="connsiteY2" fmla="*/ 75717 h 161273"/>
                <a:gd name="connsiteX3" fmla="*/ 96948 w 128760"/>
                <a:gd name="connsiteY3" fmla="*/ 58372 h 161273"/>
                <a:gd name="connsiteX4" fmla="*/ 46123 w 128760"/>
                <a:gd name="connsiteY4" fmla="*/ 0 h 161273"/>
                <a:gd name="connsiteX5" fmla="*/ 9607 w 128760"/>
                <a:gd name="connsiteY5" fmla="*/ 115168 h 161273"/>
                <a:gd name="connsiteX6" fmla="*/ 85482 w 128760"/>
                <a:gd name="connsiteY6" fmla="*/ 161273 h 16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60" h="161273">
                  <a:moveTo>
                    <a:pt x="85482" y="161190"/>
                  </a:moveTo>
                  <a:cubicBezTo>
                    <a:pt x="100720" y="161191"/>
                    <a:pt x="115674" y="157071"/>
                    <a:pt x="128761" y="149265"/>
                  </a:cubicBezTo>
                  <a:cubicBezTo>
                    <a:pt x="107559" y="130704"/>
                    <a:pt x="95401" y="103895"/>
                    <a:pt x="95406" y="75717"/>
                  </a:cubicBezTo>
                  <a:cubicBezTo>
                    <a:pt x="95409" y="69901"/>
                    <a:pt x="95926" y="64097"/>
                    <a:pt x="96948" y="58372"/>
                  </a:cubicBezTo>
                  <a:cubicBezTo>
                    <a:pt x="72747" y="46670"/>
                    <a:pt x="54384" y="25581"/>
                    <a:pt x="46123" y="0"/>
                  </a:cubicBezTo>
                  <a:cubicBezTo>
                    <a:pt x="4236" y="21719"/>
                    <a:pt x="-12112" y="73282"/>
                    <a:pt x="9607" y="115168"/>
                  </a:cubicBezTo>
                  <a:cubicBezTo>
                    <a:pt x="24300" y="143504"/>
                    <a:pt x="53564" y="161286"/>
                    <a:pt x="85482" y="161273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5E9302E-D79A-4F84-AAFB-7DB72E81381F}"/>
                </a:ext>
              </a:extLst>
            </p:cNvPr>
            <p:cNvSpPr/>
            <p:nvPr/>
          </p:nvSpPr>
          <p:spPr>
            <a:xfrm>
              <a:off x="5039600" y="5074322"/>
              <a:ext cx="63041" cy="78718"/>
            </a:xfrm>
            <a:custGeom>
              <a:avLst/>
              <a:gdLst>
                <a:gd name="connsiteX0" fmla="*/ 31521 w 63041"/>
                <a:gd name="connsiteY0" fmla="*/ 78719 h 78718"/>
                <a:gd name="connsiteX1" fmla="*/ 63042 w 63041"/>
                <a:gd name="connsiteY1" fmla="*/ 12508 h 78718"/>
                <a:gd name="connsiteX2" fmla="*/ 62041 w 63041"/>
                <a:gd name="connsiteY2" fmla="*/ 0 h 78718"/>
                <a:gd name="connsiteX3" fmla="*/ 1001 w 63041"/>
                <a:gd name="connsiteY3" fmla="*/ 0 h 78718"/>
                <a:gd name="connsiteX4" fmla="*/ 0 w 63041"/>
                <a:gd name="connsiteY4" fmla="*/ 12508 h 78718"/>
                <a:gd name="connsiteX5" fmla="*/ 31521 w 63041"/>
                <a:gd name="connsiteY5" fmla="*/ 78719 h 78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041" h="78718">
                  <a:moveTo>
                    <a:pt x="31521" y="78719"/>
                  </a:moveTo>
                  <a:cubicBezTo>
                    <a:pt x="51467" y="62525"/>
                    <a:pt x="63047" y="38200"/>
                    <a:pt x="63042" y="12508"/>
                  </a:cubicBezTo>
                  <a:cubicBezTo>
                    <a:pt x="63005" y="8321"/>
                    <a:pt x="62671" y="4141"/>
                    <a:pt x="62041" y="0"/>
                  </a:cubicBezTo>
                  <a:cubicBezTo>
                    <a:pt x="42214" y="6505"/>
                    <a:pt x="20828" y="6505"/>
                    <a:pt x="1001" y="0"/>
                  </a:cubicBezTo>
                  <a:cubicBezTo>
                    <a:pt x="371" y="4141"/>
                    <a:pt x="37" y="8321"/>
                    <a:pt x="0" y="12508"/>
                  </a:cubicBezTo>
                  <a:cubicBezTo>
                    <a:pt x="-5" y="38200"/>
                    <a:pt x="11575" y="62525"/>
                    <a:pt x="31521" y="7871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A783A326-2221-4513-BECB-6E299A4892B1}"/>
                </a:ext>
              </a:extLst>
            </p:cNvPr>
            <p:cNvSpPr/>
            <p:nvPr/>
          </p:nvSpPr>
          <p:spPr>
            <a:xfrm>
              <a:off x="5082003" y="5001403"/>
              <a:ext cx="70880" cy="55573"/>
            </a:xfrm>
            <a:custGeom>
              <a:avLst/>
              <a:gdLst>
                <a:gd name="connsiteX0" fmla="*/ 70880 w 70880"/>
                <a:gd name="connsiteY0" fmla="*/ 4665 h 55573"/>
                <a:gd name="connsiteX1" fmla="*/ 0 w 70880"/>
                <a:gd name="connsiteY1" fmla="*/ 11837 h 55573"/>
                <a:gd name="connsiteX2" fmla="*/ 28686 w 70880"/>
                <a:gd name="connsiteY2" fmla="*/ 55574 h 55573"/>
                <a:gd name="connsiteX3" fmla="*/ 70880 w 70880"/>
                <a:gd name="connsiteY3" fmla="*/ 4665 h 5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80" h="55573">
                  <a:moveTo>
                    <a:pt x="70880" y="4665"/>
                  </a:moveTo>
                  <a:cubicBezTo>
                    <a:pt x="47349" y="-3488"/>
                    <a:pt x="21421" y="-865"/>
                    <a:pt x="0" y="11837"/>
                  </a:cubicBezTo>
                  <a:cubicBezTo>
                    <a:pt x="13344" y="23551"/>
                    <a:pt x="23258" y="38668"/>
                    <a:pt x="28686" y="55574"/>
                  </a:cubicBezTo>
                  <a:cubicBezTo>
                    <a:pt x="48984" y="44919"/>
                    <a:pt x="64177" y="26588"/>
                    <a:pt x="70880" y="4665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8D90461-249A-4741-8C89-48A0B417C3A2}"/>
                </a:ext>
              </a:extLst>
            </p:cNvPr>
            <p:cNvSpPr/>
            <p:nvPr/>
          </p:nvSpPr>
          <p:spPr>
            <a:xfrm>
              <a:off x="4989359" y="5001357"/>
              <a:ext cx="71088" cy="55620"/>
            </a:xfrm>
            <a:custGeom>
              <a:avLst/>
              <a:gdLst>
                <a:gd name="connsiteX0" fmla="*/ 27810 w 71088"/>
                <a:gd name="connsiteY0" fmla="*/ 0 h 55620"/>
                <a:gd name="connsiteX1" fmla="*/ 0 w 71088"/>
                <a:gd name="connsiteY1" fmla="*/ 4711 h 55620"/>
                <a:gd name="connsiteX2" fmla="*/ 42403 w 71088"/>
                <a:gd name="connsiteY2" fmla="*/ 55620 h 55620"/>
                <a:gd name="connsiteX3" fmla="*/ 71089 w 71088"/>
                <a:gd name="connsiteY3" fmla="*/ 11883 h 55620"/>
                <a:gd name="connsiteX4" fmla="*/ 27810 w 71088"/>
                <a:gd name="connsiteY4" fmla="*/ 0 h 55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88" h="55620">
                  <a:moveTo>
                    <a:pt x="27810" y="0"/>
                  </a:moveTo>
                  <a:cubicBezTo>
                    <a:pt x="18343" y="21"/>
                    <a:pt x="8946" y="1613"/>
                    <a:pt x="0" y="4711"/>
                  </a:cubicBezTo>
                  <a:cubicBezTo>
                    <a:pt x="6753" y="26671"/>
                    <a:pt x="22026" y="45008"/>
                    <a:pt x="42403" y="55620"/>
                  </a:cubicBezTo>
                  <a:cubicBezTo>
                    <a:pt x="47831" y="38714"/>
                    <a:pt x="57745" y="23597"/>
                    <a:pt x="71089" y="11883"/>
                  </a:cubicBezTo>
                  <a:cubicBezTo>
                    <a:pt x="57990" y="4109"/>
                    <a:pt x="43041" y="5"/>
                    <a:pt x="27810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221140EF-7985-4AFC-8DD7-D53EB5D48306}"/>
              </a:ext>
            </a:extLst>
          </p:cNvPr>
          <p:cNvGrpSpPr/>
          <p:nvPr/>
        </p:nvGrpSpPr>
        <p:grpSpPr>
          <a:xfrm>
            <a:off x="6691483" y="3725337"/>
            <a:ext cx="2194560" cy="1083978"/>
            <a:chOff x="6691483" y="4621698"/>
            <a:chExt cx="2194560" cy="1083978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613FACFE-196E-4898-A2BA-00AA0AA95C6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C9F824C0-83F9-4CF1-BB73-D7B7E9DCC1D5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36CAC765-26CD-4EB1-8087-289C800E5F18}"/>
              </a:ext>
            </a:extLst>
          </p:cNvPr>
          <p:cNvGrpSpPr/>
          <p:nvPr/>
        </p:nvGrpSpPr>
        <p:grpSpPr>
          <a:xfrm>
            <a:off x="623407" y="4368669"/>
            <a:ext cx="2194560" cy="1083981"/>
            <a:chOff x="249702" y="2966531"/>
            <a:chExt cx="2194560" cy="1083981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948A2C17-AC68-4808-9157-EF606598575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4B798EB4-E73A-4162-B06E-52C1F39128C4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812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10290</TotalTime>
  <Words>551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Horn Cycle with 7 Parts – Slide Template</vt:lpstr>
      <vt:lpstr>Horn Cycle with 7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 Cycle with 7 Parts</dc:title>
  <dc:creator>PresentationGO.com</dc:creator>
  <dc:description>© Copyright PresentationGO.com</dc:description>
  <dcterms:created xsi:type="dcterms:W3CDTF">2014-11-26T05:14:11Z</dcterms:created>
  <dcterms:modified xsi:type="dcterms:W3CDTF">2020-06-15T21:37:45Z</dcterms:modified>
  <cp:category>Charts &amp; Diagrams</cp:category>
</cp:coreProperties>
</file>