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90" y="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6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Cycle with 7 Parts – Slide Template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374D67D-318C-48FF-8990-60C2626CCDAF}"/>
              </a:ext>
            </a:extLst>
          </p:cNvPr>
          <p:cNvGrpSpPr/>
          <p:nvPr/>
        </p:nvGrpSpPr>
        <p:grpSpPr>
          <a:xfrm>
            <a:off x="4016208" y="1460855"/>
            <a:ext cx="4159585" cy="4113617"/>
            <a:chOff x="22974300" y="9017000"/>
            <a:chExt cx="5191467" cy="5134095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9A381AE7-312C-4E66-A374-136688C25385}"/>
                </a:ext>
              </a:extLst>
            </p:cNvPr>
            <p:cNvSpPr/>
            <p:nvPr/>
          </p:nvSpPr>
          <p:spPr>
            <a:xfrm>
              <a:off x="25501600" y="9017000"/>
              <a:ext cx="1950722" cy="177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" y="11280"/>
                  </a:moveTo>
                  <a:cubicBezTo>
                    <a:pt x="70" y="12752"/>
                    <a:pt x="0" y="14240"/>
                    <a:pt x="0" y="15727"/>
                  </a:cubicBezTo>
                  <a:cubicBezTo>
                    <a:pt x="0" y="16921"/>
                    <a:pt x="42" y="18098"/>
                    <a:pt x="127" y="19276"/>
                  </a:cubicBezTo>
                  <a:cubicBezTo>
                    <a:pt x="675" y="19183"/>
                    <a:pt x="1223" y="19136"/>
                    <a:pt x="1800" y="19136"/>
                  </a:cubicBezTo>
                  <a:cubicBezTo>
                    <a:pt x="4331" y="19136"/>
                    <a:pt x="6680" y="20051"/>
                    <a:pt x="8564" y="21600"/>
                  </a:cubicBezTo>
                  <a:cubicBezTo>
                    <a:pt x="9225" y="20934"/>
                    <a:pt x="9914" y="20298"/>
                    <a:pt x="10631" y="19694"/>
                  </a:cubicBezTo>
                  <a:cubicBezTo>
                    <a:pt x="11109" y="19291"/>
                    <a:pt x="11588" y="18904"/>
                    <a:pt x="12080" y="18532"/>
                  </a:cubicBezTo>
                  <a:cubicBezTo>
                    <a:pt x="14358" y="16828"/>
                    <a:pt x="16819" y="15356"/>
                    <a:pt x="19448" y="14410"/>
                  </a:cubicBezTo>
                  <a:cubicBezTo>
                    <a:pt x="20152" y="14162"/>
                    <a:pt x="20869" y="13945"/>
                    <a:pt x="21600" y="13791"/>
                  </a:cubicBezTo>
                  <a:cubicBezTo>
                    <a:pt x="19013" y="10304"/>
                    <a:pt x="15680" y="7531"/>
                    <a:pt x="11869" y="5733"/>
                  </a:cubicBezTo>
                  <a:cubicBezTo>
                    <a:pt x="10294" y="4989"/>
                    <a:pt x="8986" y="3734"/>
                    <a:pt x="8030" y="2169"/>
                  </a:cubicBezTo>
                  <a:cubicBezTo>
                    <a:pt x="7200" y="790"/>
                    <a:pt x="6216" y="0"/>
                    <a:pt x="5175" y="0"/>
                  </a:cubicBezTo>
                  <a:cubicBezTo>
                    <a:pt x="5175" y="0"/>
                    <a:pt x="5175" y="0"/>
                    <a:pt x="5175" y="0"/>
                  </a:cubicBezTo>
                  <a:cubicBezTo>
                    <a:pt x="4486" y="62"/>
                    <a:pt x="3881" y="449"/>
                    <a:pt x="3417" y="961"/>
                  </a:cubicBezTo>
                  <a:cubicBezTo>
                    <a:pt x="2939" y="1472"/>
                    <a:pt x="2573" y="2092"/>
                    <a:pt x="2250" y="2743"/>
                  </a:cubicBezTo>
                  <a:cubicBezTo>
                    <a:pt x="2137" y="2975"/>
                    <a:pt x="2025" y="3223"/>
                    <a:pt x="1927" y="3455"/>
                  </a:cubicBezTo>
                  <a:cubicBezTo>
                    <a:pt x="1744" y="3889"/>
                    <a:pt x="1589" y="4323"/>
                    <a:pt x="1448" y="4757"/>
                  </a:cubicBezTo>
                  <a:cubicBezTo>
                    <a:pt x="1223" y="5454"/>
                    <a:pt x="1027" y="6167"/>
                    <a:pt x="872" y="6880"/>
                  </a:cubicBezTo>
                  <a:cubicBezTo>
                    <a:pt x="577" y="8336"/>
                    <a:pt x="338" y="9793"/>
                    <a:pt x="211" y="112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</a:rPr>
                <a:t>01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3A9EBCF-986B-4724-A65A-6E0B22A59913}"/>
                </a:ext>
              </a:extLst>
            </p:cNvPr>
            <p:cNvSpPr/>
            <p:nvPr/>
          </p:nvSpPr>
          <p:spPr>
            <a:xfrm>
              <a:off x="26339799" y="10160000"/>
              <a:ext cx="1671727" cy="197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69" extrusionOk="0">
                  <a:moveTo>
                    <a:pt x="12108" y="1022"/>
                  </a:moveTo>
                  <a:cubicBezTo>
                    <a:pt x="10662" y="1493"/>
                    <a:pt x="9232" y="2047"/>
                    <a:pt x="7866" y="2698"/>
                  </a:cubicBezTo>
                  <a:cubicBezTo>
                    <a:pt x="6501" y="3322"/>
                    <a:pt x="5168" y="4029"/>
                    <a:pt x="3884" y="4791"/>
                  </a:cubicBezTo>
                  <a:cubicBezTo>
                    <a:pt x="3072" y="5262"/>
                    <a:pt x="2275" y="5774"/>
                    <a:pt x="1495" y="6287"/>
                  </a:cubicBezTo>
                  <a:cubicBezTo>
                    <a:pt x="991" y="6633"/>
                    <a:pt x="488" y="6980"/>
                    <a:pt x="0" y="7340"/>
                  </a:cubicBezTo>
                  <a:cubicBezTo>
                    <a:pt x="0" y="7340"/>
                    <a:pt x="0" y="7340"/>
                    <a:pt x="0" y="7340"/>
                  </a:cubicBezTo>
                  <a:cubicBezTo>
                    <a:pt x="390" y="7617"/>
                    <a:pt x="748" y="7922"/>
                    <a:pt x="1105" y="8240"/>
                  </a:cubicBezTo>
                  <a:cubicBezTo>
                    <a:pt x="3121" y="10097"/>
                    <a:pt x="4405" y="12522"/>
                    <a:pt x="4583" y="15210"/>
                  </a:cubicBezTo>
                  <a:cubicBezTo>
                    <a:pt x="5363" y="15348"/>
                    <a:pt x="6144" y="15500"/>
                    <a:pt x="6907" y="15681"/>
                  </a:cubicBezTo>
                  <a:cubicBezTo>
                    <a:pt x="8078" y="15958"/>
                    <a:pt x="9232" y="16276"/>
                    <a:pt x="10369" y="16637"/>
                  </a:cubicBezTo>
                  <a:cubicBezTo>
                    <a:pt x="13344" y="17606"/>
                    <a:pt x="16220" y="18853"/>
                    <a:pt x="18788" y="20502"/>
                  </a:cubicBezTo>
                  <a:cubicBezTo>
                    <a:pt x="19308" y="20835"/>
                    <a:pt x="19828" y="21195"/>
                    <a:pt x="20300" y="21569"/>
                  </a:cubicBezTo>
                  <a:cubicBezTo>
                    <a:pt x="20804" y="19740"/>
                    <a:pt x="21064" y="17828"/>
                    <a:pt x="21064" y="15861"/>
                  </a:cubicBezTo>
                  <a:cubicBezTo>
                    <a:pt x="21064" y="13824"/>
                    <a:pt x="20771" y="11829"/>
                    <a:pt x="20235" y="9931"/>
                  </a:cubicBezTo>
                  <a:cubicBezTo>
                    <a:pt x="19731" y="8143"/>
                    <a:pt x="20007" y="6259"/>
                    <a:pt x="20836" y="4569"/>
                  </a:cubicBezTo>
                  <a:cubicBezTo>
                    <a:pt x="21535" y="3142"/>
                    <a:pt x="21600" y="1909"/>
                    <a:pt x="20901" y="1036"/>
                  </a:cubicBezTo>
                  <a:cubicBezTo>
                    <a:pt x="20901" y="1036"/>
                    <a:pt x="20901" y="1036"/>
                    <a:pt x="20901" y="1036"/>
                  </a:cubicBezTo>
                  <a:cubicBezTo>
                    <a:pt x="20901" y="1036"/>
                    <a:pt x="20901" y="1036"/>
                    <a:pt x="20901" y="1036"/>
                  </a:cubicBezTo>
                  <a:cubicBezTo>
                    <a:pt x="20397" y="509"/>
                    <a:pt x="19666" y="218"/>
                    <a:pt x="18918" y="94"/>
                  </a:cubicBezTo>
                  <a:cubicBezTo>
                    <a:pt x="18154" y="-31"/>
                    <a:pt x="17374" y="-17"/>
                    <a:pt x="16594" y="52"/>
                  </a:cubicBezTo>
                  <a:cubicBezTo>
                    <a:pt x="15944" y="108"/>
                    <a:pt x="15278" y="218"/>
                    <a:pt x="14644" y="357"/>
                  </a:cubicBezTo>
                  <a:cubicBezTo>
                    <a:pt x="14546" y="385"/>
                    <a:pt x="14432" y="399"/>
                    <a:pt x="14335" y="426"/>
                  </a:cubicBezTo>
                  <a:cubicBezTo>
                    <a:pt x="13571" y="592"/>
                    <a:pt x="12840" y="786"/>
                    <a:pt x="12108" y="102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2">
                      <a:lumMod val="25000"/>
                    </a:schemeClr>
                  </a:solidFill>
                </a:rPr>
                <a:t>02</a:t>
              </a:r>
              <a:endParaRPr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4EA0081-17A9-489A-80E5-3D5669FE8A1A}"/>
                </a:ext>
              </a:extLst>
            </p:cNvPr>
            <p:cNvSpPr/>
            <p:nvPr/>
          </p:nvSpPr>
          <p:spPr>
            <a:xfrm>
              <a:off x="26377900" y="11620499"/>
              <a:ext cx="1787867" cy="205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extrusionOk="0">
                  <a:moveTo>
                    <a:pt x="21173" y="8899"/>
                  </a:moveTo>
                  <a:cubicBezTo>
                    <a:pt x="20883" y="8325"/>
                    <a:pt x="20455" y="7805"/>
                    <a:pt x="19982" y="7325"/>
                  </a:cubicBezTo>
                  <a:cubicBezTo>
                    <a:pt x="19509" y="6844"/>
                    <a:pt x="18974" y="6404"/>
                    <a:pt x="18425" y="5990"/>
                  </a:cubicBezTo>
                  <a:cubicBezTo>
                    <a:pt x="18410" y="5977"/>
                    <a:pt x="18379" y="5964"/>
                    <a:pt x="18364" y="5950"/>
                  </a:cubicBezTo>
                  <a:cubicBezTo>
                    <a:pt x="17830" y="5550"/>
                    <a:pt x="17265" y="5177"/>
                    <a:pt x="16685" y="4830"/>
                  </a:cubicBezTo>
                  <a:cubicBezTo>
                    <a:pt x="15479" y="4109"/>
                    <a:pt x="14212" y="3455"/>
                    <a:pt x="12899" y="2895"/>
                  </a:cubicBezTo>
                  <a:cubicBezTo>
                    <a:pt x="11586" y="2321"/>
                    <a:pt x="10243" y="1801"/>
                    <a:pt x="8869" y="1361"/>
                  </a:cubicBezTo>
                  <a:cubicBezTo>
                    <a:pt x="7526" y="907"/>
                    <a:pt x="6137" y="520"/>
                    <a:pt x="4747" y="213"/>
                  </a:cubicBezTo>
                  <a:cubicBezTo>
                    <a:pt x="4732" y="213"/>
                    <a:pt x="4702" y="200"/>
                    <a:pt x="4686" y="200"/>
                  </a:cubicBezTo>
                  <a:cubicBezTo>
                    <a:pt x="4381" y="133"/>
                    <a:pt x="4076" y="67"/>
                    <a:pt x="3770" y="0"/>
                  </a:cubicBezTo>
                  <a:cubicBezTo>
                    <a:pt x="3770" y="200"/>
                    <a:pt x="3755" y="414"/>
                    <a:pt x="3740" y="614"/>
                  </a:cubicBezTo>
                  <a:cubicBezTo>
                    <a:pt x="3526" y="3362"/>
                    <a:pt x="2137" y="5830"/>
                    <a:pt x="0" y="7631"/>
                  </a:cubicBezTo>
                  <a:cubicBezTo>
                    <a:pt x="397" y="8272"/>
                    <a:pt x="748" y="8926"/>
                    <a:pt x="1084" y="9593"/>
                  </a:cubicBezTo>
                  <a:cubicBezTo>
                    <a:pt x="1450" y="10313"/>
                    <a:pt x="1786" y="11047"/>
                    <a:pt x="2091" y="11794"/>
                  </a:cubicBezTo>
                  <a:cubicBezTo>
                    <a:pt x="3068" y="14262"/>
                    <a:pt x="3771" y="16837"/>
                    <a:pt x="3923" y="19479"/>
                  </a:cubicBezTo>
                  <a:cubicBezTo>
                    <a:pt x="3969" y="20186"/>
                    <a:pt x="3969" y="20893"/>
                    <a:pt x="3908" y="21600"/>
                  </a:cubicBezTo>
                  <a:cubicBezTo>
                    <a:pt x="7266" y="20119"/>
                    <a:pt x="10228" y="18078"/>
                    <a:pt x="12639" y="15596"/>
                  </a:cubicBezTo>
                  <a:cubicBezTo>
                    <a:pt x="14044" y="14142"/>
                    <a:pt x="15937" y="13075"/>
                    <a:pt x="18074" y="12688"/>
                  </a:cubicBezTo>
                  <a:cubicBezTo>
                    <a:pt x="19784" y="12381"/>
                    <a:pt x="20959" y="11741"/>
                    <a:pt x="21371" y="10780"/>
                  </a:cubicBezTo>
                  <a:cubicBezTo>
                    <a:pt x="21600" y="10126"/>
                    <a:pt x="21478" y="9473"/>
                    <a:pt x="21173" y="889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2">
                      <a:lumMod val="25000"/>
                    </a:schemeClr>
                  </a:solidFill>
                </a:rPr>
                <a:t>03</a:t>
              </a:r>
              <a:endParaRPr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EE1722D-10AF-4014-8C55-C957AD7A2E55}"/>
                </a:ext>
              </a:extLst>
            </p:cNvPr>
            <p:cNvSpPr/>
            <p:nvPr/>
          </p:nvSpPr>
          <p:spPr>
            <a:xfrm>
              <a:off x="24676100" y="12395200"/>
              <a:ext cx="1979930" cy="175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extrusionOk="0">
                  <a:moveTo>
                    <a:pt x="20838" y="8804"/>
                  </a:moveTo>
                  <a:cubicBezTo>
                    <a:pt x="20533" y="7365"/>
                    <a:pt x="20159" y="5942"/>
                    <a:pt x="19702" y="4534"/>
                  </a:cubicBezTo>
                  <a:cubicBezTo>
                    <a:pt x="19328" y="3327"/>
                    <a:pt x="18898" y="2151"/>
                    <a:pt x="18413" y="990"/>
                  </a:cubicBezTo>
                  <a:cubicBezTo>
                    <a:pt x="18330" y="805"/>
                    <a:pt x="18261" y="619"/>
                    <a:pt x="18178" y="418"/>
                  </a:cubicBezTo>
                  <a:cubicBezTo>
                    <a:pt x="18122" y="279"/>
                    <a:pt x="18053" y="139"/>
                    <a:pt x="17998" y="0"/>
                  </a:cubicBezTo>
                  <a:cubicBezTo>
                    <a:pt x="17845" y="139"/>
                    <a:pt x="17693" y="279"/>
                    <a:pt x="17527" y="418"/>
                  </a:cubicBezTo>
                  <a:cubicBezTo>
                    <a:pt x="15656" y="1981"/>
                    <a:pt x="13329" y="2909"/>
                    <a:pt x="10807" y="2909"/>
                  </a:cubicBezTo>
                  <a:cubicBezTo>
                    <a:pt x="9976" y="2909"/>
                    <a:pt x="9172" y="2801"/>
                    <a:pt x="8410" y="2615"/>
                  </a:cubicBezTo>
                  <a:cubicBezTo>
                    <a:pt x="8368" y="2723"/>
                    <a:pt x="8341" y="2832"/>
                    <a:pt x="8299" y="2924"/>
                  </a:cubicBezTo>
                  <a:cubicBezTo>
                    <a:pt x="7676" y="4642"/>
                    <a:pt x="6914" y="6297"/>
                    <a:pt x="6055" y="7876"/>
                  </a:cubicBezTo>
                  <a:cubicBezTo>
                    <a:pt x="4628" y="10460"/>
                    <a:pt x="2965" y="12904"/>
                    <a:pt x="942" y="14947"/>
                  </a:cubicBezTo>
                  <a:cubicBezTo>
                    <a:pt x="637" y="15256"/>
                    <a:pt x="319" y="15550"/>
                    <a:pt x="0" y="15844"/>
                  </a:cubicBezTo>
                  <a:cubicBezTo>
                    <a:pt x="3284" y="17593"/>
                    <a:pt x="6955" y="18567"/>
                    <a:pt x="10821" y="18567"/>
                  </a:cubicBezTo>
                  <a:cubicBezTo>
                    <a:pt x="10918" y="18567"/>
                    <a:pt x="11029" y="18567"/>
                    <a:pt x="11126" y="18567"/>
                  </a:cubicBezTo>
                  <a:cubicBezTo>
                    <a:pt x="13065" y="18536"/>
                    <a:pt x="14950" y="19248"/>
                    <a:pt x="16543" y="20470"/>
                  </a:cubicBezTo>
                  <a:cubicBezTo>
                    <a:pt x="17637" y="21306"/>
                    <a:pt x="18677" y="21600"/>
                    <a:pt x="19563" y="21244"/>
                  </a:cubicBezTo>
                  <a:cubicBezTo>
                    <a:pt x="20187" y="20935"/>
                    <a:pt x="20630" y="20347"/>
                    <a:pt x="20907" y="19697"/>
                  </a:cubicBezTo>
                  <a:cubicBezTo>
                    <a:pt x="21198" y="19047"/>
                    <a:pt x="21364" y="18320"/>
                    <a:pt x="21461" y="17593"/>
                  </a:cubicBezTo>
                  <a:cubicBezTo>
                    <a:pt x="21545" y="16989"/>
                    <a:pt x="21586" y="16370"/>
                    <a:pt x="21600" y="15751"/>
                  </a:cubicBezTo>
                  <a:cubicBezTo>
                    <a:pt x="21600" y="15627"/>
                    <a:pt x="21600" y="15504"/>
                    <a:pt x="21600" y="15380"/>
                  </a:cubicBezTo>
                  <a:cubicBezTo>
                    <a:pt x="21600" y="14637"/>
                    <a:pt x="21572" y="13895"/>
                    <a:pt x="21503" y="13167"/>
                  </a:cubicBezTo>
                  <a:cubicBezTo>
                    <a:pt x="21378" y="11713"/>
                    <a:pt x="21157" y="10258"/>
                    <a:pt x="20838" y="880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2">
                      <a:lumMod val="25000"/>
                    </a:schemeClr>
                  </a:solidFill>
                </a:rPr>
                <a:t>04</a:t>
              </a:r>
              <a:endParaRPr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EDB95D6A-2C62-4411-91B3-A5D5D926B59E}"/>
                </a:ext>
              </a:extLst>
            </p:cNvPr>
            <p:cNvSpPr/>
            <p:nvPr/>
          </p:nvSpPr>
          <p:spPr>
            <a:xfrm>
              <a:off x="23418800" y="12128500"/>
              <a:ext cx="1964692" cy="176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extrusionOk="0">
                  <a:moveTo>
                    <a:pt x="16992" y="14436"/>
                  </a:moveTo>
                  <a:cubicBezTo>
                    <a:pt x="17802" y="13255"/>
                    <a:pt x="18556" y="12012"/>
                    <a:pt x="19254" y="10738"/>
                  </a:cubicBezTo>
                  <a:cubicBezTo>
                    <a:pt x="19952" y="9464"/>
                    <a:pt x="20595" y="8158"/>
                    <a:pt x="21153" y="6806"/>
                  </a:cubicBezTo>
                  <a:cubicBezTo>
                    <a:pt x="21307" y="6449"/>
                    <a:pt x="21446" y="6092"/>
                    <a:pt x="21600" y="5719"/>
                  </a:cubicBezTo>
                  <a:cubicBezTo>
                    <a:pt x="18863" y="4833"/>
                    <a:pt x="16560" y="2828"/>
                    <a:pt x="15121" y="171"/>
                  </a:cubicBezTo>
                  <a:cubicBezTo>
                    <a:pt x="14228" y="420"/>
                    <a:pt x="13320" y="606"/>
                    <a:pt x="12413" y="761"/>
                  </a:cubicBezTo>
                  <a:cubicBezTo>
                    <a:pt x="11491" y="917"/>
                    <a:pt x="10556" y="1026"/>
                    <a:pt x="9634" y="1088"/>
                  </a:cubicBezTo>
                  <a:cubicBezTo>
                    <a:pt x="6897" y="1259"/>
                    <a:pt x="4133" y="1119"/>
                    <a:pt x="1452" y="435"/>
                  </a:cubicBezTo>
                  <a:cubicBezTo>
                    <a:pt x="963" y="311"/>
                    <a:pt x="475" y="171"/>
                    <a:pt x="0" y="0"/>
                  </a:cubicBezTo>
                  <a:cubicBezTo>
                    <a:pt x="782" y="3807"/>
                    <a:pt x="2262" y="7319"/>
                    <a:pt x="4273" y="10380"/>
                  </a:cubicBezTo>
                  <a:cubicBezTo>
                    <a:pt x="5515" y="12261"/>
                    <a:pt x="6185" y="14561"/>
                    <a:pt x="6102" y="16907"/>
                  </a:cubicBezTo>
                  <a:cubicBezTo>
                    <a:pt x="6032" y="18989"/>
                    <a:pt x="6479" y="20543"/>
                    <a:pt x="7512" y="21243"/>
                  </a:cubicBezTo>
                  <a:cubicBezTo>
                    <a:pt x="7512" y="21243"/>
                    <a:pt x="7512" y="21243"/>
                    <a:pt x="7512" y="21243"/>
                  </a:cubicBezTo>
                  <a:cubicBezTo>
                    <a:pt x="7512" y="21243"/>
                    <a:pt x="7512" y="21243"/>
                    <a:pt x="7512" y="21243"/>
                  </a:cubicBezTo>
                  <a:cubicBezTo>
                    <a:pt x="8126" y="21584"/>
                    <a:pt x="8824" y="21600"/>
                    <a:pt x="9467" y="21429"/>
                  </a:cubicBezTo>
                  <a:cubicBezTo>
                    <a:pt x="10109" y="21258"/>
                    <a:pt x="10723" y="20947"/>
                    <a:pt x="11296" y="20574"/>
                  </a:cubicBezTo>
                  <a:cubicBezTo>
                    <a:pt x="11868" y="20201"/>
                    <a:pt x="12413" y="19766"/>
                    <a:pt x="12929" y="19300"/>
                  </a:cubicBezTo>
                  <a:cubicBezTo>
                    <a:pt x="13069" y="19176"/>
                    <a:pt x="13195" y="19052"/>
                    <a:pt x="13320" y="18927"/>
                  </a:cubicBezTo>
                  <a:cubicBezTo>
                    <a:pt x="13697" y="18570"/>
                    <a:pt x="14060" y="18197"/>
                    <a:pt x="14409" y="17808"/>
                  </a:cubicBezTo>
                  <a:cubicBezTo>
                    <a:pt x="15303" y="16752"/>
                    <a:pt x="16197" y="15633"/>
                    <a:pt x="16992" y="1443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2">
                      <a:lumMod val="25000"/>
                    </a:schemeClr>
                  </a:solidFill>
                </a:rPr>
                <a:t>05</a:t>
              </a:r>
              <a:endParaRPr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F3ECD98-AC6A-400D-802B-E41F7F1B227F}"/>
                </a:ext>
              </a:extLst>
            </p:cNvPr>
            <p:cNvSpPr/>
            <p:nvPr/>
          </p:nvSpPr>
          <p:spPr>
            <a:xfrm>
              <a:off x="22974300" y="10198100"/>
              <a:ext cx="1787217" cy="194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7" extrusionOk="0">
                  <a:moveTo>
                    <a:pt x="11470" y="21544"/>
                  </a:moveTo>
                  <a:cubicBezTo>
                    <a:pt x="12940" y="21600"/>
                    <a:pt x="14409" y="21586"/>
                    <a:pt x="15879" y="21502"/>
                  </a:cubicBezTo>
                  <a:cubicBezTo>
                    <a:pt x="17195" y="21431"/>
                    <a:pt x="18527" y="21291"/>
                    <a:pt x="19828" y="21108"/>
                  </a:cubicBezTo>
                  <a:cubicBezTo>
                    <a:pt x="19966" y="21094"/>
                    <a:pt x="20119" y="21066"/>
                    <a:pt x="20257" y="21052"/>
                  </a:cubicBezTo>
                  <a:cubicBezTo>
                    <a:pt x="20686" y="20981"/>
                    <a:pt x="21114" y="20911"/>
                    <a:pt x="21543" y="20827"/>
                  </a:cubicBezTo>
                  <a:cubicBezTo>
                    <a:pt x="21359" y="20517"/>
                    <a:pt x="21206" y="20194"/>
                    <a:pt x="21053" y="19856"/>
                  </a:cubicBezTo>
                  <a:cubicBezTo>
                    <a:pt x="20487" y="18548"/>
                    <a:pt x="20165" y="17114"/>
                    <a:pt x="20165" y="15623"/>
                  </a:cubicBezTo>
                  <a:cubicBezTo>
                    <a:pt x="20165" y="14442"/>
                    <a:pt x="20364" y="13303"/>
                    <a:pt x="20732" y="12234"/>
                  </a:cubicBezTo>
                  <a:cubicBezTo>
                    <a:pt x="20027" y="11728"/>
                    <a:pt x="19354" y="11208"/>
                    <a:pt x="18696" y="10659"/>
                  </a:cubicBezTo>
                  <a:cubicBezTo>
                    <a:pt x="18053" y="10125"/>
                    <a:pt x="17425" y="9563"/>
                    <a:pt x="16813" y="8986"/>
                  </a:cubicBezTo>
                  <a:cubicBezTo>
                    <a:pt x="14746" y="6975"/>
                    <a:pt x="12909" y="4767"/>
                    <a:pt x="11516" y="2292"/>
                  </a:cubicBezTo>
                  <a:cubicBezTo>
                    <a:pt x="11103" y="1561"/>
                    <a:pt x="10735" y="787"/>
                    <a:pt x="10444" y="0"/>
                  </a:cubicBezTo>
                  <a:cubicBezTo>
                    <a:pt x="8179" y="2700"/>
                    <a:pt x="6480" y="5836"/>
                    <a:pt x="5531" y="9253"/>
                  </a:cubicBezTo>
                  <a:cubicBezTo>
                    <a:pt x="4964" y="11278"/>
                    <a:pt x="3617" y="13022"/>
                    <a:pt x="1826" y="14316"/>
                  </a:cubicBezTo>
                  <a:cubicBezTo>
                    <a:pt x="601" y="15202"/>
                    <a:pt x="-57" y="16186"/>
                    <a:pt x="4" y="17198"/>
                  </a:cubicBezTo>
                  <a:cubicBezTo>
                    <a:pt x="4" y="17198"/>
                    <a:pt x="4" y="17198"/>
                    <a:pt x="4" y="17198"/>
                  </a:cubicBezTo>
                  <a:cubicBezTo>
                    <a:pt x="4" y="17198"/>
                    <a:pt x="4" y="17198"/>
                    <a:pt x="4" y="17198"/>
                  </a:cubicBezTo>
                  <a:cubicBezTo>
                    <a:pt x="111" y="17888"/>
                    <a:pt x="540" y="18464"/>
                    <a:pt x="1076" y="18900"/>
                  </a:cubicBezTo>
                  <a:cubicBezTo>
                    <a:pt x="1612" y="19350"/>
                    <a:pt x="2255" y="19687"/>
                    <a:pt x="2913" y="19969"/>
                  </a:cubicBezTo>
                  <a:cubicBezTo>
                    <a:pt x="3571" y="20250"/>
                    <a:pt x="4260" y="20475"/>
                    <a:pt x="4964" y="20658"/>
                  </a:cubicBezTo>
                  <a:cubicBezTo>
                    <a:pt x="5041" y="20686"/>
                    <a:pt x="5133" y="20700"/>
                    <a:pt x="5209" y="20714"/>
                  </a:cubicBezTo>
                  <a:cubicBezTo>
                    <a:pt x="5837" y="20869"/>
                    <a:pt x="6464" y="21009"/>
                    <a:pt x="7107" y="21108"/>
                  </a:cubicBezTo>
                  <a:cubicBezTo>
                    <a:pt x="8531" y="21347"/>
                    <a:pt x="10001" y="21488"/>
                    <a:pt x="11470" y="2154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</a:rPr>
                <a:t>06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F2C9AFBC-9426-4EC9-85ED-DFE0AD3EF6D2}"/>
                </a:ext>
              </a:extLst>
            </p:cNvPr>
            <p:cNvSpPr/>
            <p:nvPr/>
          </p:nvSpPr>
          <p:spPr>
            <a:xfrm>
              <a:off x="23812499" y="9296400"/>
              <a:ext cx="1826260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5" y="8357"/>
                  </a:moveTo>
                  <a:cubicBezTo>
                    <a:pt x="436" y="8782"/>
                    <a:pt x="586" y="9192"/>
                    <a:pt x="751" y="9603"/>
                  </a:cubicBezTo>
                  <a:cubicBezTo>
                    <a:pt x="841" y="9830"/>
                    <a:pt x="946" y="10042"/>
                    <a:pt x="1051" y="10269"/>
                  </a:cubicBezTo>
                  <a:cubicBezTo>
                    <a:pt x="1352" y="10892"/>
                    <a:pt x="1667" y="11487"/>
                    <a:pt x="2028" y="12082"/>
                  </a:cubicBezTo>
                  <a:cubicBezTo>
                    <a:pt x="2749" y="13257"/>
                    <a:pt x="3545" y="14391"/>
                    <a:pt x="4431" y="15453"/>
                  </a:cubicBezTo>
                  <a:cubicBezTo>
                    <a:pt x="5302" y="16529"/>
                    <a:pt x="6249" y="17563"/>
                    <a:pt x="7240" y="18541"/>
                  </a:cubicBezTo>
                  <a:cubicBezTo>
                    <a:pt x="8066" y="19362"/>
                    <a:pt x="8922" y="20141"/>
                    <a:pt x="9824" y="20878"/>
                  </a:cubicBezTo>
                  <a:cubicBezTo>
                    <a:pt x="10004" y="21033"/>
                    <a:pt x="10199" y="21189"/>
                    <a:pt x="10379" y="21331"/>
                  </a:cubicBezTo>
                  <a:cubicBezTo>
                    <a:pt x="10500" y="21430"/>
                    <a:pt x="10605" y="21515"/>
                    <a:pt x="10725" y="21600"/>
                  </a:cubicBezTo>
                  <a:cubicBezTo>
                    <a:pt x="10815" y="21388"/>
                    <a:pt x="10905" y="21175"/>
                    <a:pt x="11010" y="20963"/>
                  </a:cubicBezTo>
                  <a:cubicBezTo>
                    <a:pt x="12512" y="17917"/>
                    <a:pt x="15396" y="15609"/>
                    <a:pt x="18896" y="14730"/>
                  </a:cubicBezTo>
                  <a:cubicBezTo>
                    <a:pt x="19061" y="14688"/>
                    <a:pt x="19212" y="14660"/>
                    <a:pt x="19377" y="14617"/>
                  </a:cubicBezTo>
                  <a:cubicBezTo>
                    <a:pt x="19257" y="13484"/>
                    <a:pt x="19197" y="12351"/>
                    <a:pt x="19182" y="11218"/>
                  </a:cubicBezTo>
                  <a:cubicBezTo>
                    <a:pt x="19197" y="8442"/>
                    <a:pt x="19512" y="5637"/>
                    <a:pt x="20353" y="2960"/>
                  </a:cubicBezTo>
                  <a:cubicBezTo>
                    <a:pt x="20669" y="1940"/>
                    <a:pt x="21074" y="935"/>
                    <a:pt x="21600" y="0"/>
                  </a:cubicBezTo>
                  <a:cubicBezTo>
                    <a:pt x="17259" y="57"/>
                    <a:pt x="13173" y="1076"/>
                    <a:pt x="9553" y="2819"/>
                  </a:cubicBezTo>
                  <a:cubicBezTo>
                    <a:pt x="7766" y="3683"/>
                    <a:pt x="5738" y="4093"/>
                    <a:pt x="3740" y="3824"/>
                  </a:cubicBezTo>
                  <a:cubicBezTo>
                    <a:pt x="2463" y="3654"/>
                    <a:pt x="1412" y="3853"/>
                    <a:pt x="721" y="4476"/>
                  </a:cubicBezTo>
                  <a:cubicBezTo>
                    <a:pt x="721" y="4476"/>
                    <a:pt x="721" y="4476"/>
                    <a:pt x="721" y="4476"/>
                  </a:cubicBezTo>
                  <a:cubicBezTo>
                    <a:pt x="721" y="4476"/>
                    <a:pt x="721" y="4476"/>
                    <a:pt x="721" y="4476"/>
                  </a:cubicBezTo>
                  <a:cubicBezTo>
                    <a:pt x="225" y="4986"/>
                    <a:pt x="30" y="5680"/>
                    <a:pt x="0" y="6345"/>
                  </a:cubicBezTo>
                  <a:cubicBezTo>
                    <a:pt x="0" y="7039"/>
                    <a:pt x="120" y="7719"/>
                    <a:pt x="315" y="835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</a:rPr>
                <a:t>07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77" name="Graphic 76" descr="Trophy">
            <a:extLst>
              <a:ext uri="{FF2B5EF4-FFF2-40B4-BE49-F238E27FC236}">
                <a16:creationId xmlns:a16="http://schemas.microsoft.com/office/drawing/2014/main" id="{60079408-35F8-42ED-A32C-D2621C296E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0955" y="2974743"/>
            <a:ext cx="1243978" cy="1243978"/>
          </a:xfrm>
          <a:prstGeom prst="rect">
            <a:avLst/>
          </a:prstGeom>
        </p:spPr>
      </p:pic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AC3291E5-CD27-45E0-B207-18F2CF19A648}"/>
              </a:ext>
            </a:extLst>
          </p:cNvPr>
          <p:cNvSpPr/>
          <p:nvPr/>
        </p:nvSpPr>
        <p:spPr>
          <a:xfrm>
            <a:off x="5040661" y="2402885"/>
            <a:ext cx="2272358" cy="2272358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C818CC-27A3-4878-855A-D1C2B797E9BE}"/>
              </a:ext>
            </a:extLst>
          </p:cNvPr>
          <p:cNvGrpSpPr/>
          <p:nvPr/>
        </p:nvGrpSpPr>
        <p:grpSpPr>
          <a:xfrm>
            <a:off x="8430427" y="4652338"/>
            <a:ext cx="2926080" cy="1105487"/>
            <a:chOff x="8921977" y="4073386"/>
            <a:chExt cx="2926080" cy="11054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9D4DFD-696B-4CE7-856F-8058A6FBE61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500524-0F53-4726-B840-E7167F16620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922C901-A661-4837-AB38-163635138E3D}"/>
              </a:ext>
            </a:extLst>
          </p:cNvPr>
          <p:cNvGrpSpPr/>
          <p:nvPr/>
        </p:nvGrpSpPr>
        <p:grpSpPr>
          <a:xfrm>
            <a:off x="827698" y="1810515"/>
            <a:ext cx="2926080" cy="1105487"/>
            <a:chOff x="332936" y="2627766"/>
            <a:chExt cx="2926080" cy="110548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27BCCE-1BC9-4C3E-BFF6-CC24352B9A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ECB86C-A788-4549-AF4F-8D36EF516AC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0CBC1F-1F70-425A-8AE3-B5EC7EF9E1C8}"/>
              </a:ext>
            </a:extLst>
          </p:cNvPr>
          <p:cNvGrpSpPr/>
          <p:nvPr/>
        </p:nvGrpSpPr>
        <p:grpSpPr>
          <a:xfrm>
            <a:off x="8438222" y="1242150"/>
            <a:ext cx="2926080" cy="1105487"/>
            <a:chOff x="8921977" y="1466725"/>
            <a:chExt cx="2926080" cy="110548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5015FE-E1F8-4A05-B34A-097DFEB01E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F5C59B-C325-44BD-81C5-0466BF11B9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B7A68D5-3A15-4CDE-9555-411BCD67FE11}"/>
              </a:ext>
            </a:extLst>
          </p:cNvPr>
          <p:cNvGrpSpPr/>
          <p:nvPr/>
        </p:nvGrpSpPr>
        <p:grpSpPr>
          <a:xfrm>
            <a:off x="835493" y="4083975"/>
            <a:ext cx="2926080" cy="1105487"/>
            <a:chOff x="332936" y="2627766"/>
            <a:chExt cx="2926080" cy="1105487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8213FAE-AAC9-435E-BFE0-C7FCED5267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E47E968-A74D-4E8C-85B2-72483364CCD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51D48D2-4141-43EA-9C46-C523234C9EED}"/>
              </a:ext>
            </a:extLst>
          </p:cNvPr>
          <p:cNvGrpSpPr/>
          <p:nvPr/>
        </p:nvGrpSpPr>
        <p:grpSpPr>
          <a:xfrm>
            <a:off x="8430427" y="2378880"/>
            <a:ext cx="2926080" cy="1105487"/>
            <a:chOff x="8921977" y="4073386"/>
            <a:chExt cx="2926080" cy="110548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53CB889-A310-48E0-9BAE-0F2ADE22F1A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D40616B-8AA7-4945-82AC-7896D5F178F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" name="Graphic 71" descr="Bullseye">
            <a:extLst>
              <a:ext uri="{FF2B5EF4-FFF2-40B4-BE49-F238E27FC236}">
                <a16:creationId xmlns:a16="http://schemas.microsoft.com/office/drawing/2014/main" id="{B0F84BAF-78C1-49AA-BA13-14C2E317C331}"/>
              </a:ext>
            </a:extLst>
          </p:cNvPr>
          <p:cNvGrpSpPr/>
          <p:nvPr/>
        </p:nvGrpSpPr>
        <p:grpSpPr>
          <a:xfrm>
            <a:off x="6459701" y="5007738"/>
            <a:ext cx="400265" cy="400265"/>
            <a:chOff x="6459701" y="5007738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D999566-9D4D-4F03-9F22-C9636B735550}"/>
                </a:ext>
              </a:extLst>
            </p:cNvPr>
            <p:cNvSpPr/>
            <p:nvPr/>
          </p:nvSpPr>
          <p:spPr>
            <a:xfrm>
              <a:off x="6611468" y="504317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7447BC5-7981-4083-8E02-76BBE828F248}"/>
                </a:ext>
              </a:extLst>
            </p:cNvPr>
            <p:cNvSpPr/>
            <p:nvPr/>
          </p:nvSpPr>
          <p:spPr>
            <a:xfrm>
              <a:off x="6495141" y="505568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BDC1A84-4DB0-4140-BA15-FB06FDC8699E}"/>
                </a:ext>
              </a:extLst>
            </p:cNvPr>
            <p:cNvSpPr/>
            <p:nvPr/>
          </p:nvSpPr>
          <p:spPr>
            <a:xfrm>
              <a:off x="6553513" y="511405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72" descr="Single gear">
            <a:extLst>
              <a:ext uri="{FF2B5EF4-FFF2-40B4-BE49-F238E27FC236}">
                <a16:creationId xmlns:a16="http://schemas.microsoft.com/office/drawing/2014/main" id="{19A3DCD3-203B-4909-8B10-0ECEEBB954C0}"/>
              </a:ext>
            </a:extLst>
          </p:cNvPr>
          <p:cNvSpPr/>
          <p:nvPr/>
        </p:nvSpPr>
        <p:spPr>
          <a:xfrm>
            <a:off x="7737833" y="4103529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" name="Graphic 70" descr="Stopwatch">
            <a:extLst>
              <a:ext uri="{FF2B5EF4-FFF2-40B4-BE49-F238E27FC236}">
                <a16:creationId xmlns:a16="http://schemas.microsoft.com/office/drawing/2014/main" id="{9A54AA78-450D-4C49-80D0-8B2160299806}"/>
              </a:ext>
            </a:extLst>
          </p:cNvPr>
          <p:cNvGrpSpPr/>
          <p:nvPr/>
        </p:nvGrpSpPr>
        <p:grpSpPr>
          <a:xfrm>
            <a:off x="7582143" y="2450733"/>
            <a:ext cx="400265" cy="400265"/>
            <a:chOff x="7582143" y="2450733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7BF813A-E6BB-45B1-93BC-10389177CD40}"/>
                </a:ext>
              </a:extLst>
            </p:cNvPr>
            <p:cNvSpPr/>
            <p:nvPr/>
          </p:nvSpPr>
          <p:spPr>
            <a:xfrm>
              <a:off x="7773936" y="257998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4A9585F-62C3-4AED-9FC8-908744C246D4}"/>
                </a:ext>
              </a:extLst>
            </p:cNvPr>
            <p:cNvSpPr/>
            <p:nvPr/>
          </p:nvSpPr>
          <p:spPr>
            <a:xfrm>
              <a:off x="7773936" y="274676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03936EA-71F8-418C-933F-11973C888951}"/>
                </a:ext>
              </a:extLst>
            </p:cNvPr>
            <p:cNvSpPr/>
            <p:nvPr/>
          </p:nvSpPr>
          <p:spPr>
            <a:xfrm>
              <a:off x="7857325" y="26592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9007CBC-A8DC-4467-9B41-D6D5FEBAFD94}"/>
                </a:ext>
              </a:extLst>
            </p:cNvPr>
            <p:cNvSpPr/>
            <p:nvPr/>
          </p:nvSpPr>
          <p:spPr>
            <a:xfrm>
              <a:off x="7690548" y="26592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E0DE15-0163-408B-9E1A-5729D8BC8229}"/>
                </a:ext>
              </a:extLst>
            </p:cNvPr>
            <p:cNvSpPr/>
            <p:nvPr/>
          </p:nvSpPr>
          <p:spPr>
            <a:xfrm>
              <a:off x="7773936" y="2609171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5FED6C-5E4F-4D0E-968B-21F7BDBAC3DD}"/>
                </a:ext>
              </a:extLst>
            </p:cNvPr>
            <p:cNvSpPr/>
            <p:nvPr/>
          </p:nvSpPr>
          <p:spPr>
            <a:xfrm>
              <a:off x="7640642" y="2488257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69" descr="Lightbulb">
            <a:extLst>
              <a:ext uri="{FF2B5EF4-FFF2-40B4-BE49-F238E27FC236}">
                <a16:creationId xmlns:a16="http://schemas.microsoft.com/office/drawing/2014/main" id="{868660E7-86BD-4EB5-8208-897692932509}"/>
              </a:ext>
            </a:extLst>
          </p:cNvPr>
          <p:cNvGrpSpPr/>
          <p:nvPr/>
        </p:nvGrpSpPr>
        <p:grpSpPr>
          <a:xfrm>
            <a:off x="6218668" y="1606370"/>
            <a:ext cx="400265" cy="400265"/>
            <a:chOff x="6218668" y="160637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6FD2163-E152-41DE-B9AB-B9FA6A79D07A}"/>
                </a:ext>
              </a:extLst>
            </p:cNvPr>
            <p:cNvSpPr/>
            <p:nvPr/>
          </p:nvSpPr>
          <p:spPr>
            <a:xfrm>
              <a:off x="6364597" y="1873213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201816B-8ECA-42D8-A36B-5F284C133E60}"/>
                </a:ext>
              </a:extLst>
            </p:cNvPr>
            <p:cNvSpPr/>
            <p:nvPr/>
          </p:nvSpPr>
          <p:spPr>
            <a:xfrm>
              <a:off x="6364597" y="191490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7C4974D-67C8-4739-B5F9-8DF810657621}"/>
                </a:ext>
              </a:extLst>
            </p:cNvPr>
            <p:cNvSpPr/>
            <p:nvPr/>
          </p:nvSpPr>
          <p:spPr>
            <a:xfrm>
              <a:off x="6391699" y="1956601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CC32BD5-DE8C-4F68-868E-A4C7B5B3011D}"/>
                </a:ext>
              </a:extLst>
            </p:cNvPr>
            <p:cNvSpPr/>
            <p:nvPr/>
          </p:nvSpPr>
          <p:spPr>
            <a:xfrm>
              <a:off x="6310395" y="1631386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74" descr="Upward trend">
            <a:extLst>
              <a:ext uri="{FF2B5EF4-FFF2-40B4-BE49-F238E27FC236}">
                <a16:creationId xmlns:a16="http://schemas.microsoft.com/office/drawing/2014/main" id="{257CFF4A-791B-4FD7-8C19-98FD3862C23E}"/>
              </a:ext>
            </a:extLst>
          </p:cNvPr>
          <p:cNvGrpSpPr/>
          <p:nvPr/>
        </p:nvGrpSpPr>
        <p:grpSpPr>
          <a:xfrm>
            <a:off x="4759182" y="1996699"/>
            <a:ext cx="400265" cy="400265"/>
            <a:chOff x="4759182" y="1996699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490DABD-A57A-4965-85E5-83F6BB79723D}"/>
                </a:ext>
              </a:extLst>
            </p:cNvPr>
            <p:cNvSpPr/>
            <p:nvPr/>
          </p:nvSpPr>
          <p:spPr>
            <a:xfrm>
              <a:off x="4817553" y="2055070"/>
              <a:ext cx="283521" cy="283521"/>
            </a:xfrm>
            <a:custGeom>
              <a:avLst/>
              <a:gdLst>
                <a:gd name="connsiteX0" fmla="*/ 25017 w 283521"/>
                <a:gd name="connsiteY0" fmla="*/ 0 h 283521"/>
                <a:gd name="connsiteX1" fmla="*/ 0 w 283521"/>
                <a:gd name="connsiteY1" fmla="*/ 0 h 283521"/>
                <a:gd name="connsiteX2" fmla="*/ 0 w 283521"/>
                <a:gd name="connsiteY2" fmla="*/ 283521 h 283521"/>
                <a:gd name="connsiteX3" fmla="*/ 283521 w 283521"/>
                <a:gd name="connsiteY3" fmla="*/ 283521 h 283521"/>
                <a:gd name="connsiteX4" fmla="*/ 283521 w 283521"/>
                <a:gd name="connsiteY4" fmla="*/ 258504 h 283521"/>
                <a:gd name="connsiteX5" fmla="*/ 25017 w 283521"/>
                <a:gd name="connsiteY5" fmla="*/ 258504 h 2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21" h="283521">
                  <a:moveTo>
                    <a:pt x="25017" y="0"/>
                  </a:moveTo>
                  <a:lnTo>
                    <a:pt x="0" y="0"/>
                  </a:lnTo>
                  <a:lnTo>
                    <a:pt x="0" y="283521"/>
                  </a:lnTo>
                  <a:lnTo>
                    <a:pt x="283521" y="283521"/>
                  </a:lnTo>
                  <a:lnTo>
                    <a:pt x="283521" y="258504"/>
                  </a:lnTo>
                  <a:lnTo>
                    <a:pt x="25017" y="25850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E7B42A-73A4-4A3A-9F08-8552F0A8175D}"/>
                </a:ext>
              </a:extLst>
            </p:cNvPr>
            <p:cNvSpPr/>
            <p:nvPr/>
          </p:nvSpPr>
          <p:spPr>
            <a:xfrm>
              <a:off x="4858831" y="2125951"/>
              <a:ext cx="242243" cy="142177"/>
            </a:xfrm>
            <a:custGeom>
              <a:avLst/>
              <a:gdLst>
                <a:gd name="connsiteX0" fmla="*/ 175533 w 242243"/>
                <a:gd name="connsiteY0" fmla="*/ 0 h 142177"/>
                <a:gd name="connsiteX1" fmla="*/ 200133 w 242243"/>
                <a:gd name="connsiteY1" fmla="*/ 24600 h 142177"/>
                <a:gd name="connsiteX2" fmla="*/ 167194 w 242243"/>
                <a:gd name="connsiteY2" fmla="*/ 57538 h 142177"/>
                <a:gd name="connsiteX3" fmla="*/ 142177 w 242243"/>
                <a:gd name="connsiteY3" fmla="*/ 32522 h 142177"/>
                <a:gd name="connsiteX4" fmla="*/ 100483 w 242243"/>
                <a:gd name="connsiteY4" fmla="*/ 74216 h 142177"/>
                <a:gd name="connsiteX5" fmla="*/ 75467 w 242243"/>
                <a:gd name="connsiteY5" fmla="*/ 49199 h 142177"/>
                <a:gd name="connsiteX6" fmla="*/ 0 w 242243"/>
                <a:gd name="connsiteY6" fmla="*/ 124666 h 142177"/>
                <a:gd name="connsiteX7" fmla="*/ 17512 w 242243"/>
                <a:gd name="connsiteY7" fmla="*/ 142177 h 142177"/>
                <a:gd name="connsiteX8" fmla="*/ 75467 w 242243"/>
                <a:gd name="connsiteY8" fmla="*/ 84222 h 142177"/>
                <a:gd name="connsiteX9" fmla="*/ 100483 w 242243"/>
                <a:gd name="connsiteY9" fmla="*/ 109239 h 142177"/>
                <a:gd name="connsiteX10" fmla="*/ 142177 w 242243"/>
                <a:gd name="connsiteY10" fmla="*/ 67545 h 142177"/>
                <a:gd name="connsiteX11" fmla="*/ 167194 w 242243"/>
                <a:gd name="connsiteY11" fmla="*/ 92561 h 142177"/>
                <a:gd name="connsiteX12" fmla="*/ 217644 w 242243"/>
                <a:gd name="connsiteY12" fmla="*/ 42111 h 142177"/>
                <a:gd name="connsiteX13" fmla="*/ 242244 w 242243"/>
                <a:gd name="connsiteY13" fmla="*/ 66711 h 142177"/>
                <a:gd name="connsiteX14" fmla="*/ 242244 w 242243"/>
                <a:gd name="connsiteY14" fmla="*/ 0 h 14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243" h="142177">
                  <a:moveTo>
                    <a:pt x="175533" y="0"/>
                  </a:moveTo>
                  <a:lnTo>
                    <a:pt x="200133" y="24600"/>
                  </a:lnTo>
                  <a:lnTo>
                    <a:pt x="167194" y="57538"/>
                  </a:lnTo>
                  <a:lnTo>
                    <a:pt x="142177" y="32522"/>
                  </a:lnTo>
                  <a:lnTo>
                    <a:pt x="100483" y="74216"/>
                  </a:lnTo>
                  <a:lnTo>
                    <a:pt x="75467" y="49199"/>
                  </a:lnTo>
                  <a:lnTo>
                    <a:pt x="0" y="124666"/>
                  </a:lnTo>
                  <a:lnTo>
                    <a:pt x="17512" y="142177"/>
                  </a:lnTo>
                  <a:lnTo>
                    <a:pt x="75467" y="84222"/>
                  </a:lnTo>
                  <a:lnTo>
                    <a:pt x="100483" y="109239"/>
                  </a:lnTo>
                  <a:lnTo>
                    <a:pt x="142177" y="67545"/>
                  </a:lnTo>
                  <a:lnTo>
                    <a:pt x="167194" y="92561"/>
                  </a:lnTo>
                  <a:lnTo>
                    <a:pt x="217644" y="42111"/>
                  </a:lnTo>
                  <a:lnTo>
                    <a:pt x="242244" y="66711"/>
                  </a:lnTo>
                  <a:lnTo>
                    <a:pt x="242244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75" descr="Downward trend">
            <a:extLst>
              <a:ext uri="{FF2B5EF4-FFF2-40B4-BE49-F238E27FC236}">
                <a16:creationId xmlns:a16="http://schemas.microsoft.com/office/drawing/2014/main" id="{E051B815-F5D2-4DAB-AFD5-D861EB62C8D7}"/>
              </a:ext>
            </a:extLst>
          </p:cNvPr>
          <p:cNvGrpSpPr/>
          <p:nvPr/>
        </p:nvGrpSpPr>
        <p:grpSpPr>
          <a:xfrm>
            <a:off x="4165057" y="3429000"/>
            <a:ext cx="400265" cy="400265"/>
            <a:chOff x="4165057" y="342900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AC1BCA8-28EF-4B85-8181-7B87E5F5A345}"/>
                </a:ext>
              </a:extLst>
            </p:cNvPr>
            <p:cNvSpPr/>
            <p:nvPr/>
          </p:nvSpPr>
          <p:spPr>
            <a:xfrm>
              <a:off x="4223428" y="3487371"/>
              <a:ext cx="283521" cy="283521"/>
            </a:xfrm>
            <a:custGeom>
              <a:avLst/>
              <a:gdLst>
                <a:gd name="connsiteX0" fmla="*/ 25017 w 283521"/>
                <a:gd name="connsiteY0" fmla="*/ 0 h 283521"/>
                <a:gd name="connsiteX1" fmla="*/ 0 w 283521"/>
                <a:gd name="connsiteY1" fmla="*/ 0 h 283521"/>
                <a:gd name="connsiteX2" fmla="*/ 0 w 283521"/>
                <a:gd name="connsiteY2" fmla="*/ 283521 h 283521"/>
                <a:gd name="connsiteX3" fmla="*/ 283521 w 283521"/>
                <a:gd name="connsiteY3" fmla="*/ 283521 h 283521"/>
                <a:gd name="connsiteX4" fmla="*/ 283521 w 283521"/>
                <a:gd name="connsiteY4" fmla="*/ 258504 h 283521"/>
                <a:gd name="connsiteX5" fmla="*/ 25017 w 283521"/>
                <a:gd name="connsiteY5" fmla="*/ 258504 h 2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21" h="283521">
                  <a:moveTo>
                    <a:pt x="25017" y="0"/>
                  </a:moveTo>
                  <a:lnTo>
                    <a:pt x="0" y="0"/>
                  </a:lnTo>
                  <a:lnTo>
                    <a:pt x="0" y="283521"/>
                  </a:lnTo>
                  <a:lnTo>
                    <a:pt x="283521" y="283521"/>
                  </a:lnTo>
                  <a:lnTo>
                    <a:pt x="283521" y="258504"/>
                  </a:lnTo>
                  <a:lnTo>
                    <a:pt x="25017" y="25850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5EA49F7-FAB0-4D73-8498-DADE6FFD23B2}"/>
                </a:ext>
              </a:extLst>
            </p:cNvPr>
            <p:cNvSpPr/>
            <p:nvPr/>
          </p:nvSpPr>
          <p:spPr>
            <a:xfrm>
              <a:off x="4264706" y="3557835"/>
              <a:ext cx="242243" cy="142177"/>
            </a:xfrm>
            <a:custGeom>
              <a:avLst/>
              <a:gdLst>
                <a:gd name="connsiteX0" fmla="*/ 217644 w 242243"/>
                <a:gd name="connsiteY0" fmla="*/ 100066 h 142177"/>
                <a:gd name="connsiteX1" fmla="*/ 167194 w 242243"/>
                <a:gd name="connsiteY1" fmla="*/ 49616 h 142177"/>
                <a:gd name="connsiteX2" fmla="*/ 142177 w 242243"/>
                <a:gd name="connsiteY2" fmla="*/ 74633 h 142177"/>
                <a:gd name="connsiteX3" fmla="*/ 100483 w 242243"/>
                <a:gd name="connsiteY3" fmla="*/ 32938 h 142177"/>
                <a:gd name="connsiteX4" fmla="*/ 75467 w 242243"/>
                <a:gd name="connsiteY4" fmla="*/ 57955 h 142177"/>
                <a:gd name="connsiteX5" fmla="*/ 17512 w 242243"/>
                <a:gd name="connsiteY5" fmla="*/ 0 h 142177"/>
                <a:gd name="connsiteX6" fmla="*/ 0 w 242243"/>
                <a:gd name="connsiteY6" fmla="*/ 17512 h 142177"/>
                <a:gd name="connsiteX7" fmla="*/ 75467 w 242243"/>
                <a:gd name="connsiteY7" fmla="*/ 92978 h 142177"/>
                <a:gd name="connsiteX8" fmla="*/ 100483 w 242243"/>
                <a:gd name="connsiteY8" fmla="*/ 67962 h 142177"/>
                <a:gd name="connsiteX9" fmla="*/ 142177 w 242243"/>
                <a:gd name="connsiteY9" fmla="*/ 109656 h 142177"/>
                <a:gd name="connsiteX10" fmla="*/ 167194 w 242243"/>
                <a:gd name="connsiteY10" fmla="*/ 84639 h 142177"/>
                <a:gd name="connsiteX11" fmla="*/ 200133 w 242243"/>
                <a:gd name="connsiteY11" fmla="*/ 117578 h 142177"/>
                <a:gd name="connsiteX12" fmla="*/ 175533 w 242243"/>
                <a:gd name="connsiteY12" fmla="*/ 142177 h 142177"/>
                <a:gd name="connsiteX13" fmla="*/ 242244 w 242243"/>
                <a:gd name="connsiteY13" fmla="*/ 142177 h 142177"/>
                <a:gd name="connsiteX14" fmla="*/ 242244 w 242243"/>
                <a:gd name="connsiteY14" fmla="*/ 75467 h 14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243" h="142177">
                  <a:moveTo>
                    <a:pt x="217644" y="100066"/>
                  </a:moveTo>
                  <a:lnTo>
                    <a:pt x="167194" y="49616"/>
                  </a:lnTo>
                  <a:lnTo>
                    <a:pt x="142177" y="74633"/>
                  </a:lnTo>
                  <a:lnTo>
                    <a:pt x="100483" y="32938"/>
                  </a:lnTo>
                  <a:lnTo>
                    <a:pt x="75467" y="57955"/>
                  </a:lnTo>
                  <a:lnTo>
                    <a:pt x="17512" y="0"/>
                  </a:lnTo>
                  <a:lnTo>
                    <a:pt x="0" y="17512"/>
                  </a:lnTo>
                  <a:lnTo>
                    <a:pt x="75467" y="92978"/>
                  </a:lnTo>
                  <a:lnTo>
                    <a:pt x="100483" y="67962"/>
                  </a:lnTo>
                  <a:lnTo>
                    <a:pt x="142177" y="109656"/>
                  </a:lnTo>
                  <a:lnTo>
                    <a:pt x="167194" y="84639"/>
                  </a:lnTo>
                  <a:lnTo>
                    <a:pt x="200133" y="117578"/>
                  </a:lnTo>
                  <a:lnTo>
                    <a:pt x="175533" y="142177"/>
                  </a:lnTo>
                  <a:lnTo>
                    <a:pt x="242244" y="142177"/>
                  </a:lnTo>
                  <a:lnTo>
                    <a:pt x="242244" y="754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aphic 73" descr="Venn diagram">
            <a:extLst>
              <a:ext uri="{FF2B5EF4-FFF2-40B4-BE49-F238E27FC236}">
                <a16:creationId xmlns:a16="http://schemas.microsoft.com/office/drawing/2014/main" id="{7EE84AEE-DADB-4FB6-B24C-699794AB2F17}"/>
              </a:ext>
            </a:extLst>
          </p:cNvPr>
          <p:cNvGrpSpPr/>
          <p:nvPr/>
        </p:nvGrpSpPr>
        <p:grpSpPr>
          <a:xfrm>
            <a:off x="4870989" y="4832829"/>
            <a:ext cx="400265" cy="400265"/>
            <a:chOff x="4870989" y="4832829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1EFB6D0-68C7-41AB-A8FD-93C963075685}"/>
                </a:ext>
              </a:extLst>
            </p:cNvPr>
            <p:cNvSpPr/>
            <p:nvPr/>
          </p:nvSpPr>
          <p:spPr>
            <a:xfrm>
              <a:off x="4985648" y="4895745"/>
              <a:ext cx="170946" cy="109322"/>
            </a:xfrm>
            <a:custGeom>
              <a:avLst/>
              <a:gdLst>
                <a:gd name="connsiteX0" fmla="*/ 1042 w 170946"/>
                <a:gd name="connsiteY0" fmla="*/ 97982 h 109322"/>
                <a:gd name="connsiteX1" fmla="*/ 85473 w 170946"/>
                <a:gd name="connsiteY1" fmla="*/ 109322 h 109322"/>
                <a:gd name="connsiteX2" fmla="*/ 169904 w 170946"/>
                <a:gd name="connsiteY2" fmla="*/ 97982 h 109322"/>
                <a:gd name="connsiteX3" fmla="*/ 170947 w 170946"/>
                <a:gd name="connsiteY3" fmla="*/ 85473 h 109322"/>
                <a:gd name="connsiteX4" fmla="*/ 85473 w 170946"/>
                <a:gd name="connsiteY4" fmla="*/ 0 h 109322"/>
                <a:gd name="connsiteX5" fmla="*/ 0 w 170946"/>
                <a:gd name="connsiteY5" fmla="*/ 85473 h 109322"/>
                <a:gd name="connsiteX6" fmla="*/ 1042 w 170946"/>
                <a:gd name="connsiteY6" fmla="*/ 97982 h 10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946" h="109322">
                  <a:moveTo>
                    <a:pt x="1042" y="97982"/>
                  </a:moveTo>
                  <a:cubicBezTo>
                    <a:pt x="29440" y="88658"/>
                    <a:pt x="60543" y="92836"/>
                    <a:pt x="85473" y="109322"/>
                  </a:cubicBezTo>
                  <a:cubicBezTo>
                    <a:pt x="110404" y="92836"/>
                    <a:pt x="141507" y="88658"/>
                    <a:pt x="169904" y="97982"/>
                  </a:cubicBezTo>
                  <a:cubicBezTo>
                    <a:pt x="170568" y="93845"/>
                    <a:pt x="170916" y="89663"/>
                    <a:pt x="170947" y="85473"/>
                  </a:cubicBezTo>
                  <a:cubicBezTo>
                    <a:pt x="170947" y="38268"/>
                    <a:pt x="132679" y="0"/>
                    <a:pt x="85473" y="0"/>
                  </a:cubicBezTo>
                  <a:cubicBezTo>
                    <a:pt x="38268" y="0"/>
                    <a:pt x="0" y="38268"/>
                    <a:pt x="0" y="85473"/>
                  </a:cubicBezTo>
                  <a:cubicBezTo>
                    <a:pt x="30" y="89663"/>
                    <a:pt x="378" y="93845"/>
                    <a:pt x="1042" y="97982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9DA9FDE-DAB2-4535-8753-FF7B419E9874}"/>
                </a:ext>
              </a:extLst>
            </p:cNvPr>
            <p:cNvSpPr/>
            <p:nvPr/>
          </p:nvSpPr>
          <p:spPr>
            <a:xfrm>
              <a:off x="5081795" y="5010946"/>
              <a:ext cx="128743" cy="161273"/>
            </a:xfrm>
            <a:custGeom>
              <a:avLst/>
              <a:gdLst>
                <a:gd name="connsiteX0" fmla="*/ 82638 w 128743"/>
                <a:gd name="connsiteY0" fmla="*/ 83 h 161273"/>
                <a:gd name="connsiteX1" fmla="*/ 31813 w 128743"/>
                <a:gd name="connsiteY1" fmla="*/ 58455 h 161273"/>
                <a:gd name="connsiteX2" fmla="*/ 33355 w 128743"/>
                <a:gd name="connsiteY2" fmla="*/ 75800 h 161273"/>
                <a:gd name="connsiteX3" fmla="*/ 0 w 128743"/>
                <a:gd name="connsiteY3" fmla="*/ 149349 h 161273"/>
                <a:gd name="connsiteX4" fmla="*/ 43279 w 128743"/>
                <a:gd name="connsiteY4" fmla="*/ 161273 h 161273"/>
                <a:gd name="connsiteX5" fmla="*/ 128743 w 128743"/>
                <a:gd name="connsiteY5" fmla="*/ 75875 h 161273"/>
                <a:gd name="connsiteX6" fmla="*/ 82638 w 128743"/>
                <a:gd name="connsiteY6" fmla="*/ 0 h 16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43" h="161273">
                  <a:moveTo>
                    <a:pt x="82638" y="83"/>
                  </a:moveTo>
                  <a:cubicBezTo>
                    <a:pt x="74377" y="25664"/>
                    <a:pt x="56014" y="46754"/>
                    <a:pt x="31813" y="58455"/>
                  </a:cubicBezTo>
                  <a:cubicBezTo>
                    <a:pt x="32835" y="64180"/>
                    <a:pt x="33352" y="69985"/>
                    <a:pt x="33355" y="75800"/>
                  </a:cubicBezTo>
                  <a:cubicBezTo>
                    <a:pt x="33360" y="103978"/>
                    <a:pt x="21202" y="130788"/>
                    <a:pt x="0" y="149349"/>
                  </a:cubicBezTo>
                  <a:cubicBezTo>
                    <a:pt x="13087" y="157154"/>
                    <a:pt x="28041" y="161275"/>
                    <a:pt x="43279" y="161273"/>
                  </a:cubicBezTo>
                  <a:cubicBezTo>
                    <a:pt x="90461" y="161292"/>
                    <a:pt x="128725" y="123057"/>
                    <a:pt x="128743" y="75875"/>
                  </a:cubicBezTo>
                  <a:cubicBezTo>
                    <a:pt x="128756" y="43956"/>
                    <a:pt x="110974" y="14693"/>
                    <a:pt x="8263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CD6823B-888E-4EAD-86EE-74B38C1BBB03}"/>
                </a:ext>
              </a:extLst>
            </p:cNvPr>
            <p:cNvSpPr/>
            <p:nvPr/>
          </p:nvSpPr>
          <p:spPr>
            <a:xfrm>
              <a:off x="5043311" y="5020453"/>
              <a:ext cx="55620" cy="46405"/>
            </a:xfrm>
            <a:custGeom>
              <a:avLst/>
              <a:gdLst>
                <a:gd name="connsiteX0" fmla="*/ 55620 w 55620"/>
                <a:gd name="connsiteY0" fmla="*/ 41694 h 46405"/>
                <a:gd name="connsiteX1" fmla="*/ 27810 w 55620"/>
                <a:gd name="connsiteY1" fmla="*/ 0 h 46405"/>
                <a:gd name="connsiteX2" fmla="*/ 0 w 55620"/>
                <a:gd name="connsiteY2" fmla="*/ 41694 h 46405"/>
                <a:gd name="connsiteX3" fmla="*/ 55620 w 55620"/>
                <a:gd name="connsiteY3" fmla="*/ 41694 h 4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0" h="46405">
                  <a:moveTo>
                    <a:pt x="55620" y="41694"/>
                  </a:moveTo>
                  <a:cubicBezTo>
                    <a:pt x="50696" y="25343"/>
                    <a:pt x="41015" y="10828"/>
                    <a:pt x="27810" y="0"/>
                  </a:cubicBezTo>
                  <a:cubicBezTo>
                    <a:pt x="14605" y="10828"/>
                    <a:pt x="4924" y="25343"/>
                    <a:pt x="0" y="41694"/>
                  </a:cubicBezTo>
                  <a:cubicBezTo>
                    <a:pt x="18008" y="47976"/>
                    <a:pt x="37612" y="47976"/>
                    <a:pt x="55620" y="4169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433F5BC-8315-4C05-87D4-146BD9396ABF}"/>
                </a:ext>
              </a:extLst>
            </p:cNvPr>
            <p:cNvSpPr/>
            <p:nvPr/>
          </p:nvSpPr>
          <p:spPr>
            <a:xfrm>
              <a:off x="4931686" y="5011113"/>
              <a:ext cx="128760" cy="161273"/>
            </a:xfrm>
            <a:custGeom>
              <a:avLst/>
              <a:gdLst>
                <a:gd name="connsiteX0" fmla="*/ 85482 w 128760"/>
                <a:gd name="connsiteY0" fmla="*/ 161190 h 161273"/>
                <a:gd name="connsiteX1" fmla="*/ 128761 w 128760"/>
                <a:gd name="connsiteY1" fmla="*/ 149265 h 161273"/>
                <a:gd name="connsiteX2" fmla="*/ 95406 w 128760"/>
                <a:gd name="connsiteY2" fmla="*/ 75717 h 161273"/>
                <a:gd name="connsiteX3" fmla="*/ 96948 w 128760"/>
                <a:gd name="connsiteY3" fmla="*/ 58372 h 161273"/>
                <a:gd name="connsiteX4" fmla="*/ 46123 w 128760"/>
                <a:gd name="connsiteY4" fmla="*/ 0 h 161273"/>
                <a:gd name="connsiteX5" fmla="*/ 9607 w 128760"/>
                <a:gd name="connsiteY5" fmla="*/ 115168 h 161273"/>
                <a:gd name="connsiteX6" fmla="*/ 85482 w 128760"/>
                <a:gd name="connsiteY6" fmla="*/ 161273 h 16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60" h="161273">
                  <a:moveTo>
                    <a:pt x="85482" y="161190"/>
                  </a:moveTo>
                  <a:cubicBezTo>
                    <a:pt x="100720" y="161191"/>
                    <a:pt x="115674" y="157071"/>
                    <a:pt x="128761" y="149265"/>
                  </a:cubicBezTo>
                  <a:cubicBezTo>
                    <a:pt x="107559" y="130704"/>
                    <a:pt x="95401" y="103895"/>
                    <a:pt x="95406" y="75717"/>
                  </a:cubicBezTo>
                  <a:cubicBezTo>
                    <a:pt x="95409" y="69901"/>
                    <a:pt x="95926" y="64097"/>
                    <a:pt x="96948" y="58372"/>
                  </a:cubicBezTo>
                  <a:cubicBezTo>
                    <a:pt x="72747" y="46670"/>
                    <a:pt x="54384" y="25581"/>
                    <a:pt x="46123" y="0"/>
                  </a:cubicBezTo>
                  <a:cubicBezTo>
                    <a:pt x="4236" y="21719"/>
                    <a:pt x="-12112" y="73282"/>
                    <a:pt x="9607" y="115168"/>
                  </a:cubicBezTo>
                  <a:cubicBezTo>
                    <a:pt x="24300" y="143504"/>
                    <a:pt x="53564" y="161286"/>
                    <a:pt x="85482" y="161273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536C629-084B-42EF-BC0E-8C5507C655DE}"/>
                </a:ext>
              </a:extLst>
            </p:cNvPr>
            <p:cNvSpPr/>
            <p:nvPr/>
          </p:nvSpPr>
          <p:spPr>
            <a:xfrm>
              <a:off x="5039600" y="5074322"/>
              <a:ext cx="63041" cy="78718"/>
            </a:xfrm>
            <a:custGeom>
              <a:avLst/>
              <a:gdLst>
                <a:gd name="connsiteX0" fmla="*/ 31521 w 63041"/>
                <a:gd name="connsiteY0" fmla="*/ 78719 h 78718"/>
                <a:gd name="connsiteX1" fmla="*/ 63042 w 63041"/>
                <a:gd name="connsiteY1" fmla="*/ 12508 h 78718"/>
                <a:gd name="connsiteX2" fmla="*/ 62041 w 63041"/>
                <a:gd name="connsiteY2" fmla="*/ 0 h 78718"/>
                <a:gd name="connsiteX3" fmla="*/ 1001 w 63041"/>
                <a:gd name="connsiteY3" fmla="*/ 0 h 78718"/>
                <a:gd name="connsiteX4" fmla="*/ 0 w 63041"/>
                <a:gd name="connsiteY4" fmla="*/ 12508 h 78718"/>
                <a:gd name="connsiteX5" fmla="*/ 31521 w 63041"/>
                <a:gd name="connsiteY5" fmla="*/ 78719 h 7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041" h="78718">
                  <a:moveTo>
                    <a:pt x="31521" y="78719"/>
                  </a:moveTo>
                  <a:cubicBezTo>
                    <a:pt x="51467" y="62525"/>
                    <a:pt x="63047" y="38200"/>
                    <a:pt x="63042" y="12508"/>
                  </a:cubicBezTo>
                  <a:cubicBezTo>
                    <a:pt x="63005" y="8321"/>
                    <a:pt x="62671" y="4141"/>
                    <a:pt x="62041" y="0"/>
                  </a:cubicBezTo>
                  <a:cubicBezTo>
                    <a:pt x="42214" y="6505"/>
                    <a:pt x="20828" y="6505"/>
                    <a:pt x="1001" y="0"/>
                  </a:cubicBezTo>
                  <a:cubicBezTo>
                    <a:pt x="371" y="4141"/>
                    <a:pt x="37" y="8321"/>
                    <a:pt x="0" y="12508"/>
                  </a:cubicBezTo>
                  <a:cubicBezTo>
                    <a:pt x="-5" y="38200"/>
                    <a:pt x="11575" y="62525"/>
                    <a:pt x="31521" y="7871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9294A50-4664-40E0-BEF2-536844D6161E}"/>
                </a:ext>
              </a:extLst>
            </p:cNvPr>
            <p:cNvSpPr/>
            <p:nvPr/>
          </p:nvSpPr>
          <p:spPr>
            <a:xfrm>
              <a:off x="5082003" y="5001403"/>
              <a:ext cx="70880" cy="55573"/>
            </a:xfrm>
            <a:custGeom>
              <a:avLst/>
              <a:gdLst>
                <a:gd name="connsiteX0" fmla="*/ 70880 w 70880"/>
                <a:gd name="connsiteY0" fmla="*/ 4665 h 55573"/>
                <a:gd name="connsiteX1" fmla="*/ 0 w 70880"/>
                <a:gd name="connsiteY1" fmla="*/ 11837 h 55573"/>
                <a:gd name="connsiteX2" fmla="*/ 28686 w 70880"/>
                <a:gd name="connsiteY2" fmla="*/ 55574 h 55573"/>
                <a:gd name="connsiteX3" fmla="*/ 70880 w 70880"/>
                <a:gd name="connsiteY3" fmla="*/ 4665 h 5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80" h="55573">
                  <a:moveTo>
                    <a:pt x="70880" y="4665"/>
                  </a:moveTo>
                  <a:cubicBezTo>
                    <a:pt x="47349" y="-3488"/>
                    <a:pt x="21421" y="-865"/>
                    <a:pt x="0" y="11837"/>
                  </a:cubicBezTo>
                  <a:cubicBezTo>
                    <a:pt x="13344" y="23551"/>
                    <a:pt x="23258" y="38668"/>
                    <a:pt x="28686" y="55574"/>
                  </a:cubicBezTo>
                  <a:cubicBezTo>
                    <a:pt x="48984" y="44919"/>
                    <a:pt x="64177" y="26588"/>
                    <a:pt x="70880" y="4665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925C75C-0ECA-4723-A46D-70492A61076E}"/>
                </a:ext>
              </a:extLst>
            </p:cNvPr>
            <p:cNvSpPr/>
            <p:nvPr/>
          </p:nvSpPr>
          <p:spPr>
            <a:xfrm>
              <a:off x="4989359" y="5001357"/>
              <a:ext cx="71088" cy="55620"/>
            </a:xfrm>
            <a:custGeom>
              <a:avLst/>
              <a:gdLst>
                <a:gd name="connsiteX0" fmla="*/ 27810 w 71088"/>
                <a:gd name="connsiteY0" fmla="*/ 0 h 55620"/>
                <a:gd name="connsiteX1" fmla="*/ 0 w 71088"/>
                <a:gd name="connsiteY1" fmla="*/ 4711 h 55620"/>
                <a:gd name="connsiteX2" fmla="*/ 42403 w 71088"/>
                <a:gd name="connsiteY2" fmla="*/ 55620 h 55620"/>
                <a:gd name="connsiteX3" fmla="*/ 71089 w 71088"/>
                <a:gd name="connsiteY3" fmla="*/ 11883 h 55620"/>
                <a:gd name="connsiteX4" fmla="*/ 27810 w 71088"/>
                <a:gd name="connsiteY4" fmla="*/ 0 h 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88" h="55620">
                  <a:moveTo>
                    <a:pt x="27810" y="0"/>
                  </a:moveTo>
                  <a:cubicBezTo>
                    <a:pt x="18343" y="21"/>
                    <a:pt x="8946" y="1613"/>
                    <a:pt x="0" y="4711"/>
                  </a:cubicBezTo>
                  <a:cubicBezTo>
                    <a:pt x="6753" y="26671"/>
                    <a:pt x="22026" y="45008"/>
                    <a:pt x="42403" y="55620"/>
                  </a:cubicBezTo>
                  <a:cubicBezTo>
                    <a:pt x="47831" y="38714"/>
                    <a:pt x="57745" y="23597"/>
                    <a:pt x="71089" y="11883"/>
                  </a:cubicBezTo>
                  <a:cubicBezTo>
                    <a:pt x="57990" y="4109"/>
                    <a:pt x="43041" y="5"/>
                    <a:pt x="27810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8BC6468-2E87-42FD-B45B-AD848DAAA05E}"/>
              </a:ext>
            </a:extLst>
          </p:cNvPr>
          <p:cNvGrpSpPr/>
          <p:nvPr/>
        </p:nvGrpSpPr>
        <p:grpSpPr>
          <a:xfrm>
            <a:off x="8430427" y="3515610"/>
            <a:ext cx="2926080" cy="1105487"/>
            <a:chOff x="8921977" y="4073386"/>
            <a:chExt cx="2926080" cy="1105487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17F3D59-2159-47B3-81F8-D383EED243C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05D1B70-9496-4A3C-BBE2-126022DA03F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C958B5F-D7CD-4A92-B88C-C8F6A0FA5E11}"/>
              </a:ext>
            </a:extLst>
          </p:cNvPr>
          <p:cNvGrpSpPr/>
          <p:nvPr/>
        </p:nvGrpSpPr>
        <p:grpSpPr>
          <a:xfrm>
            <a:off x="827698" y="2947245"/>
            <a:ext cx="2926080" cy="1105487"/>
            <a:chOff x="332936" y="2627766"/>
            <a:chExt cx="2926080" cy="110548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17DC9B2-D1A9-490B-8426-4BB222900BC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CD0A6D5-D1CA-4F38-8E8A-C5C8EB5F92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Cycle with 7 Parts – Slide Template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374D67D-318C-48FF-8990-60C2626CCDAF}"/>
              </a:ext>
            </a:extLst>
          </p:cNvPr>
          <p:cNvGrpSpPr/>
          <p:nvPr/>
        </p:nvGrpSpPr>
        <p:grpSpPr>
          <a:xfrm>
            <a:off x="4016208" y="1460855"/>
            <a:ext cx="4159585" cy="4113617"/>
            <a:chOff x="22974300" y="9017000"/>
            <a:chExt cx="5191467" cy="5134095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9A381AE7-312C-4E66-A374-136688C25385}"/>
                </a:ext>
              </a:extLst>
            </p:cNvPr>
            <p:cNvSpPr/>
            <p:nvPr/>
          </p:nvSpPr>
          <p:spPr>
            <a:xfrm>
              <a:off x="25501600" y="9017000"/>
              <a:ext cx="1950722" cy="177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" y="11280"/>
                  </a:moveTo>
                  <a:cubicBezTo>
                    <a:pt x="70" y="12752"/>
                    <a:pt x="0" y="14240"/>
                    <a:pt x="0" y="15727"/>
                  </a:cubicBezTo>
                  <a:cubicBezTo>
                    <a:pt x="0" y="16921"/>
                    <a:pt x="42" y="18098"/>
                    <a:pt x="127" y="19276"/>
                  </a:cubicBezTo>
                  <a:cubicBezTo>
                    <a:pt x="675" y="19183"/>
                    <a:pt x="1223" y="19136"/>
                    <a:pt x="1800" y="19136"/>
                  </a:cubicBezTo>
                  <a:cubicBezTo>
                    <a:pt x="4331" y="19136"/>
                    <a:pt x="6680" y="20051"/>
                    <a:pt x="8564" y="21600"/>
                  </a:cubicBezTo>
                  <a:cubicBezTo>
                    <a:pt x="9225" y="20934"/>
                    <a:pt x="9914" y="20298"/>
                    <a:pt x="10631" y="19694"/>
                  </a:cubicBezTo>
                  <a:cubicBezTo>
                    <a:pt x="11109" y="19291"/>
                    <a:pt x="11588" y="18904"/>
                    <a:pt x="12080" y="18532"/>
                  </a:cubicBezTo>
                  <a:cubicBezTo>
                    <a:pt x="14358" y="16828"/>
                    <a:pt x="16819" y="15356"/>
                    <a:pt x="19448" y="14410"/>
                  </a:cubicBezTo>
                  <a:cubicBezTo>
                    <a:pt x="20152" y="14162"/>
                    <a:pt x="20869" y="13945"/>
                    <a:pt x="21600" y="13791"/>
                  </a:cubicBezTo>
                  <a:cubicBezTo>
                    <a:pt x="19013" y="10304"/>
                    <a:pt x="15680" y="7531"/>
                    <a:pt x="11869" y="5733"/>
                  </a:cubicBezTo>
                  <a:cubicBezTo>
                    <a:pt x="10294" y="4989"/>
                    <a:pt x="8986" y="3734"/>
                    <a:pt x="8030" y="2169"/>
                  </a:cubicBezTo>
                  <a:cubicBezTo>
                    <a:pt x="7200" y="790"/>
                    <a:pt x="6216" y="0"/>
                    <a:pt x="5175" y="0"/>
                  </a:cubicBezTo>
                  <a:cubicBezTo>
                    <a:pt x="5175" y="0"/>
                    <a:pt x="5175" y="0"/>
                    <a:pt x="5175" y="0"/>
                  </a:cubicBezTo>
                  <a:cubicBezTo>
                    <a:pt x="4486" y="62"/>
                    <a:pt x="3881" y="449"/>
                    <a:pt x="3417" y="961"/>
                  </a:cubicBezTo>
                  <a:cubicBezTo>
                    <a:pt x="2939" y="1472"/>
                    <a:pt x="2573" y="2092"/>
                    <a:pt x="2250" y="2743"/>
                  </a:cubicBezTo>
                  <a:cubicBezTo>
                    <a:pt x="2137" y="2975"/>
                    <a:pt x="2025" y="3223"/>
                    <a:pt x="1927" y="3455"/>
                  </a:cubicBezTo>
                  <a:cubicBezTo>
                    <a:pt x="1744" y="3889"/>
                    <a:pt x="1589" y="4323"/>
                    <a:pt x="1448" y="4757"/>
                  </a:cubicBezTo>
                  <a:cubicBezTo>
                    <a:pt x="1223" y="5454"/>
                    <a:pt x="1027" y="6167"/>
                    <a:pt x="872" y="6880"/>
                  </a:cubicBezTo>
                  <a:cubicBezTo>
                    <a:pt x="577" y="8336"/>
                    <a:pt x="338" y="9793"/>
                    <a:pt x="211" y="112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</a:rPr>
                <a:t>01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3A9EBCF-986B-4724-A65A-6E0B22A59913}"/>
                </a:ext>
              </a:extLst>
            </p:cNvPr>
            <p:cNvSpPr/>
            <p:nvPr/>
          </p:nvSpPr>
          <p:spPr>
            <a:xfrm>
              <a:off x="26339799" y="10160000"/>
              <a:ext cx="1671727" cy="197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69" extrusionOk="0">
                  <a:moveTo>
                    <a:pt x="12108" y="1022"/>
                  </a:moveTo>
                  <a:cubicBezTo>
                    <a:pt x="10662" y="1493"/>
                    <a:pt x="9232" y="2047"/>
                    <a:pt x="7866" y="2698"/>
                  </a:cubicBezTo>
                  <a:cubicBezTo>
                    <a:pt x="6501" y="3322"/>
                    <a:pt x="5168" y="4029"/>
                    <a:pt x="3884" y="4791"/>
                  </a:cubicBezTo>
                  <a:cubicBezTo>
                    <a:pt x="3072" y="5262"/>
                    <a:pt x="2275" y="5774"/>
                    <a:pt x="1495" y="6287"/>
                  </a:cubicBezTo>
                  <a:cubicBezTo>
                    <a:pt x="991" y="6633"/>
                    <a:pt x="488" y="6980"/>
                    <a:pt x="0" y="7340"/>
                  </a:cubicBezTo>
                  <a:cubicBezTo>
                    <a:pt x="0" y="7340"/>
                    <a:pt x="0" y="7340"/>
                    <a:pt x="0" y="7340"/>
                  </a:cubicBezTo>
                  <a:cubicBezTo>
                    <a:pt x="390" y="7617"/>
                    <a:pt x="748" y="7922"/>
                    <a:pt x="1105" y="8240"/>
                  </a:cubicBezTo>
                  <a:cubicBezTo>
                    <a:pt x="3121" y="10097"/>
                    <a:pt x="4405" y="12522"/>
                    <a:pt x="4583" y="15210"/>
                  </a:cubicBezTo>
                  <a:cubicBezTo>
                    <a:pt x="5363" y="15348"/>
                    <a:pt x="6144" y="15500"/>
                    <a:pt x="6907" y="15681"/>
                  </a:cubicBezTo>
                  <a:cubicBezTo>
                    <a:pt x="8078" y="15958"/>
                    <a:pt x="9232" y="16276"/>
                    <a:pt x="10369" y="16637"/>
                  </a:cubicBezTo>
                  <a:cubicBezTo>
                    <a:pt x="13344" y="17606"/>
                    <a:pt x="16220" y="18853"/>
                    <a:pt x="18788" y="20502"/>
                  </a:cubicBezTo>
                  <a:cubicBezTo>
                    <a:pt x="19308" y="20835"/>
                    <a:pt x="19828" y="21195"/>
                    <a:pt x="20300" y="21569"/>
                  </a:cubicBezTo>
                  <a:cubicBezTo>
                    <a:pt x="20804" y="19740"/>
                    <a:pt x="21064" y="17828"/>
                    <a:pt x="21064" y="15861"/>
                  </a:cubicBezTo>
                  <a:cubicBezTo>
                    <a:pt x="21064" y="13824"/>
                    <a:pt x="20771" y="11829"/>
                    <a:pt x="20235" y="9931"/>
                  </a:cubicBezTo>
                  <a:cubicBezTo>
                    <a:pt x="19731" y="8143"/>
                    <a:pt x="20007" y="6259"/>
                    <a:pt x="20836" y="4569"/>
                  </a:cubicBezTo>
                  <a:cubicBezTo>
                    <a:pt x="21535" y="3142"/>
                    <a:pt x="21600" y="1909"/>
                    <a:pt x="20901" y="1036"/>
                  </a:cubicBezTo>
                  <a:cubicBezTo>
                    <a:pt x="20901" y="1036"/>
                    <a:pt x="20901" y="1036"/>
                    <a:pt x="20901" y="1036"/>
                  </a:cubicBezTo>
                  <a:cubicBezTo>
                    <a:pt x="20901" y="1036"/>
                    <a:pt x="20901" y="1036"/>
                    <a:pt x="20901" y="1036"/>
                  </a:cubicBezTo>
                  <a:cubicBezTo>
                    <a:pt x="20397" y="509"/>
                    <a:pt x="19666" y="218"/>
                    <a:pt x="18918" y="94"/>
                  </a:cubicBezTo>
                  <a:cubicBezTo>
                    <a:pt x="18154" y="-31"/>
                    <a:pt x="17374" y="-17"/>
                    <a:pt x="16594" y="52"/>
                  </a:cubicBezTo>
                  <a:cubicBezTo>
                    <a:pt x="15944" y="108"/>
                    <a:pt x="15278" y="218"/>
                    <a:pt x="14644" y="357"/>
                  </a:cubicBezTo>
                  <a:cubicBezTo>
                    <a:pt x="14546" y="385"/>
                    <a:pt x="14432" y="399"/>
                    <a:pt x="14335" y="426"/>
                  </a:cubicBezTo>
                  <a:cubicBezTo>
                    <a:pt x="13571" y="592"/>
                    <a:pt x="12840" y="786"/>
                    <a:pt x="12108" y="102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2">
                      <a:lumMod val="25000"/>
                    </a:schemeClr>
                  </a:solidFill>
                </a:rPr>
                <a:t>02</a:t>
              </a:r>
              <a:endParaRPr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4EA0081-17A9-489A-80E5-3D5669FE8A1A}"/>
                </a:ext>
              </a:extLst>
            </p:cNvPr>
            <p:cNvSpPr/>
            <p:nvPr/>
          </p:nvSpPr>
          <p:spPr>
            <a:xfrm>
              <a:off x="26377900" y="11620499"/>
              <a:ext cx="1787867" cy="205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extrusionOk="0">
                  <a:moveTo>
                    <a:pt x="21173" y="8899"/>
                  </a:moveTo>
                  <a:cubicBezTo>
                    <a:pt x="20883" y="8325"/>
                    <a:pt x="20455" y="7805"/>
                    <a:pt x="19982" y="7325"/>
                  </a:cubicBezTo>
                  <a:cubicBezTo>
                    <a:pt x="19509" y="6844"/>
                    <a:pt x="18974" y="6404"/>
                    <a:pt x="18425" y="5990"/>
                  </a:cubicBezTo>
                  <a:cubicBezTo>
                    <a:pt x="18410" y="5977"/>
                    <a:pt x="18379" y="5964"/>
                    <a:pt x="18364" y="5950"/>
                  </a:cubicBezTo>
                  <a:cubicBezTo>
                    <a:pt x="17830" y="5550"/>
                    <a:pt x="17265" y="5177"/>
                    <a:pt x="16685" y="4830"/>
                  </a:cubicBezTo>
                  <a:cubicBezTo>
                    <a:pt x="15479" y="4109"/>
                    <a:pt x="14212" y="3455"/>
                    <a:pt x="12899" y="2895"/>
                  </a:cubicBezTo>
                  <a:cubicBezTo>
                    <a:pt x="11586" y="2321"/>
                    <a:pt x="10243" y="1801"/>
                    <a:pt x="8869" y="1361"/>
                  </a:cubicBezTo>
                  <a:cubicBezTo>
                    <a:pt x="7526" y="907"/>
                    <a:pt x="6137" y="520"/>
                    <a:pt x="4747" y="213"/>
                  </a:cubicBezTo>
                  <a:cubicBezTo>
                    <a:pt x="4732" y="213"/>
                    <a:pt x="4702" y="200"/>
                    <a:pt x="4686" y="200"/>
                  </a:cubicBezTo>
                  <a:cubicBezTo>
                    <a:pt x="4381" y="133"/>
                    <a:pt x="4076" y="67"/>
                    <a:pt x="3770" y="0"/>
                  </a:cubicBezTo>
                  <a:cubicBezTo>
                    <a:pt x="3770" y="200"/>
                    <a:pt x="3755" y="414"/>
                    <a:pt x="3740" y="614"/>
                  </a:cubicBezTo>
                  <a:cubicBezTo>
                    <a:pt x="3526" y="3362"/>
                    <a:pt x="2137" y="5830"/>
                    <a:pt x="0" y="7631"/>
                  </a:cubicBezTo>
                  <a:cubicBezTo>
                    <a:pt x="397" y="8272"/>
                    <a:pt x="748" y="8926"/>
                    <a:pt x="1084" y="9593"/>
                  </a:cubicBezTo>
                  <a:cubicBezTo>
                    <a:pt x="1450" y="10313"/>
                    <a:pt x="1786" y="11047"/>
                    <a:pt x="2091" y="11794"/>
                  </a:cubicBezTo>
                  <a:cubicBezTo>
                    <a:pt x="3068" y="14262"/>
                    <a:pt x="3771" y="16837"/>
                    <a:pt x="3923" y="19479"/>
                  </a:cubicBezTo>
                  <a:cubicBezTo>
                    <a:pt x="3969" y="20186"/>
                    <a:pt x="3969" y="20893"/>
                    <a:pt x="3908" y="21600"/>
                  </a:cubicBezTo>
                  <a:cubicBezTo>
                    <a:pt x="7266" y="20119"/>
                    <a:pt x="10228" y="18078"/>
                    <a:pt x="12639" y="15596"/>
                  </a:cubicBezTo>
                  <a:cubicBezTo>
                    <a:pt x="14044" y="14142"/>
                    <a:pt x="15937" y="13075"/>
                    <a:pt x="18074" y="12688"/>
                  </a:cubicBezTo>
                  <a:cubicBezTo>
                    <a:pt x="19784" y="12381"/>
                    <a:pt x="20959" y="11741"/>
                    <a:pt x="21371" y="10780"/>
                  </a:cubicBezTo>
                  <a:cubicBezTo>
                    <a:pt x="21600" y="10126"/>
                    <a:pt x="21478" y="9473"/>
                    <a:pt x="21173" y="889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2">
                      <a:lumMod val="25000"/>
                    </a:schemeClr>
                  </a:solidFill>
                </a:rPr>
                <a:t>03</a:t>
              </a:r>
              <a:endParaRPr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EE1722D-10AF-4014-8C55-C957AD7A2E55}"/>
                </a:ext>
              </a:extLst>
            </p:cNvPr>
            <p:cNvSpPr/>
            <p:nvPr/>
          </p:nvSpPr>
          <p:spPr>
            <a:xfrm>
              <a:off x="24676100" y="12395200"/>
              <a:ext cx="1979930" cy="175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extrusionOk="0">
                  <a:moveTo>
                    <a:pt x="20838" y="8804"/>
                  </a:moveTo>
                  <a:cubicBezTo>
                    <a:pt x="20533" y="7365"/>
                    <a:pt x="20159" y="5942"/>
                    <a:pt x="19702" y="4534"/>
                  </a:cubicBezTo>
                  <a:cubicBezTo>
                    <a:pt x="19328" y="3327"/>
                    <a:pt x="18898" y="2151"/>
                    <a:pt x="18413" y="990"/>
                  </a:cubicBezTo>
                  <a:cubicBezTo>
                    <a:pt x="18330" y="805"/>
                    <a:pt x="18261" y="619"/>
                    <a:pt x="18178" y="418"/>
                  </a:cubicBezTo>
                  <a:cubicBezTo>
                    <a:pt x="18122" y="279"/>
                    <a:pt x="18053" y="139"/>
                    <a:pt x="17998" y="0"/>
                  </a:cubicBezTo>
                  <a:cubicBezTo>
                    <a:pt x="17845" y="139"/>
                    <a:pt x="17693" y="279"/>
                    <a:pt x="17527" y="418"/>
                  </a:cubicBezTo>
                  <a:cubicBezTo>
                    <a:pt x="15656" y="1981"/>
                    <a:pt x="13329" y="2909"/>
                    <a:pt x="10807" y="2909"/>
                  </a:cubicBezTo>
                  <a:cubicBezTo>
                    <a:pt x="9976" y="2909"/>
                    <a:pt x="9172" y="2801"/>
                    <a:pt x="8410" y="2615"/>
                  </a:cubicBezTo>
                  <a:cubicBezTo>
                    <a:pt x="8368" y="2723"/>
                    <a:pt x="8341" y="2832"/>
                    <a:pt x="8299" y="2924"/>
                  </a:cubicBezTo>
                  <a:cubicBezTo>
                    <a:pt x="7676" y="4642"/>
                    <a:pt x="6914" y="6297"/>
                    <a:pt x="6055" y="7876"/>
                  </a:cubicBezTo>
                  <a:cubicBezTo>
                    <a:pt x="4628" y="10460"/>
                    <a:pt x="2965" y="12904"/>
                    <a:pt x="942" y="14947"/>
                  </a:cubicBezTo>
                  <a:cubicBezTo>
                    <a:pt x="637" y="15256"/>
                    <a:pt x="319" y="15550"/>
                    <a:pt x="0" y="15844"/>
                  </a:cubicBezTo>
                  <a:cubicBezTo>
                    <a:pt x="3284" y="17593"/>
                    <a:pt x="6955" y="18567"/>
                    <a:pt x="10821" y="18567"/>
                  </a:cubicBezTo>
                  <a:cubicBezTo>
                    <a:pt x="10918" y="18567"/>
                    <a:pt x="11029" y="18567"/>
                    <a:pt x="11126" y="18567"/>
                  </a:cubicBezTo>
                  <a:cubicBezTo>
                    <a:pt x="13065" y="18536"/>
                    <a:pt x="14950" y="19248"/>
                    <a:pt x="16543" y="20470"/>
                  </a:cubicBezTo>
                  <a:cubicBezTo>
                    <a:pt x="17637" y="21306"/>
                    <a:pt x="18677" y="21600"/>
                    <a:pt x="19563" y="21244"/>
                  </a:cubicBezTo>
                  <a:cubicBezTo>
                    <a:pt x="20187" y="20935"/>
                    <a:pt x="20630" y="20347"/>
                    <a:pt x="20907" y="19697"/>
                  </a:cubicBezTo>
                  <a:cubicBezTo>
                    <a:pt x="21198" y="19047"/>
                    <a:pt x="21364" y="18320"/>
                    <a:pt x="21461" y="17593"/>
                  </a:cubicBezTo>
                  <a:cubicBezTo>
                    <a:pt x="21545" y="16989"/>
                    <a:pt x="21586" y="16370"/>
                    <a:pt x="21600" y="15751"/>
                  </a:cubicBezTo>
                  <a:cubicBezTo>
                    <a:pt x="21600" y="15627"/>
                    <a:pt x="21600" y="15504"/>
                    <a:pt x="21600" y="15380"/>
                  </a:cubicBezTo>
                  <a:cubicBezTo>
                    <a:pt x="21600" y="14637"/>
                    <a:pt x="21572" y="13895"/>
                    <a:pt x="21503" y="13167"/>
                  </a:cubicBezTo>
                  <a:cubicBezTo>
                    <a:pt x="21378" y="11713"/>
                    <a:pt x="21157" y="10258"/>
                    <a:pt x="20838" y="880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2">
                      <a:lumMod val="25000"/>
                    </a:schemeClr>
                  </a:solidFill>
                </a:rPr>
                <a:t>04</a:t>
              </a:r>
              <a:endParaRPr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EDB95D6A-2C62-4411-91B3-A5D5D926B59E}"/>
                </a:ext>
              </a:extLst>
            </p:cNvPr>
            <p:cNvSpPr/>
            <p:nvPr/>
          </p:nvSpPr>
          <p:spPr>
            <a:xfrm>
              <a:off x="23418800" y="12128500"/>
              <a:ext cx="1964692" cy="176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extrusionOk="0">
                  <a:moveTo>
                    <a:pt x="16992" y="14436"/>
                  </a:moveTo>
                  <a:cubicBezTo>
                    <a:pt x="17802" y="13255"/>
                    <a:pt x="18556" y="12012"/>
                    <a:pt x="19254" y="10738"/>
                  </a:cubicBezTo>
                  <a:cubicBezTo>
                    <a:pt x="19952" y="9464"/>
                    <a:pt x="20595" y="8158"/>
                    <a:pt x="21153" y="6806"/>
                  </a:cubicBezTo>
                  <a:cubicBezTo>
                    <a:pt x="21307" y="6449"/>
                    <a:pt x="21446" y="6092"/>
                    <a:pt x="21600" y="5719"/>
                  </a:cubicBezTo>
                  <a:cubicBezTo>
                    <a:pt x="18863" y="4833"/>
                    <a:pt x="16560" y="2828"/>
                    <a:pt x="15121" y="171"/>
                  </a:cubicBezTo>
                  <a:cubicBezTo>
                    <a:pt x="14228" y="420"/>
                    <a:pt x="13320" y="606"/>
                    <a:pt x="12413" y="761"/>
                  </a:cubicBezTo>
                  <a:cubicBezTo>
                    <a:pt x="11491" y="917"/>
                    <a:pt x="10556" y="1026"/>
                    <a:pt x="9634" y="1088"/>
                  </a:cubicBezTo>
                  <a:cubicBezTo>
                    <a:pt x="6897" y="1259"/>
                    <a:pt x="4133" y="1119"/>
                    <a:pt x="1452" y="435"/>
                  </a:cubicBezTo>
                  <a:cubicBezTo>
                    <a:pt x="963" y="311"/>
                    <a:pt x="475" y="171"/>
                    <a:pt x="0" y="0"/>
                  </a:cubicBezTo>
                  <a:cubicBezTo>
                    <a:pt x="782" y="3807"/>
                    <a:pt x="2262" y="7319"/>
                    <a:pt x="4273" y="10380"/>
                  </a:cubicBezTo>
                  <a:cubicBezTo>
                    <a:pt x="5515" y="12261"/>
                    <a:pt x="6185" y="14561"/>
                    <a:pt x="6102" y="16907"/>
                  </a:cubicBezTo>
                  <a:cubicBezTo>
                    <a:pt x="6032" y="18989"/>
                    <a:pt x="6479" y="20543"/>
                    <a:pt x="7512" y="21243"/>
                  </a:cubicBezTo>
                  <a:cubicBezTo>
                    <a:pt x="7512" y="21243"/>
                    <a:pt x="7512" y="21243"/>
                    <a:pt x="7512" y="21243"/>
                  </a:cubicBezTo>
                  <a:cubicBezTo>
                    <a:pt x="7512" y="21243"/>
                    <a:pt x="7512" y="21243"/>
                    <a:pt x="7512" y="21243"/>
                  </a:cubicBezTo>
                  <a:cubicBezTo>
                    <a:pt x="8126" y="21584"/>
                    <a:pt x="8824" y="21600"/>
                    <a:pt x="9467" y="21429"/>
                  </a:cubicBezTo>
                  <a:cubicBezTo>
                    <a:pt x="10109" y="21258"/>
                    <a:pt x="10723" y="20947"/>
                    <a:pt x="11296" y="20574"/>
                  </a:cubicBezTo>
                  <a:cubicBezTo>
                    <a:pt x="11868" y="20201"/>
                    <a:pt x="12413" y="19766"/>
                    <a:pt x="12929" y="19300"/>
                  </a:cubicBezTo>
                  <a:cubicBezTo>
                    <a:pt x="13069" y="19176"/>
                    <a:pt x="13195" y="19052"/>
                    <a:pt x="13320" y="18927"/>
                  </a:cubicBezTo>
                  <a:cubicBezTo>
                    <a:pt x="13697" y="18570"/>
                    <a:pt x="14060" y="18197"/>
                    <a:pt x="14409" y="17808"/>
                  </a:cubicBezTo>
                  <a:cubicBezTo>
                    <a:pt x="15303" y="16752"/>
                    <a:pt x="16197" y="15633"/>
                    <a:pt x="16992" y="1443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2">
                      <a:lumMod val="25000"/>
                    </a:schemeClr>
                  </a:solidFill>
                </a:rPr>
                <a:t>05</a:t>
              </a:r>
              <a:endParaRPr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F3ECD98-AC6A-400D-802B-E41F7F1B227F}"/>
                </a:ext>
              </a:extLst>
            </p:cNvPr>
            <p:cNvSpPr/>
            <p:nvPr/>
          </p:nvSpPr>
          <p:spPr>
            <a:xfrm>
              <a:off x="22974300" y="10198100"/>
              <a:ext cx="1787217" cy="194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7" extrusionOk="0">
                  <a:moveTo>
                    <a:pt x="11470" y="21544"/>
                  </a:moveTo>
                  <a:cubicBezTo>
                    <a:pt x="12940" y="21600"/>
                    <a:pt x="14409" y="21586"/>
                    <a:pt x="15879" y="21502"/>
                  </a:cubicBezTo>
                  <a:cubicBezTo>
                    <a:pt x="17195" y="21431"/>
                    <a:pt x="18527" y="21291"/>
                    <a:pt x="19828" y="21108"/>
                  </a:cubicBezTo>
                  <a:cubicBezTo>
                    <a:pt x="19966" y="21094"/>
                    <a:pt x="20119" y="21066"/>
                    <a:pt x="20257" y="21052"/>
                  </a:cubicBezTo>
                  <a:cubicBezTo>
                    <a:pt x="20686" y="20981"/>
                    <a:pt x="21114" y="20911"/>
                    <a:pt x="21543" y="20827"/>
                  </a:cubicBezTo>
                  <a:cubicBezTo>
                    <a:pt x="21359" y="20517"/>
                    <a:pt x="21206" y="20194"/>
                    <a:pt x="21053" y="19856"/>
                  </a:cubicBezTo>
                  <a:cubicBezTo>
                    <a:pt x="20487" y="18548"/>
                    <a:pt x="20165" y="17114"/>
                    <a:pt x="20165" y="15623"/>
                  </a:cubicBezTo>
                  <a:cubicBezTo>
                    <a:pt x="20165" y="14442"/>
                    <a:pt x="20364" y="13303"/>
                    <a:pt x="20732" y="12234"/>
                  </a:cubicBezTo>
                  <a:cubicBezTo>
                    <a:pt x="20027" y="11728"/>
                    <a:pt x="19354" y="11208"/>
                    <a:pt x="18696" y="10659"/>
                  </a:cubicBezTo>
                  <a:cubicBezTo>
                    <a:pt x="18053" y="10125"/>
                    <a:pt x="17425" y="9563"/>
                    <a:pt x="16813" y="8986"/>
                  </a:cubicBezTo>
                  <a:cubicBezTo>
                    <a:pt x="14746" y="6975"/>
                    <a:pt x="12909" y="4767"/>
                    <a:pt x="11516" y="2292"/>
                  </a:cubicBezTo>
                  <a:cubicBezTo>
                    <a:pt x="11103" y="1561"/>
                    <a:pt x="10735" y="787"/>
                    <a:pt x="10444" y="0"/>
                  </a:cubicBezTo>
                  <a:cubicBezTo>
                    <a:pt x="8179" y="2700"/>
                    <a:pt x="6480" y="5836"/>
                    <a:pt x="5531" y="9253"/>
                  </a:cubicBezTo>
                  <a:cubicBezTo>
                    <a:pt x="4964" y="11278"/>
                    <a:pt x="3617" y="13022"/>
                    <a:pt x="1826" y="14316"/>
                  </a:cubicBezTo>
                  <a:cubicBezTo>
                    <a:pt x="601" y="15202"/>
                    <a:pt x="-57" y="16186"/>
                    <a:pt x="4" y="17198"/>
                  </a:cubicBezTo>
                  <a:cubicBezTo>
                    <a:pt x="4" y="17198"/>
                    <a:pt x="4" y="17198"/>
                    <a:pt x="4" y="17198"/>
                  </a:cubicBezTo>
                  <a:cubicBezTo>
                    <a:pt x="4" y="17198"/>
                    <a:pt x="4" y="17198"/>
                    <a:pt x="4" y="17198"/>
                  </a:cubicBezTo>
                  <a:cubicBezTo>
                    <a:pt x="111" y="17888"/>
                    <a:pt x="540" y="18464"/>
                    <a:pt x="1076" y="18900"/>
                  </a:cubicBezTo>
                  <a:cubicBezTo>
                    <a:pt x="1612" y="19350"/>
                    <a:pt x="2255" y="19687"/>
                    <a:pt x="2913" y="19969"/>
                  </a:cubicBezTo>
                  <a:cubicBezTo>
                    <a:pt x="3571" y="20250"/>
                    <a:pt x="4260" y="20475"/>
                    <a:pt x="4964" y="20658"/>
                  </a:cubicBezTo>
                  <a:cubicBezTo>
                    <a:pt x="5041" y="20686"/>
                    <a:pt x="5133" y="20700"/>
                    <a:pt x="5209" y="20714"/>
                  </a:cubicBezTo>
                  <a:cubicBezTo>
                    <a:pt x="5837" y="20869"/>
                    <a:pt x="6464" y="21009"/>
                    <a:pt x="7107" y="21108"/>
                  </a:cubicBezTo>
                  <a:cubicBezTo>
                    <a:pt x="8531" y="21347"/>
                    <a:pt x="10001" y="21488"/>
                    <a:pt x="11470" y="2154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</a:rPr>
                <a:t>06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F2C9AFBC-9426-4EC9-85ED-DFE0AD3EF6D2}"/>
                </a:ext>
              </a:extLst>
            </p:cNvPr>
            <p:cNvSpPr/>
            <p:nvPr/>
          </p:nvSpPr>
          <p:spPr>
            <a:xfrm>
              <a:off x="23812499" y="9296400"/>
              <a:ext cx="1826260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5" y="8357"/>
                  </a:moveTo>
                  <a:cubicBezTo>
                    <a:pt x="436" y="8782"/>
                    <a:pt x="586" y="9192"/>
                    <a:pt x="751" y="9603"/>
                  </a:cubicBezTo>
                  <a:cubicBezTo>
                    <a:pt x="841" y="9830"/>
                    <a:pt x="946" y="10042"/>
                    <a:pt x="1051" y="10269"/>
                  </a:cubicBezTo>
                  <a:cubicBezTo>
                    <a:pt x="1352" y="10892"/>
                    <a:pt x="1667" y="11487"/>
                    <a:pt x="2028" y="12082"/>
                  </a:cubicBezTo>
                  <a:cubicBezTo>
                    <a:pt x="2749" y="13257"/>
                    <a:pt x="3545" y="14391"/>
                    <a:pt x="4431" y="15453"/>
                  </a:cubicBezTo>
                  <a:cubicBezTo>
                    <a:pt x="5302" y="16529"/>
                    <a:pt x="6249" y="17563"/>
                    <a:pt x="7240" y="18541"/>
                  </a:cubicBezTo>
                  <a:cubicBezTo>
                    <a:pt x="8066" y="19362"/>
                    <a:pt x="8922" y="20141"/>
                    <a:pt x="9824" y="20878"/>
                  </a:cubicBezTo>
                  <a:cubicBezTo>
                    <a:pt x="10004" y="21033"/>
                    <a:pt x="10199" y="21189"/>
                    <a:pt x="10379" y="21331"/>
                  </a:cubicBezTo>
                  <a:cubicBezTo>
                    <a:pt x="10500" y="21430"/>
                    <a:pt x="10605" y="21515"/>
                    <a:pt x="10725" y="21600"/>
                  </a:cubicBezTo>
                  <a:cubicBezTo>
                    <a:pt x="10815" y="21388"/>
                    <a:pt x="10905" y="21175"/>
                    <a:pt x="11010" y="20963"/>
                  </a:cubicBezTo>
                  <a:cubicBezTo>
                    <a:pt x="12512" y="17917"/>
                    <a:pt x="15396" y="15609"/>
                    <a:pt x="18896" y="14730"/>
                  </a:cubicBezTo>
                  <a:cubicBezTo>
                    <a:pt x="19061" y="14688"/>
                    <a:pt x="19212" y="14660"/>
                    <a:pt x="19377" y="14617"/>
                  </a:cubicBezTo>
                  <a:cubicBezTo>
                    <a:pt x="19257" y="13484"/>
                    <a:pt x="19197" y="12351"/>
                    <a:pt x="19182" y="11218"/>
                  </a:cubicBezTo>
                  <a:cubicBezTo>
                    <a:pt x="19197" y="8442"/>
                    <a:pt x="19512" y="5637"/>
                    <a:pt x="20353" y="2960"/>
                  </a:cubicBezTo>
                  <a:cubicBezTo>
                    <a:pt x="20669" y="1940"/>
                    <a:pt x="21074" y="935"/>
                    <a:pt x="21600" y="0"/>
                  </a:cubicBezTo>
                  <a:cubicBezTo>
                    <a:pt x="17259" y="57"/>
                    <a:pt x="13173" y="1076"/>
                    <a:pt x="9553" y="2819"/>
                  </a:cubicBezTo>
                  <a:cubicBezTo>
                    <a:pt x="7766" y="3683"/>
                    <a:pt x="5738" y="4093"/>
                    <a:pt x="3740" y="3824"/>
                  </a:cubicBezTo>
                  <a:cubicBezTo>
                    <a:pt x="2463" y="3654"/>
                    <a:pt x="1412" y="3853"/>
                    <a:pt x="721" y="4476"/>
                  </a:cubicBezTo>
                  <a:cubicBezTo>
                    <a:pt x="721" y="4476"/>
                    <a:pt x="721" y="4476"/>
                    <a:pt x="721" y="4476"/>
                  </a:cubicBezTo>
                  <a:cubicBezTo>
                    <a:pt x="721" y="4476"/>
                    <a:pt x="721" y="4476"/>
                    <a:pt x="721" y="4476"/>
                  </a:cubicBezTo>
                  <a:cubicBezTo>
                    <a:pt x="225" y="4986"/>
                    <a:pt x="30" y="5680"/>
                    <a:pt x="0" y="6345"/>
                  </a:cubicBezTo>
                  <a:cubicBezTo>
                    <a:pt x="0" y="7039"/>
                    <a:pt x="120" y="7719"/>
                    <a:pt x="315" y="835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07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77" name="Graphic 76" descr="Trophy">
            <a:extLst>
              <a:ext uri="{FF2B5EF4-FFF2-40B4-BE49-F238E27FC236}">
                <a16:creationId xmlns:a16="http://schemas.microsoft.com/office/drawing/2014/main" id="{60079408-35F8-42ED-A32C-D2621C296E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0955" y="2974743"/>
            <a:ext cx="1243978" cy="1243978"/>
          </a:xfrm>
          <a:prstGeom prst="rect">
            <a:avLst/>
          </a:prstGeom>
        </p:spPr>
      </p:pic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AC3291E5-CD27-45E0-B207-18F2CF19A648}"/>
              </a:ext>
            </a:extLst>
          </p:cNvPr>
          <p:cNvSpPr/>
          <p:nvPr/>
        </p:nvSpPr>
        <p:spPr>
          <a:xfrm>
            <a:off x="5040661" y="2402885"/>
            <a:ext cx="2272358" cy="2272358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C818CC-27A3-4878-855A-D1C2B797E9BE}"/>
              </a:ext>
            </a:extLst>
          </p:cNvPr>
          <p:cNvGrpSpPr/>
          <p:nvPr/>
        </p:nvGrpSpPr>
        <p:grpSpPr>
          <a:xfrm>
            <a:off x="8430427" y="4652338"/>
            <a:ext cx="2926080" cy="1105487"/>
            <a:chOff x="8921977" y="4073386"/>
            <a:chExt cx="2926080" cy="11054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9D4DFD-696B-4CE7-856F-8058A6FBE61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500524-0F53-4726-B840-E7167F16620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922C901-A661-4837-AB38-163635138E3D}"/>
              </a:ext>
            </a:extLst>
          </p:cNvPr>
          <p:cNvGrpSpPr/>
          <p:nvPr/>
        </p:nvGrpSpPr>
        <p:grpSpPr>
          <a:xfrm>
            <a:off x="827698" y="1810515"/>
            <a:ext cx="2926080" cy="1105487"/>
            <a:chOff x="332936" y="2627766"/>
            <a:chExt cx="2926080" cy="110548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27BCCE-1BC9-4C3E-BFF6-CC24352B9A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ECB86C-A788-4549-AF4F-8D36EF516AC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0CBC1F-1F70-425A-8AE3-B5EC7EF9E1C8}"/>
              </a:ext>
            </a:extLst>
          </p:cNvPr>
          <p:cNvGrpSpPr/>
          <p:nvPr/>
        </p:nvGrpSpPr>
        <p:grpSpPr>
          <a:xfrm>
            <a:off x="8438222" y="1242150"/>
            <a:ext cx="2926080" cy="1105487"/>
            <a:chOff x="8921977" y="1466725"/>
            <a:chExt cx="2926080" cy="110548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5015FE-E1F8-4A05-B34A-097DFEB01E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F5C59B-C325-44BD-81C5-0466BF11B9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B7A68D5-3A15-4CDE-9555-411BCD67FE11}"/>
              </a:ext>
            </a:extLst>
          </p:cNvPr>
          <p:cNvGrpSpPr/>
          <p:nvPr/>
        </p:nvGrpSpPr>
        <p:grpSpPr>
          <a:xfrm>
            <a:off x="835493" y="4083975"/>
            <a:ext cx="2926080" cy="1105487"/>
            <a:chOff x="332936" y="2627766"/>
            <a:chExt cx="2926080" cy="1105487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8213FAE-AAC9-435E-BFE0-C7FCED5267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E47E968-A74D-4E8C-85B2-72483364CCD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51D48D2-4141-43EA-9C46-C523234C9EED}"/>
              </a:ext>
            </a:extLst>
          </p:cNvPr>
          <p:cNvGrpSpPr/>
          <p:nvPr/>
        </p:nvGrpSpPr>
        <p:grpSpPr>
          <a:xfrm>
            <a:off x="8430427" y="2378880"/>
            <a:ext cx="2926080" cy="1105487"/>
            <a:chOff x="8921977" y="4073386"/>
            <a:chExt cx="2926080" cy="110548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53CB889-A310-48E0-9BAE-0F2ADE22F1A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D40616B-8AA7-4945-82AC-7896D5F178F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" name="Graphic 71" descr="Bullseye">
            <a:extLst>
              <a:ext uri="{FF2B5EF4-FFF2-40B4-BE49-F238E27FC236}">
                <a16:creationId xmlns:a16="http://schemas.microsoft.com/office/drawing/2014/main" id="{B0F84BAF-78C1-49AA-BA13-14C2E317C331}"/>
              </a:ext>
            </a:extLst>
          </p:cNvPr>
          <p:cNvGrpSpPr/>
          <p:nvPr/>
        </p:nvGrpSpPr>
        <p:grpSpPr>
          <a:xfrm>
            <a:off x="6459701" y="5007738"/>
            <a:ext cx="400265" cy="400265"/>
            <a:chOff x="6459701" y="5007738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D999566-9D4D-4F03-9F22-C9636B735550}"/>
                </a:ext>
              </a:extLst>
            </p:cNvPr>
            <p:cNvSpPr/>
            <p:nvPr/>
          </p:nvSpPr>
          <p:spPr>
            <a:xfrm>
              <a:off x="6611468" y="504317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7447BC5-7981-4083-8E02-76BBE828F248}"/>
                </a:ext>
              </a:extLst>
            </p:cNvPr>
            <p:cNvSpPr/>
            <p:nvPr/>
          </p:nvSpPr>
          <p:spPr>
            <a:xfrm>
              <a:off x="6495141" y="505568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BDC1A84-4DB0-4140-BA15-FB06FDC8699E}"/>
                </a:ext>
              </a:extLst>
            </p:cNvPr>
            <p:cNvSpPr/>
            <p:nvPr/>
          </p:nvSpPr>
          <p:spPr>
            <a:xfrm>
              <a:off x="6553513" y="511405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72" descr="Single gear">
            <a:extLst>
              <a:ext uri="{FF2B5EF4-FFF2-40B4-BE49-F238E27FC236}">
                <a16:creationId xmlns:a16="http://schemas.microsoft.com/office/drawing/2014/main" id="{19A3DCD3-203B-4909-8B10-0ECEEBB954C0}"/>
              </a:ext>
            </a:extLst>
          </p:cNvPr>
          <p:cNvSpPr/>
          <p:nvPr/>
        </p:nvSpPr>
        <p:spPr>
          <a:xfrm>
            <a:off x="7737833" y="4103529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" name="Graphic 70" descr="Stopwatch">
            <a:extLst>
              <a:ext uri="{FF2B5EF4-FFF2-40B4-BE49-F238E27FC236}">
                <a16:creationId xmlns:a16="http://schemas.microsoft.com/office/drawing/2014/main" id="{9A54AA78-450D-4C49-80D0-8B2160299806}"/>
              </a:ext>
            </a:extLst>
          </p:cNvPr>
          <p:cNvGrpSpPr/>
          <p:nvPr/>
        </p:nvGrpSpPr>
        <p:grpSpPr>
          <a:xfrm>
            <a:off x="7582143" y="2450733"/>
            <a:ext cx="400265" cy="400265"/>
            <a:chOff x="7582143" y="2450733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7BF813A-E6BB-45B1-93BC-10389177CD40}"/>
                </a:ext>
              </a:extLst>
            </p:cNvPr>
            <p:cNvSpPr/>
            <p:nvPr/>
          </p:nvSpPr>
          <p:spPr>
            <a:xfrm>
              <a:off x="7773936" y="257998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4A9585F-62C3-4AED-9FC8-908744C246D4}"/>
                </a:ext>
              </a:extLst>
            </p:cNvPr>
            <p:cNvSpPr/>
            <p:nvPr/>
          </p:nvSpPr>
          <p:spPr>
            <a:xfrm>
              <a:off x="7773936" y="274676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03936EA-71F8-418C-933F-11973C888951}"/>
                </a:ext>
              </a:extLst>
            </p:cNvPr>
            <p:cNvSpPr/>
            <p:nvPr/>
          </p:nvSpPr>
          <p:spPr>
            <a:xfrm>
              <a:off x="7857325" y="26592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9007CBC-A8DC-4467-9B41-D6D5FEBAFD94}"/>
                </a:ext>
              </a:extLst>
            </p:cNvPr>
            <p:cNvSpPr/>
            <p:nvPr/>
          </p:nvSpPr>
          <p:spPr>
            <a:xfrm>
              <a:off x="7690548" y="26592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E0DE15-0163-408B-9E1A-5729D8BC8229}"/>
                </a:ext>
              </a:extLst>
            </p:cNvPr>
            <p:cNvSpPr/>
            <p:nvPr/>
          </p:nvSpPr>
          <p:spPr>
            <a:xfrm>
              <a:off x="7773936" y="2609171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5FED6C-5E4F-4D0E-968B-21F7BDBAC3DD}"/>
                </a:ext>
              </a:extLst>
            </p:cNvPr>
            <p:cNvSpPr/>
            <p:nvPr/>
          </p:nvSpPr>
          <p:spPr>
            <a:xfrm>
              <a:off x="7640642" y="2488257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69" descr="Lightbulb">
            <a:extLst>
              <a:ext uri="{FF2B5EF4-FFF2-40B4-BE49-F238E27FC236}">
                <a16:creationId xmlns:a16="http://schemas.microsoft.com/office/drawing/2014/main" id="{868660E7-86BD-4EB5-8208-897692932509}"/>
              </a:ext>
            </a:extLst>
          </p:cNvPr>
          <p:cNvGrpSpPr/>
          <p:nvPr/>
        </p:nvGrpSpPr>
        <p:grpSpPr>
          <a:xfrm>
            <a:off x="6218668" y="1606370"/>
            <a:ext cx="400265" cy="400265"/>
            <a:chOff x="6218668" y="160637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6FD2163-E152-41DE-B9AB-B9FA6A79D07A}"/>
                </a:ext>
              </a:extLst>
            </p:cNvPr>
            <p:cNvSpPr/>
            <p:nvPr/>
          </p:nvSpPr>
          <p:spPr>
            <a:xfrm>
              <a:off x="6364597" y="1873213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201816B-8ECA-42D8-A36B-5F284C133E60}"/>
                </a:ext>
              </a:extLst>
            </p:cNvPr>
            <p:cNvSpPr/>
            <p:nvPr/>
          </p:nvSpPr>
          <p:spPr>
            <a:xfrm>
              <a:off x="6364597" y="191490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7C4974D-67C8-4739-B5F9-8DF810657621}"/>
                </a:ext>
              </a:extLst>
            </p:cNvPr>
            <p:cNvSpPr/>
            <p:nvPr/>
          </p:nvSpPr>
          <p:spPr>
            <a:xfrm>
              <a:off x="6391699" y="1956601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CC32BD5-DE8C-4F68-868E-A4C7B5B3011D}"/>
                </a:ext>
              </a:extLst>
            </p:cNvPr>
            <p:cNvSpPr/>
            <p:nvPr/>
          </p:nvSpPr>
          <p:spPr>
            <a:xfrm>
              <a:off x="6310395" y="1631386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74" descr="Upward trend">
            <a:extLst>
              <a:ext uri="{FF2B5EF4-FFF2-40B4-BE49-F238E27FC236}">
                <a16:creationId xmlns:a16="http://schemas.microsoft.com/office/drawing/2014/main" id="{257CFF4A-791B-4FD7-8C19-98FD3862C23E}"/>
              </a:ext>
            </a:extLst>
          </p:cNvPr>
          <p:cNvGrpSpPr/>
          <p:nvPr/>
        </p:nvGrpSpPr>
        <p:grpSpPr>
          <a:xfrm>
            <a:off x="4759182" y="1996699"/>
            <a:ext cx="400265" cy="400265"/>
            <a:chOff x="4759182" y="1996699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490DABD-A57A-4965-85E5-83F6BB79723D}"/>
                </a:ext>
              </a:extLst>
            </p:cNvPr>
            <p:cNvSpPr/>
            <p:nvPr/>
          </p:nvSpPr>
          <p:spPr>
            <a:xfrm>
              <a:off x="4817553" y="2055070"/>
              <a:ext cx="283521" cy="283521"/>
            </a:xfrm>
            <a:custGeom>
              <a:avLst/>
              <a:gdLst>
                <a:gd name="connsiteX0" fmla="*/ 25017 w 283521"/>
                <a:gd name="connsiteY0" fmla="*/ 0 h 283521"/>
                <a:gd name="connsiteX1" fmla="*/ 0 w 283521"/>
                <a:gd name="connsiteY1" fmla="*/ 0 h 283521"/>
                <a:gd name="connsiteX2" fmla="*/ 0 w 283521"/>
                <a:gd name="connsiteY2" fmla="*/ 283521 h 283521"/>
                <a:gd name="connsiteX3" fmla="*/ 283521 w 283521"/>
                <a:gd name="connsiteY3" fmla="*/ 283521 h 283521"/>
                <a:gd name="connsiteX4" fmla="*/ 283521 w 283521"/>
                <a:gd name="connsiteY4" fmla="*/ 258504 h 283521"/>
                <a:gd name="connsiteX5" fmla="*/ 25017 w 283521"/>
                <a:gd name="connsiteY5" fmla="*/ 258504 h 2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21" h="283521">
                  <a:moveTo>
                    <a:pt x="25017" y="0"/>
                  </a:moveTo>
                  <a:lnTo>
                    <a:pt x="0" y="0"/>
                  </a:lnTo>
                  <a:lnTo>
                    <a:pt x="0" y="283521"/>
                  </a:lnTo>
                  <a:lnTo>
                    <a:pt x="283521" y="283521"/>
                  </a:lnTo>
                  <a:lnTo>
                    <a:pt x="283521" y="258504"/>
                  </a:lnTo>
                  <a:lnTo>
                    <a:pt x="25017" y="25850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E7B42A-73A4-4A3A-9F08-8552F0A8175D}"/>
                </a:ext>
              </a:extLst>
            </p:cNvPr>
            <p:cNvSpPr/>
            <p:nvPr/>
          </p:nvSpPr>
          <p:spPr>
            <a:xfrm>
              <a:off x="4858831" y="2125951"/>
              <a:ext cx="242243" cy="142177"/>
            </a:xfrm>
            <a:custGeom>
              <a:avLst/>
              <a:gdLst>
                <a:gd name="connsiteX0" fmla="*/ 175533 w 242243"/>
                <a:gd name="connsiteY0" fmla="*/ 0 h 142177"/>
                <a:gd name="connsiteX1" fmla="*/ 200133 w 242243"/>
                <a:gd name="connsiteY1" fmla="*/ 24600 h 142177"/>
                <a:gd name="connsiteX2" fmla="*/ 167194 w 242243"/>
                <a:gd name="connsiteY2" fmla="*/ 57538 h 142177"/>
                <a:gd name="connsiteX3" fmla="*/ 142177 w 242243"/>
                <a:gd name="connsiteY3" fmla="*/ 32522 h 142177"/>
                <a:gd name="connsiteX4" fmla="*/ 100483 w 242243"/>
                <a:gd name="connsiteY4" fmla="*/ 74216 h 142177"/>
                <a:gd name="connsiteX5" fmla="*/ 75467 w 242243"/>
                <a:gd name="connsiteY5" fmla="*/ 49199 h 142177"/>
                <a:gd name="connsiteX6" fmla="*/ 0 w 242243"/>
                <a:gd name="connsiteY6" fmla="*/ 124666 h 142177"/>
                <a:gd name="connsiteX7" fmla="*/ 17512 w 242243"/>
                <a:gd name="connsiteY7" fmla="*/ 142177 h 142177"/>
                <a:gd name="connsiteX8" fmla="*/ 75467 w 242243"/>
                <a:gd name="connsiteY8" fmla="*/ 84222 h 142177"/>
                <a:gd name="connsiteX9" fmla="*/ 100483 w 242243"/>
                <a:gd name="connsiteY9" fmla="*/ 109239 h 142177"/>
                <a:gd name="connsiteX10" fmla="*/ 142177 w 242243"/>
                <a:gd name="connsiteY10" fmla="*/ 67545 h 142177"/>
                <a:gd name="connsiteX11" fmla="*/ 167194 w 242243"/>
                <a:gd name="connsiteY11" fmla="*/ 92561 h 142177"/>
                <a:gd name="connsiteX12" fmla="*/ 217644 w 242243"/>
                <a:gd name="connsiteY12" fmla="*/ 42111 h 142177"/>
                <a:gd name="connsiteX13" fmla="*/ 242244 w 242243"/>
                <a:gd name="connsiteY13" fmla="*/ 66711 h 142177"/>
                <a:gd name="connsiteX14" fmla="*/ 242244 w 242243"/>
                <a:gd name="connsiteY14" fmla="*/ 0 h 14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243" h="142177">
                  <a:moveTo>
                    <a:pt x="175533" y="0"/>
                  </a:moveTo>
                  <a:lnTo>
                    <a:pt x="200133" y="24600"/>
                  </a:lnTo>
                  <a:lnTo>
                    <a:pt x="167194" y="57538"/>
                  </a:lnTo>
                  <a:lnTo>
                    <a:pt x="142177" y="32522"/>
                  </a:lnTo>
                  <a:lnTo>
                    <a:pt x="100483" y="74216"/>
                  </a:lnTo>
                  <a:lnTo>
                    <a:pt x="75467" y="49199"/>
                  </a:lnTo>
                  <a:lnTo>
                    <a:pt x="0" y="124666"/>
                  </a:lnTo>
                  <a:lnTo>
                    <a:pt x="17512" y="142177"/>
                  </a:lnTo>
                  <a:lnTo>
                    <a:pt x="75467" y="84222"/>
                  </a:lnTo>
                  <a:lnTo>
                    <a:pt x="100483" y="109239"/>
                  </a:lnTo>
                  <a:lnTo>
                    <a:pt x="142177" y="67545"/>
                  </a:lnTo>
                  <a:lnTo>
                    <a:pt x="167194" y="92561"/>
                  </a:lnTo>
                  <a:lnTo>
                    <a:pt x="217644" y="42111"/>
                  </a:lnTo>
                  <a:lnTo>
                    <a:pt x="242244" y="66711"/>
                  </a:lnTo>
                  <a:lnTo>
                    <a:pt x="242244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75" descr="Downward trend">
            <a:extLst>
              <a:ext uri="{FF2B5EF4-FFF2-40B4-BE49-F238E27FC236}">
                <a16:creationId xmlns:a16="http://schemas.microsoft.com/office/drawing/2014/main" id="{E051B815-F5D2-4DAB-AFD5-D861EB62C8D7}"/>
              </a:ext>
            </a:extLst>
          </p:cNvPr>
          <p:cNvGrpSpPr/>
          <p:nvPr/>
        </p:nvGrpSpPr>
        <p:grpSpPr>
          <a:xfrm>
            <a:off x="4165057" y="3429000"/>
            <a:ext cx="400265" cy="400265"/>
            <a:chOff x="4165057" y="342900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AC1BCA8-28EF-4B85-8181-7B87E5F5A345}"/>
                </a:ext>
              </a:extLst>
            </p:cNvPr>
            <p:cNvSpPr/>
            <p:nvPr/>
          </p:nvSpPr>
          <p:spPr>
            <a:xfrm>
              <a:off x="4223428" y="3487371"/>
              <a:ext cx="283521" cy="283521"/>
            </a:xfrm>
            <a:custGeom>
              <a:avLst/>
              <a:gdLst>
                <a:gd name="connsiteX0" fmla="*/ 25017 w 283521"/>
                <a:gd name="connsiteY0" fmla="*/ 0 h 283521"/>
                <a:gd name="connsiteX1" fmla="*/ 0 w 283521"/>
                <a:gd name="connsiteY1" fmla="*/ 0 h 283521"/>
                <a:gd name="connsiteX2" fmla="*/ 0 w 283521"/>
                <a:gd name="connsiteY2" fmla="*/ 283521 h 283521"/>
                <a:gd name="connsiteX3" fmla="*/ 283521 w 283521"/>
                <a:gd name="connsiteY3" fmla="*/ 283521 h 283521"/>
                <a:gd name="connsiteX4" fmla="*/ 283521 w 283521"/>
                <a:gd name="connsiteY4" fmla="*/ 258504 h 283521"/>
                <a:gd name="connsiteX5" fmla="*/ 25017 w 283521"/>
                <a:gd name="connsiteY5" fmla="*/ 258504 h 2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21" h="283521">
                  <a:moveTo>
                    <a:pt x="25017" y="0"/>
                  </a:moveTo>
                  <a:lnTo>
                    <a:pt x="0" y="0"/>
                  </a:lnTo>
                  <a:lnTo>
                    <a:pt x="0" y="283521"/>
                  </a:lnTo>
                  <a:lnTo>
                    <a:pt x="283521" y="283521"/>
                  </a:lnTo>
                  <a:lnTo>
                    <a:pt x="283521" y="258504"/>
                  </a:lnTo>
                  <a:lnTo>
                    <a:pt x="25017" y="25850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5EA49F7-FAB0-4D73-8498-DADE6FFD23B2}"/>
                </a:ext>
              </a:extLst>
            </p:cNvPr>
            <p:cNvSpPr/>
            <p:nvPr/>
          </p:nvSpPr>
          <p:spPr>
            <a:xfrm>
              <a:off x="4264706" y="3557835"/>
              <a:ext cx="242243" cy="142177"/>
            </a:xfrm>
            <a:custGeom>
              <a:avLst/>
              <a:gdLst>
                <a:gd name="connsiteX0" fmla="*/ 217644 w 242243"/>
                <a:gd name="connsiteY0" fmla="*/ 100066 h 142177"/>
                <a:gd name="connsiteX1" fmla="*/ 167194 w 242243"/>
                <a:gd name="connsiteY1" fmla="*/ 49616 h 142177"/>
                <a:gd name="connsiteX2" fmla="*/ 142177 w 242243"/>
                <a:gd name="connsiteY2" fmla="*/ 74633 h 142177"/>
                <a:gd name="connsiteX3" fmla="*/ 100483 w 242243"/>
                <a:gd name="connsiteY3" fmla="*/ 32938 h 142177"/>
                <a:gd name="connsiteX4" fmla="*/ 75467 w 242243"/>
                <a:gd name="connsiteY4" fmla="*/ 57955 h 142177"/>
                <a:gd name="connsiteX5" fmla="*/ 17512 w 242243"/>
                <a:gd name="connsiteY5" fmla="*/ 0 h 142177"/>
                <a:gd name="connsiteX6" fmla="*/ 0 w 242243"/>
                <a:gd name="connsiteY6" fmla="*/ 17512 h 142177"/>
                <a:gd name="connsiteX7" fmla="*/ 75467 w 242243"/>
                <a:gd name="connsiteY7" fmla="*/ 92978 h 142177"/>
                <a:gd name="connsiteX8" fmla="*/ 100483 w 242243"/>
                <a:gd name="connsiteY8" fmla="*/ 67962 h 142177"/>
                <a:gd name="connsiteX9" fmla="*/ 142177 w 242243"/>
                <a:gd name="connsiteY9" fmla="*/ 109656 h 142177"/>
                <a:gd name="connsiteX10" fmla="*/ 167194 w 242243"/>
                <a:gd name="connsiteY10" fmla="*/ 84639 h 142177"/>
                <a:gd name="connsiteX11" fmla="*/ 200133 w 242243"/>
                <a:gd name="connsiteY11" fmla="*/ 117578 h 142177"/>
                <a:gd name="connsiteX12" fmla="*/ 175533 w 242243"/>
                <a:gd name="connsiteY12" fmla="*/ 142177 h 142177"/>
                <a:gd name="connsiteX13" fmla="*/ 242244 w 242243"/>
                <a:gd name="connsiteY13" fmla="*/ 142177 h 142177"/>
                <a:gd name="connsiteX14" fmla="*/ 242244 w 242243"/>
                <a:gd name="connsiteY14" fmla="*/ 75467 h 14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243" h="142177">
                  <a:moveTo>
                    <a:pt x="217644" y="100066"/>
                  </a:moveTo>
                  <a:lnTo>
                    <a:pt x="167194" y="49616"/>
                  </a:lnTo>
                  <a:lnTo>
                    <a:pt x="142177" y="74633"/>
                  </a:lnTo>
                  <a:lnTo>
                    <a:pt x="100483" y="32938"/>
                  </a:lnTo>
                  <a:lnTo>
                    <a:pt x="75467" y="57955"/>
                  </a:lnTo>
                  <a:lnTo>
                    <a:pt x="17512" y="0"/>
                  </a:lnTo>
                  <a:lnTo>
                    <a:pt x="0" y="17512"/>
                  </a:lnTo>
                  <a:lnTo>
                    <a:pt x="75467" y="92978"/>
                  </a:lnTo>
                  <a:lnTo>
                    <a:pt x="100483" y="67962"/>
                  </a:lnTo>
                  <a:lnTo>
                    <a:pt x="142177" y="109656"/>
                  </a:lnTo>
                  <a:lnTo>
                    <a:pt x="167194" y="84639"/>
                  </a:lnTo>
                  <a:lnTo>
                    <a:pt x="200133" y="117578"/>
                  </a:lnTo>
                  <a:lnTo>
                    <a:pt x="175533" y="142177"/>
                  </a:lnTo>
                  <a:lnTo>
                    <a:pt x="242244" y="142177"/>
                  </a:lnTo>
                  <a:lnTo>
                    <a:pt x="242244" y="754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aphic 73" descr="Venn diagram">
            <a:extLst>
              <a:ext uri="{FF2B5EF4-FFF2-40B4-BE49-F238E27FC236}">
                <a16:creationId xmlns:a16="http://schemas.microsoft.com/office/drawing/2014/main" id="{7EE84AEE-DADB-4FB6-B24C-699794AB2F17}"/>
              </a:ext>
            </a:extLst>
          </p:cNvPr>
          <p:cNvGrpSpPr/>
          <p:nvPr/>
        </p:nvGrpSpPr>
        <p:grpSpPr>
          <a:xfrm>
            <a:off x="4870989" y="4832829"/>
            <a:ext cx="400265" cy="400265"/>
            <a:chOff x="4870989" y="4832829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1EFB6D0-68C7-41AB-A8FD-93C963075685}"/>
                </a:ext>
              </a:extLst>
            </p:cNvPr>
            <p:cNvSpPr/>
            <p:nvPr/>
          </p:nvSpPr>
          <p:spPr>
            <a:xfrm>
              <a:off x="4985648" y="4895745"/>
              <a:ext cx="170946" cy="109322"/>
            </a:xfrm>
            <a:custGeom>
              <a:avLst/>
              <a:gdLst>
                <a:gd name="connsiteX0" fmla="*/ 1042 w 170946"/>
                <a:gd name="connsiteY0" fmla="*/ 97982 h 109322"/>
                <a:gd name="connsiteX1" fmla="*/ 85473 w 170946"/>
                <a:gd name="connsiteY1" fmla="*/ 109322 h 109322"/>
                <a:gd name="connsiteX2" fmla="*/ 169904 w 170946"/>
                <a:gd name="connsiteY2" fmla="*/ 97982 h 109322"/>
                <a:gd name="connsiteX3" fmla="*/ 170947 w 170946"/>
                <a:gd name="connsiteY3" fmla="*/ 85473 h 109322"/>
                <a:gd name="connsiteX4" fmla="*/ 85473 w 170946"/>
                <a:gd name="connsiteY4" fmla="*/ 0 h 109322"/>
                <a:gd name="connsiteX5" fmla="*/ 0 w 170946"/>
                <a:gd name="connsiteY5" fmla="*/ 85473 h 109322"/>
                <a:gd name="connsiteX6" fmla="*/ 1042 w 170946"/>
                <a:gd name="connsiteY6" fmla="*/ 97982 h 10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946" h="109322">
                  <a:moveTo>
                    <a:pt x="1042" y="97982"/>
                  </a:moveTo>
                  <a:cubicBezTo>
                    <a:pt x="29440" y="88658"/>
                    <a:pt x="60543" y="92836"/>
                    <a:pt x="85473" y="109322"/>
                  </a:cubicBezTo>
                  <a:cubicBezTo>
                    <a:pt x="110404" y="92836"/>
                    <a:pt x="141507" y="88658"/>
                    <a:pt x="169904" y="97982"/>
                  </a:cubicBezTo>
                  <a:cubicBezTo>
                    <a:pt x="170568" y="93845"/>
                    <a:pt x="170916" y="89663"/>
                    <a:pt x="170947" y="85473"/>
                  </a:cubicBezTo>
                  <a:cubicBezTo>
                    <a:pt x="170947" y="38268"/>
                    <a:pt x="132679" y="0"/>
                    <a:pt x="85473" y="0"/>
                  </a:cubicBezTo>
                  <a:cubicBezTo>
                    <a:pt x="38268" y="0"/>
                    <a:pt x="0" y="38268"/>
                    <a:pt x="0" y="85473"/>
                  </a:cubicBezTo>
                  <a:cubicBezTo>
                    <a:pt x="30" y="89663"/>
                    <a:pt x="378" y="93845"/>
                    <a:pt x="1042" y="97982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9DA9FDE-DAB2-4535-8753-FF7B419E9874}"/>
                </a:ext>
              </a:extLst>
            </p:cNvPr>
            <p:cNvSpPr/>
            <p:nvPr/>
          </p:nvSpPr>
          <p:spPr>
            <a:xfrm>
              <a:off x="5081795" y="5010946"/>
              <a:ext cx="128743" cy="161273"/>
            </a:xfrm>
            <a:custGeom>
              <a:avLst/>
              <a:gdLst>
                <a:gd name="connsiteX0" fmla="*/ 82638 w 128743"/>
                <a:gd name="connsiteY0" fmla="*/ 83 h 161273"/>
                <a:gd name="connsiteX1" fmla="*/ 31813 w 128743"/>
                <a:gd name="connsiteY1" fmla="*/ 58455 h 161273"/>
                <a:gd name="connsiteX2" fmla="*/ 33355 w 128743"/>
                <a:gd name="connsiteY2" fmla="*/ 75800 h 161273"/>
                <a:gd name="connsiteX3" fmla="*/ 0 w 128743"/>
                <a:gd name="connsiteY3" fmla="*/ 149349 h 161273"/>
                <a:gd name="connsiteX4" fmla="*/ 43279 w 128743"/>
                <a:gd name="connsiteY4" fmla="*/ 161273 h 161273"/>
                <a:gd name="connsiteX5" fmla="*/ 128743 w 128743"/>
                <a:gd name="connsiteY5" fmla="*/ 75875 h 161273"/>
                <a:gd name="connsiteX6" fmla="*/ 82638 w 128743"/>
                <a:gd name="connsiteY6" fmla="*/ 0 h 16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43" h="161273">
                  <a:moveTo>
                    <a:pt x="82638" y="83"/>
                  </a:moveTo>
                  <a:cubicBezTo>
                    <a:pt x="74377" y="25664"/>
                    <a:pt x="56014" y="46754"/>
                    <a:pt x="31813" y="58455"/>
                  </a:cubicBezTo>
                  <a:cubicBezTo>
                    <a:pt x="32835" y="64180"/>
                    <a:pt x="33352" y="69985"/>
                    <a:pt x="33355" y="75800"/>
                  </a:cubicBezTo>
                  <a:cubicBezTo>
                    <a:pt x="33360" y="103978"/>
                    <a:pt x="21202" y="130788"/>
                    <a:pt x="0" y="149349"/>
                  </a:cubicBezTo>
                  <a:cubicBezTo>
                    <a:pt x="13087" y="157154"/>
                    <a:pt x="28041" y="161275"/>
                    <a:pt x="43279" y="161273"/>
                  </a:cubicBezTo>
                  <a:cubicBezTo>
                    <a:pt x="90461" y="161292"/>
                    <a:pt x="128725" y="123057"/>
                    <a:pt x="128743" y="75875"/>
                  </a:cubicBezTo>
                  <a:cubicBezTo>
                    <a:pt x="128756" y="43956"/>
                    <a:pt x="110974" y="14693"/>
                    <a:pt x="8263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CD6823B-888E-4EAD-86EE-74B38C1BBB03}"/>
                </a:ext>
              </a:extLst>
            </p:cNvPr>
            <p:cNvSpPr/>
            <p:nvPr/>
          </p:nvSpPr>
          <p:spPr>
            <a:xfrm>
              <a:off x="5043311" y="5020453"/>
              <a:ext cx="55620" cy="46405"/>
            </a:xfrm>
            <a:custGeom>
              <a:avLst/>
              <a:gdLst>
                <a:gd name="connsiteX0" fmla="*/ 55620 w 55620"/>
                <a:gd name="connsiteY0" fmla="*/ 41694 h 46405"/>
                <a:gd name="connsiteX1" fmla="*/ 27810 w 55620"/>
                <a:gd name="connsiteY1" fmla="*/ 0 h 46405"/>
                <a:gd name="connsiteX2" fmla="*/ 0 w 55620"/>
                <a:gd name="connsiteY2" fmla="*/ 41694 h 46405"/>
                <a:gd name="connsiteX3" fmla="*/ 55620 w 55620"/>
                <a:gd name="connsiteY3" fmla="*/ 41694 h 4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0" h="46405">
                  <a:moveTo>
                    <a:pt x="55620" y="41694"/>
                  </a:moveTo>
                  <a:cubicBezTo>
                    <a:pt x="50696" y="25343"/>
                    <a:pt x="41015" y="10828"/>
                    <a:pt x="27810" y="0"/>
                  </a:cubicBezTo>
                  <a:cubicBezTo>
                    <a:pt x="14605" y="10828"/>
                    <a:pt x="4924" y="25343"/>
                    <a:pt x="0" y="41694"/>
                  </a:cubicBezTo>
                  <a:cubicBezTo>
                    <a:pt x="18008" y="47976"/>
                    <a:pt x="37612" y="47976"/>
                    <a:pt x="55620" y="4169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433F5BC-8315-4C05-87D4-146BD9396ABF}"/>
                </a:ext>
              </a:extLst>
            </p:cNvPr>
            <p:cNvSpPr/>
            <p:nvPr/>
          </p:nvSpPr>
          <p:spPr>
            <a:xfrm>
              <a:off x="4931686" y="5011113"/>
              <a:ext cx="128760" cy="161273"/>
            </a:xfrm>
            <a:custGeom>
              <a:avLst/>
              <a:gdLst>
                <a:gd name="connsiteX0" fmla="*/ 85482 w 128760"/>
                <a:gd name="connsiteY0" fmla="*/ 161190 h 161273"/>
                <a:gd name="connsiteX1" fmla="*/ 128761 w 128760"/>
                <a:gd name="connsiteY1" fmla="*/ 149265 h 161273"/>
                <a:gd name="connsiteX2" fmla="*/ 95406 w 128760"/>
                <a:gd name="connsiteY2" fmla="*/ 75717 h 161273"/>
                <a:gd name="connsiteX3" fmla="*/ 96948 w 128760"/>
                <a:gd name="connsiteY3" fmla="*/ 58372 h 161273"/>
                <a:gd name="connsiteX4" fmla="*/ 46123 w 128760"/>
                <a:gd name="connsiteY4" fmla="*/ 0 h 161273"/>
                <a:gd name="connsiteX5" fmla="*/ 9607 w 128760"/>
                <a:gd name="connsiteY5" fmla="*/ 115168 h 161273"/>
                <a:gd name="connsiteX6" fmla="*/ 85482 w 128760"/>
                <a:gd name="connsiteY6" fmla="*/ 161273 h 16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60" h="161273">
                  <a:moveTo>
                    <a:pt x="85482" y="161190"/>
                  </a:moveTo>
                  <a:cubicBezTo>
                    <a:pt x="100720" y="161191"/>
                    <a:pt x="115674" y="157071"/>
                    <a:pt x="128761" y="149265"/>
                  </a:cubicBezTo>
                  <a:cubicBezTo>
                    <a:pt x="107559" y="130704"/>
                    <a:pt x="95401" y="103895"/>
                    <a:pt x="95406" y="75717"/>
                  </a:cubicBezTo>
                  <a:cubicBezTo>
                    <a:pt x="95409" y="69901"/>
                    <a:pt x="95926" y="64097"/>
                    <a:pt x="96948" y="58372"/>
                  </a:cubicBezTo>
                  <a:cubicBezTo>
                    <a:pt x="72747" y="46670"/>
                    <a:pt x="54384" y="25581"/>
                    <a:pt x="46123" y="0"/>
                  </a:cubicBezTo>
                  <a:cubicBezTo>
                    <a:pt x="4236" y="21719"/>
                    <a:pt x="-12112" y="73282"/>
                    <a:pt x="9607" y="115168"/>
                  </a:cubicBezTo>
                  <a:cubicBezTo>
                    <a:pt x="24300" y="143504"/>
                    <a:pt x="53564" y="161286"/>
                    <a:pt x="85482" y="161273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536C629-084B-42EF-BC0E-8C5507C655DE}"/>
                </a:ext>
              </a:extLst>
            </p:cNvPr>
            <p:cNvSpPr/>
            <p:nvPr/>
          </p:nvSpPr>
          <p:spPr>
            <a:xfrm>
              <a:off x="5039600" y="5074322"/>
              <a:ext cx="63041" cy="78718"/>
            </a:xfrm>
            <a:custGeom>
              <a:avLst/>
              <a:gdLst>
                <a:gd name="connsiteX0" fmla="*/ 31521 w 63041"/>
                <a:gd name="connsiteY0" fmla="*/ 78719 h 78718"/>
                <a:gd name="connsiteX1" fmla="*/ 63042 w 63041"/>
                <a:gd name="connsiteY1" fmla="*/ 12508 h 78718"/>
                <a:gd name="connsiteX2" fmla="*/ 62041 w 63041"/>
                <a:gd name="connsiteY2" fmla="*/ 0 h 78718"/>
                <a:gd name="connsiteX3" fmla="*/ 1001 w 63041"/>
                <a:gd name="connsiteY3" fmla="*/ 0 h 78718"/>
                <a:gd name="connsiteX4" fmla="*/ 0 w 63041"/>
                <a:gd name="connsiteY4" fmla="*/ 12508 h 78718"/>
                <a:gd name="connsiteX5" fmla="*/ 31521 w 63041"/>
                <a:gd name="connsiteY5" fmla="*/ 78719 h 7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041" h="78718">
                  <a:moveTo>
                    <a:pt x="31521" y="78719"/>
                  </a:moveTo>
                  <a:cubicBezTo>
                    <a:pt x="51467" y="62525"/>
                    <a:pt x="63047" y="38200"/>
                    <a:pt x="63042" y="12508"/>
                  </a:cubicBezTo>
                  <a:cubicBezTo>
                    <a:pt x="63005" y="8321"/>
                    <a:pt x="62671" y="4141"/>
                    <a:pt x="62041" y="0"/>
                  </a:cubicBezTo>
                  <a:cubicBezTo>
                    <a:pt x="42214" y="6505"/>
                    <a:pt x="20828" y="6505"/>
                    <a:pt x="1001" y="0"/>
                  </a:cubicBezTo>
                  <a:cubicBezTo>
                    <a:pt x="371" y="4141"/>
                    <a:pt x="37" y="8321"/>
                    <a:pt x="0" y="12508"/>
                  </a:cubicBezTo>
                  <a:cubicBezTo>
                    <a:pt x="-5" y="38200"/>
                    <a:pt x="11575" y="62525"/>
                    <a:pt x="31521" y="7871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9294A50-4664-40E0-BEF2-536844D6161E}"/>
                </a:ext>
              </a:extLst>
            </p:cNvPr>
            <p:cNvSpPr/>
            <p:nvPr/>
          </p:nvSpPr>
          <p:spPr>
            <a:xfrm>
              <a:off x="5082003" y="5001403"/>
              <a:ext cx="70880" cy="55573"/>
            </a:xfrm>
            <a:custGeom>
              <a:avLst/>
              <a:gdLst>
                <a:gd name="connsiteX0" fmla="*/ 70880 w 70880"/>
                <a:gd name="connsiteY0" fmla="*/ 4665 h 55573"/>
                <a:gd name="connsiteX1" fmla="*/ 0 w 70880"/>
                <a:gd name="connsiteY1" fmla="*/ 11837 h 55573"/>
                <a:gd name="connsiteX2" fmla="*/ 28686 w 70880"/>
                <a:gd name="connsiteY2" fmla="*/ 55574 h 55573"/>
                <a:gd name="connsiteX3" fmla="*/ 70880 w 70880"/>
                <a:gd name="connsiteY3" fmla="*/ 4665 h 5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80" h="55573">
                  <a:moveTo>
                    <a:pt x="70880" y="4665"/>
                  </a:moveTo>
                  <a:cubicBezTo>
                    <a:pt x="47349" y="-3488"/>
                    <a:pt x="21421" y="-865"/>
                    <a:pt x="0" y="11837"/>
                  </a:cubicBezTo>
                  <a:cubicBezTo>
                    <a:pt x="13344" y="23551"/>
                    <a:pt x="23258" y="38668"/>
                    <a:pt x="28686" y="55574"/>
                  </a:cubicBezTo>
                  <a:cubicBezTo>
                    <a:pt x="48984" y="44919"/>
                    <a:pt x="64177" y="26588"/>
                    <a:pt x="70880" y="4665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925C75C-0ECA-4723-A46D-70492A61076E}"/>
                </a:ext>
              </a:extLst>
            </p:cNvPr>
            <p:cNvSpPr/>
            <p:nvPr/>
          </p:nvSpPr>
          <p:spPr>
            <a:xfrm>
              <a:off x="4989359" y="5001357"/>
              <a:ext cx="71088" cy="55620"/>
            </a:xfrm>
            <a:custGeom>
              <a:avLst/>
              <a:gdLst>
                <a:gd name="connsiteX0" fmla="*/ 27810 w 71088"/>
                <a:gd name="connsiteY0" fmla="*/ 0 h 55620"/>
                <a:gd name="connsiteX1" fmla="*/ 0 w 71088"/>
                <a:gd name="connsiteY1" fmla="*/ 4711 h 55620"/>
                <a:gd name="connsiteX2" fmla="*/ 42403 w 71088"/>
                <a:gd name="connsiteY2" fmla="*/ 55620 h 55620"/>
                <a:gd name="connsiteX3" fmla="*/ 71089 w 71088"/>
                <a:gd name="connsiteY3" fmla="*/ 11883 h 55620"/>
                <a:gd name="connsiteX4" fmla="*/ 27810 w 71088"/>
                <a:gd name="connsiteY4" fmla="*/ 0 h 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88" h="55620">
                  <a:moveTo>
                    <a:pt x="27810" y="0"/>
                  </a:moveTo>
                  <a:cubicBezTo>
                    <a:pt x="18343" y="21"/>
                    <a:pt x="8946" y="1613"/>
                    <a:pt x="0" y="4711"/>
                  </a:cubicBezTo>
                  <a:cubicBezTo>
                    <a:pt x="6753" y="26671"/>
                    <a:pt x="22026" y="45008"/>
                    <a:pt x="42403" y="55620"/>
                  </a:cubicBezTo>
                  <a:cubicBezTo>
                    <a:pt x="47831" y="38714"/>
                    <a:pt x="57745" y="23597"/>
                    <a:pt x="71089" y="11883"/>
                  </a:cubicBezTo>
                  <a:cubicBezTo>
                    <a:pt x="57990" y="4109"/>
                    <a:pt x="43041" y="5"/>
                    <a:pt x="27810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8BC6468-2E87-42FD-B45B-AD848DAAA05E}"/>
              </a:ext>
            </a:extLst>
          </p:cNvPr>
          <p:cNvGrpSpPr/>
          <p:nvPr/>
        </p:nvGrpSpPr>
        <p:grpSpPr>
          <a:xfrm>
            <a:off x="8430427" y="3515610"/>
            <a:ext cx="2926080" cy="1105487"/>
            <a:chOff x="8921977" y="4073386"/>
            <a:chExt cx="2926080" cy="1105487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17F3D59-2159-47B3-81F8-D383EED243C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05D1B70-9496-4A3C-BBE2-126022DA03F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C958B5F-D7CD-4A92-B88C-C8F6A0FA5E11}"/>
              </a:ext>
            </a:extLst>
          </p:cNvPr>
          <p:cNvGrpSpPr/>
          <p:nvPr/>
        </p:nvGrpSpPr>
        <p:grpSpPr>
          <a:xfrm>
            <a:off x="827698" y="2947245"/>
            <a:ext cx="2926080" cy="1105487"/>
            <a:chOff x="332936" y="2627766"/>
            <a:chExt cx="2926080" cy="110548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17DC9B2-D1A9-490B-8426-4BB222900BC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CD0A6D5-D1CA-4F38-8E8A-C5C8EB5F92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30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495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Horn Cycle with 7 Parts – Slide Template</vt:lpstr>
      <vt:lpstr>Horn Cycle with 7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 Cycle with 7 Parts</dc:title>
  <dc:creator>PresentationGO.com</dc:creator>
  <dc:description>© Copyright PresentationGO.com</dc:description>
  <dcterms:created xsi:type="dcterms:W3CDTF">2014-11-26T05:14:11Z</dcterms:created>
  <dcterms:modified xsi:type="dcterms:W3CDTF">2020-06-15T21:32:46Z</dcterms:modified>
  <cp:category>Charts &amp; Diagrams</cp:category>
</cp:coreProperties>
</file>