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4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75" d="100"/>
          <a:sy n="75" d="100"/>
        </p:scale>
        <p:origin x="4122" y="173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1/18/2023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3241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3A309789-5B81-A0B7-A3B1-A49592C9D8AB}"/>
              </a:ext>
            </a:extLst>
          </p:cNvPr>
          <p:cNvSpPr/>
          <p:nvPr/>
        </p:nvSpPr>
        <p:spPr>
          <a:xfrm>
            <a:off x="3324926" y="1946211"/>
            <a:ext cx="5819074" cy="4911789"/>
          </a:xfrm>
          <a:custGeom>
            <a:avLst/>
            <a:gdLst>
              <a:gd name="connsiteX0" fmla="*/ 5819074 w 5819074"/>
              <a:gd name="connsiteY0" fmla="*/ 0 h 4911789"/>
              <a:gd name="connsiteX1" fmla="*/ 5819074 w 5819074"/>
              <a:gd name="connsiteY1" fmla="*/ 4911789 h 4911789"/>
              <a:gd name="connsiteX2" fmla="*/ 4655145 w 5819074"/>
              <a:gd name="connsiteY2" fmla="*/ 4911789 h 4911789"/>
              <a:gd name="connsiteX3" fmla="*/ 0 w 5819074"/>
              <a:gd name="connsiteY3" fmla="*/ 3597082 h 4911789"/>
              <a:gd name="connsiteX4" fmla="*/ 240964 w 5819074"/>
              <a:gd name="connsiteY4" fmla="*/ 3534384 h 4911789"/>
              <a:gd name="connsiteX5" fmla="*/ 325742 w 5819074"/>
              <a:gd name="connsiteY5" fmla="*/ 3470313 h 4911789"/>
              <a:gd name="connsiteX6" fmla="*/ 340380 w 5819074"/>
              <a:gd name="connsiteY6" fmla="*/ 3364664 h 4911789"/>
              <a:gd name="connsiteX7" fmla="*/ 229640 w 5819074"/>
              <a:gd name="connsiteY7" fmla="*/ 2939051 h 4911789"/>
              <a:gd name="connsiteX8" fmla="*/ 175914 w 5819074"/>
              <a:gd name="connsiteY8" fmla="*/ 2867987 h 4911789"/>
              <a:gd name="connsiteX9" fmla="*/ 87822 w 5819074"/>
              <a:gd name="connsiteY9" fmla="*/ 2855767 h 4911789"/>
              <a:gd name="connsiteX10" fmla="*/ 28232 w 5819074"/>
              <a:gd name="connsiteY10" fmla="*/ 2871371 h 49117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819074" h="4911789">
                <a:moveTo>
                  <a:pt x="5819074" y="0"/>
                </a:moveTo>
                <a:lnTo>
                  <a:pt x="5819074" y="4911789"/>
                </a:lnTo>
                <a:lnTo>
                  <a:pt x="4655145" y="4911789"/>
                </a:lnTo>
                <a:lnTo>
                  <a:pt x="0" y="3597082"/>
                </a:lnTo>
                <a:lnTo>
                  <a:pt x="240964" y="3534384"/>
                </a:lnTo>
                <a:cubicBezTo>
                  <a:pt x="276829" y="3525222"/>
                  <a:pt x="306997" y="3502330"/>
                  <a:pt x="325742" y="3470313"/>
                </a:cubicBezTo>
                <a:cubicBezTo>
                  <a:pt x="344535" y="3438088"/>
                  <a:pt x="349806" y="3400850"/>
                  <a:pt x="340380" y="3364664"/>
                </a:cubicBezTo>
                <a:lnTo>
                  <a:pt x="229640" y="2939051"/>
                </a:lnTo>
                <a:cubicBezTo>
                  <a:pt x="221739" y="2909103"/>
                  <a:pt x="202625" y="2883834"/>
                  <a:pt x="175914" y="2867987"/>
                </a:cubicBezTo>
                <a:cubicBezTo>
                  <a:pt x="149156" y="2852348"/>
                  <a:pt x="117870" y="2848131"/>
                  <a:pt x="87822" y="2855767"/>
                </a:cubicBezTo>
                <a:lnTo>
                  <a:pt x="28232" y="2871371"/>
                </a:lnTo>
                <a:close/>
              </a:path>
            </a:pathLst>
          </a:custGeom>
          <a:solidFill>
            <a:srgbClr val="E54F40"/>
          </a:solidFill>
          <a:ln w="63500">
            <a:solidFill>
              <a:srgbClr val="FFFFFF"/>
            </a:solidFill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 algn="ctr" defTabSz="342900" hangingPunct="0"/>
            <a:endParaRPr lang="en-US" sz="2250" dirty="0">
              <a:solidFill>
                <a:srgbClr val="FFFFFF"/>
              </a:solidFill>
            </a:endParaRPr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3B3C9C31-A858-9C61-C733-B9DDE98E3C0F}"/>
              </a:ext>
            </a:extLst>
          </p:cNvPr>
          <p:cNvSpPr/>
          <p:nvPr/>
        </p:nvSpPr>
        <p:spPr>
          <a:xfrm>
            <a:off x="2713510" y="0"/>
            <a:ext cx="6430490" cy="4432818"/>
          </a:xfrm>
          <a:custGeom>
            <a:avLst/>
            <a:gdLst>
              <a:gd name="connsiteX0" fmla="*/ 4231895 w 6430490"/>
              <a:gd name="connsiteY0" fmla="*/ 0 h 4432818"/>
              <a:gd name="connsiteX1" fmla="*/ 6430490 w 6430490"/>
              <a:gd name="connsiteY1" fmla="*/ 0 h 4432818"/>
              <a:gd name="connsiteX2" fmla="*/ 6430490 w 6430490"/>
              <a:gd name="connsiteY2" fmla="*/ 4432818 h 4432818"/>
              <a:gd name="connsiteX3" fmla="*/ 168017 w 6430490"/>
              <a:gd name="connsiteY3" fmla="*/ 3712624 h 4432818"/>
              <a:gd name="connsiteX4" fmla="*/ 408428 w 6430490"/>
              <a:gd name="connsiteY4" fmla="*/ 3650001 h 4432818"/>
              <a:gd name="connsiteX5" fmla="*/ 476893 w 6430490"/>
              <a:gd name="connsiteY5" fmla="*/ 3598146 h 4432818"/>
              <a:gd name="connsiteX6" fmla="*/ 488747 w 6430490"/>
              <a:gd name="connsiteY6" fmla="*/ 3513198 h 4432818"/>
              <a:gd name="connsiteX7" fmla="*/ 370292 w 6430490"/>
              <a:gd name="connsiteY7" fmla="*/ 3057405 h 4432818"/>
              <a:gd name="connsiteX8" fmla="*/ 318424 w 6430490"/>
              <a:gd name="connsiteY8" fmla="*/ 2988871 h 4432818"/>
              <a:gd name="connsiteX9" fmla="*/ 233500 w 6430490"/>
              <a:gd name="connsiteY9" fmla="*/ 2977025 h 4432818"/>
              <a:gd name="connsiteX10" fmla="*/ 0 w 6430490"/>
              <a:gd name="connsiteY10" fmla="*/ 3037771 h 44328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430490" h="4432818">
                <a:moveTo>
                  <a:pt x="4231895" y="0"/>
                </a:moveTo>
                <a:lnTo>
                  <a:pt x="6430490" y="0"/>
                </a:lnTo>
                <a:lnTo>
                  <a:pt x="6430490" y="4432818"/>
                </a:lnTo>
                <a:lnTo>
                  <a:pt x="168017" y="3712624"/>
                </a:lnTo>
                <a:lnTo>
                  <a:pt x="408428" y="3650001"/>
                </a:lnTo>
                <a:cubicBezTo>
                  <a:pt x="437518" y="3642385"/>
                  <a:pt x="461751" y="3623940"/>
                  <a:pt x="476893" y="3598146"/>
                </a:cubicBezTo>
                <a:cubicBezTo>
                  <a:pt x="492229" y="3572397"/>
                  <a:pt x="496418" y="3542130"/>
                  <a:pt x="488747" y="3513198"/>
                </a:cubicBezTo>
                <a:lnTo>
                  <a:pt x="370292" y="3057405"/>
                </a:lnTo>
                <a:cubicBezTo>
                  <a:pt x="362652" y="3028337"/>
                  <a:pt x="344184" y="3004129"/>
                  <a:pt x="318424" y="2988871"/>
                </a:cubicBezTo>
                <a:cubicBezTo>
                  <a:pt x="292665" y="2973614"/>
                  <a:pt x="262365" y="2969503"/>
                  <a:pt x="233500" y="2977025"/>
                </a:cubicBezTo>
                <a:lnTo>
                  <a:pt x="0" y="3037771"/>
                </a:lnTo>
                <a:close/>
              </a:path>
            </a:pathLst>
          </a:custGeom>
          <a:solidFill>
            <a:schemeClr val="accent3"/>
          </a:solidFill>
          <a:ln w="63500">
            <a:solidFill>
              <a:srgbClr val="FFFFFF"/>
            </a:solidFill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 algn="ctr" defTabSz="342900" hangingPunct="0"/>
            <a:endParaRPr lang="en-US" sz="2250">
              <a:solidFill>
                <a:srgbClr val="FFFFFF"/>
              </a:solidFill>
            </a:endParaRPr>
          </a:p>
        </p:txBody>
      </p:sp>
      <p:sp>
        <p:nvSpPr>
          <p:cNvPr id="3" name="Freeform: Shape 2">
            <a:extLst>
              <a:ext uri="{FF2B5EF4-FFF2-40B4-BE49-F238E27FC236}">
                <a16:creationId xmlns:a16="http://schemas.microsoft.com/office/drawing/2014/main" id="{AB7F9F7A-E215-21C4-CA0D-93B529B95700}"/>
              </a:ext>
            </a:extLst>
          </p:cNvPr>
          <p:cNvSpPr/>
          <p:nvPr/>
        </p:nvSpPr>
        <p:spPr>
          <a:xfrm>
            <a:off x="1501580" y="3578537"/>
            <a:ext cx="1271160" cy="1094008"/>
          </a:xfrm>
          <a:custGeom>
            <a:avLst/>
            <a:gdLst>
              <a:gd name="connsiteX0" fmla="*/ 1257526 w 1278685"/>
              <a:gd name="connsiteY0" fmla="*/ 0 h 1211437"/>
              <a:gd name="connsiteX1" fmla="*/ 1278685 w 1278685"/>
              <a:gd name="connsiteY1" fmla="*/ 81222 h 1211437"/>
              <a:gd name="connsiteX2" fmla="*/ 637418 w 1278685"/>
              <a:gd name="connsiteY2" fmla="*/ 248016 h 1211437"/>
              <a:gd name="connsiteX3" fmla="*/ 38183 w 1278685"/>
              <a:gd name="connsiteY3" fmla="*/ 1211437 h 1211437"/>
              <a:gd name="connsiteX4" fmla="*/ 26621 w 1278685"/>
              <a:gd name="connsiteY4" fmla="*/ 1171052 h 1211437"/>
              <a:gd name="connsiteX5" fmla="*/ 616259 w 1278685"/>
              <a:gd name="connsiteY5" fmla="*/ 166794 h 1211437"/>
              <a:gd name="connsiteX0" fmla="*/ 1506134 w 1527293"/>
              <a:gd name="connsiteY0" fmla="*/ 0 h 1211437"/>
              <a:gd name="connsiteX1" fmla="*/ 1527293 w 1527293"/>
              <a:gd name="connsiteY1" fmla="*/ 81222 h 1211437"/>
              <a:gd name="connsiteX2" fmla="*/ 886026 w 1527293"/>
              <a:gd name="connsiteY2" fmla="*/ 248016 h 1211437"/>
              <a:gd name="connsiteX3" fmla="*/ 286791 w 1527293"/>
              <a:gd name="connsiteY3" fmla="*/ 1211437 h 1211437"/>
              <a:gd name="connsiteX4" fmla="*/ 15922 w 1527293"/>
              <a:gd name="connsiteY4" fmla="*/ 1150580 h 1211437"/>
              <a:gd name="connsiteX5" fmla="*/ 864867 w 1527293"/>
              <a:gd name="connsiteY5" fmla="*/ 166794 h 1211437"/>
              <a:gd name="connsiteX6" fmla="*/ 1506134 w 1527293"/>
              <a:gd name="connsiteY6" fmla="*/ 0 h 1211437"/>
              <a:gd name="connsiteX0" fmla="*/ 1510202 w 1531361"/>
              <a:gd name="connsiteY0" fmla="*/ 31098 h 1242535"/>
              <a:gd name="connsiteX1" fmla="*/ 1531361 w 1531361"/>
              <a:gd name="connsiteY1" fmla="*/ 112320 h 1242535"/>
              <a:gd name="connsiteX2" fmla="*/ 890094 w 1531361"/>
              <a:gd name="connsiteY2" fmla="*/ 279114 h 1242535"/>
              <a:gd name="connsiteX3" fmla="*/ 290859 w 1531361"/>
              <a:gd name="connsiteY3" fmla="*/ 1242535 h 1242535"/>
              <a:gd name="connsiteX4" fmla="*/ 19990 w 1531361"/>
              <a:gd name="connsiteY4" fmla="*/ 1181678 h 1242535"/>
              <a:gd name="connsiteX5" fmla="*/ 739281 w 1531361"/>
              <a:gd name="connsiteY5" fmla="*/ 0 h 1242535"/>
              <a:gd name="connsiteX6" fmla="*/ 1510202 w 1531361"/>
              <a:gd name="connsiteY6" fmla="*/ 31098 h 1242535"/>
              <a:gd name="connsiteX0" fmla="*/ 1491923 w 1513082"/>
              <a:gd name="connsiteY0" fmla="*/ 31098 h 1302216"/>
              <a:gd name="connsiteX1" fmla="*/ 1513082 w 1513082"/>
              <a:gd name="connsiteY1" fmla="*/ 112320 h 1302216"/>
              <a:gd name="connsiteX2" fmla="*/ 871815 w 1513082"/>
              <a:gd name="connsiteY2" fmla="*/ 279114 h 1302216"/>
              <a:gd name="connsiteX3" fmla="*/ 272580 w 1513082"/>
              <a:gd name="connsiteY3" fmla="*/ 1242535 h 1302216"/>
              <a:gd name="connsiteX4" fmla="*/ 20761 w 1513082"/>
              <a:gd name="connsiteY4" fmla="*/ 1300740 h 1302216"/>
              <a:gd name="connsiteX5" fmla="*/ 721002 w 1513082"/>
              <a:gd name="connsiteY5" fmla="*/ 0 h 1302216"/>
              <a:gd name="connsiteX6" fmla="*/ 1491923 w 1513082"/>
              <a:gd name="connsiteY6" fmla="*/ 31098 h 13022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13082" h="1302216">
                <a:moveTo>
                  <a:pt x="1491923" y="31098"/>
                </a:moveTo>
                <a:lnTo>
                  <a:pt x="1513082" y="112320"/>
                </a:lnTo>
                <a:lnTo>
                  <a:pt x="871815" y="279114"/>
                </a:lnTo>
                <a:cubicBezTo>
                  <a:pt x="445978" y="389816"/>
                  <a:pt x="184363" y="816305"/>
                  <a:pt x="272580" y="1242535"/>
                </a:cubicBezTo>
                <a:cubicBezTo>
                  <a:pt x="268413" y="1229209"/>
                  <a:pt x="24302" y="1314337"/>
                  <a:pt x="20761" y="1300740"/>
                </a:cubicBezTo>
                <a:cubicBezTo>
                  <a:pt x="-93551" y="861263"/>
                  <a:pt x="281510" y="114160"/>
                  <a:pt x="721002" y="0"/>
                </a:cubicBezTo>
                <a:lnTo>
                  <a:pt x="1491923" y="31098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4" name="Oval">
            <a:extLst>
              <a:ext uri="{FF2B5EF4-FFF2-40B4-BE49-F238E27FC236}">
                <a16:creationId xmlns:a16="http://schemas.microsoft.com/office/drawing/2014/main" id="{64312D5C-4B95-5346-B7D0-DB20EA4E0D9F}"/>
              </a:ext>
            </a:extLst>
          </p:cNvPr>
          <p:cNvSpPr/>
          <p:nvPr/>
        </p:nvSpPr>
        <p:spPr>
          <a:xfrm>
            <a:off x="1266302" y="5590330"/>
            <a:ext cx="1918578" cy="158548"/>
          </a:xfrm>
          <a:prstGeom prst="ellipse">
            <a:avLst/>
          </a:prstGeom>
          <a:solidFill>
            <a:srgbClr val="DADBDC"/>
          </a:solidFill>
          <a:ln w="12700">
            <a:miter lim="400000"/>
          </a:ln>
        </p:spPr>
        <p:txBody>
          <a:bodyPr lIns="28575" tIns="28575" rIns="28575" bIns="28575" anchor="ctr"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1pPr>
            <a:lvl2pPr marL="0" marR="0" indent="3429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2pPr>
            <a:lvl3pPr marL="0" marR="0" indent="6858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3pPr>
            <a:lvl4pPr marL="0" marR="0" indent="10287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4pPr>
            <a:lvl5pPr marL="0" marR="0" indent="13716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5pPr>
            <a:lvl6pPr marL="0" marR="0" indent="17145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6pPr>
            <a:lvl7pPr marL="0" marR="0" indent="20574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7pPr>
            <a:lvl8pPr marL="0" marR="0" indent="24003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8pPr>
            <a:lvl9pPr marL="0" marR="0" indent="27432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758E3C19-2EFC-2AB0-0722-FE3626591231}"/>
              </a:ext>
            </a:extLst>
          </p:cNvPr>
          <p:cNvSpPr/>
          <p:nvPr/>
        </p:nvSpPr>
        <p:spPr>
          <a:xfrm>
            <a:off x="1253913" y="4757344"/>
            <a:ext cx="1994209" cy="913097"/>
          </a:xfrm>
          <a:custGeom>
            <a:avLst/>
            <a:gdLst>
              <a:gd name="connsiteX0" fmla="*/ 2224866 w 2373740"/>
              <a:gd name="connsiteY0" fmla="*/ 302004 h 1086874"/>
              <a:gd name="connsiteX1" fmla="*/ 2352653 w 2373740"/>
              <a:gd name="connsiteY1" fmla="*/ 793111 h 1086874"/>
              <a:gd name="connsiteX2" fmla="*/ 2352619 w 2373740"/>
              <a:gd name="connsiteY2" fmla="*/ 793120 h 1086874"/>
              <a:gd name="connsiteX3" fmla="*/ 878 w 2373740"/>
              <a:gd name="connsiteY3" fmla="*/ 0 h 1086874"/>
              <a:gd name="connsiteX4" fmla="*/ 1711256 w 2373740"/>
              <a:gd name="connsiteY4" fmla="*/ 959925 h 1086874"/>
              <a:gd name="connsiteX5" fmla="*/ 2352619 w 2373740"/>
              <a:gd name="connsiteY5" fmla="*/ 793120 h 1086874"/>
              <a:gd name="connsiteX6" fmla="*/ 2373740 w 2373740"/>
              <a:gd name="connsiteY6" fmla="*/ 874314 h 1086874"/>
              <a:gd name="connsiteX7" fmla="*/ 1732469 w 2373740"/>
              <a:gd name="connsiteY7" fmla="*/ 1041099 h 1086874"/>
              <a:gd name="connsiteX8" fmla="*/ 6814 w 2373740"/>
              <a:gd name="connsiteY8" fmla="*/ 28042 h 1086874"/>
              <a:gd name="connsiteX9" fmla="*/ 0 w 2373740"/>
              <a:gd name="connsiteY9" fmla="*/ 197 h 1086874"/>
              <a:gd name="connsiteX0" fmla="*/ 2224866 w 2373740"/>
              <a:gd name="connsiteY0" fmla="*/ 302004 h 1086874"/>
              <a:gd name="connsiteX1" fmla="*/ 2352653 w 2373740"/>
              <a:gd name="connsiteY1" fmla="*/ 793111 h 1086874"/>
              <a:gd name="connsiteX2" fmla="*/ 2352619 w 2373740"/>
              <a:gd name="connsiteY2" fmla="*/ 793120 h 1086874"/>
              <a:gd name="connsiteX3" fmla="*/ 2224866 w 2373740"/>
              <a:gd name="connsiteY3" fmla="*/ 302004 h 1086874"/>
              <a:gd name="connsiteX4" fmla="*/ 878 w 2373740"/>
              <a:gd name="connsiteY4" fmla="*/ 0 h 1086874"/>
              <a:gd name="connsiteX5" fmla="*/ 1716336 w 2373740"/>
              <a:gd name="connsiteY5" fmla="*/ 868485 h 1086874"/>
              <a:gd name="connsiteX6" fmla="*/ 2352619 w 2373740"/>
              <a:gd name="connsiteY6" fmla="*/ 793120 h 1086874"/>
              <a:gd name="connsiteX7" fmla="*/ 2373740 w 2373740"/>
              <a:gd name="connsiteY7" fmla="*/ 874314 h 1086874"/>
              <a:gd name="connsiteX8" fmla="*/ 1732469 w 2373740"/>
              <a:gd name="connsiteY8" fmla="*/ 1041099 h 1086874"/>
              <a:gd name="connsiteX9" fmla="*/ 6814 w 2373740"/>
              <a:gd name="connsiteY9" fmla="*/ 28042 h 1086874"/>
              <a:gd name="connsiteX10" fmla="*/ 0 w 2373740"/>
              <a:gd name="connsiteY10" fmla="*/ 197 h 1086874"/>
              <a:gd name="connsiteX11" fmla="*/ 878 w 2373740"/>
              <a:gd name="connsiteY11" fmla="*/ 0 h 1086874"/>
              <a:gd name="connsiteX0" fmla="*/ 2224866 w 2373740"/>
              <a:gd name="connsiteY0" fmla="*/ 302004 h 1086874"/>
              <a:gd name="connsiteX1" fmla="*/ 2352653 w 2373740"/>
              <a:gd name="connsiteY1" fmla="*/ 793111 h 1086874"/>
              <a:gd name="connsiteX2" fmla="*/ 2352619 w 2373740"/>
              <a:gd name="connsiteY2" fmla="*/ 793120 h 1086874"/>
              <a:gd name="connsiteX3" fmla="*/ 2224866 w 2373740"/>
              <a:gd name="connsiteY3" fmla="*/ 302004 h 1086874"/>
              <a:gd name="connsiteX4" fmla="*/ 878 w 2373740"/>
              <a:gd name="connsiteY4" fmla="*/ 0 h 1086874"/>
              <a:gd name="connsiteX5" fmla="*/ 1716336 w 2373740"/>
              <a:gd name="connsiteY5" fmla="*/ 868485 h 1086874"/>
              <a:gd name="connsiteX6" fmla="*/ 2352619 w 2373740"/>
              <a:gd name="connsiteY6" fmla="*/ 793120 h 1086874"/>
              <a:gd name="connsiteX7" fmla="*/ 2373740 w 2373740"/>
              <a:gd name="connsiteY7" fmla="*/ 874314 h 1086874"/>
              <a:gd name="connsiteX8" fmla="*/ 1732469 w 2373740"/>
              <a:gd name="connsiteY8" fmla="*/ 1041099 h 1086874"/>
              <a:gd name="connsiteX9" fmla="*/ 6814 w 2373740"/>
              <a:gd name="connsiteY9" fmla="*/ 28042 h 1086874"/>
              <a:gd name="connsiteX10" fmla="*/ 0 w 2373740"/>
              <a:gd name="connsiteY10" fmla="*/ 197 h 1086874"/>
              <a:gd name="connsiteX11" fmla="*/ 878 w 2373740"/>
              <a:gd name="connsiteY11" fmla="*/ 0 h 1086874"/>
              <a:gd name="connsiteX0" fmla="*/ 2224866 w 2373740"/>
              <a:gd name="connsiteY0" fmla="*/ 302004 h 1086874"/>
              <a:gd name="connsiteX1" fmla="*/ 2352653 w 2373740"/>
              <a:gd name="connsiteY1" fmla="*/ 793111 h 1086874"/>
              <a:gd name="connsiteX2" fmla="*/ 2352619 w 2373740"/>
              <a:gd name="connsiteY2" fmla="*/ 793120 h 1086874"/>
              <a:gd name="connsiteX3" fmla="*/ 2224866 w 2373740"/>
              <a:gd name="connsiteY3" fmla="*/ 302004 h 1086874"/>
              <a:gd name="connsiteX4" fmla="*/ 878 w 2373740"/>
              <a:gd name="connsiteY4" fmla="*/ 0 h 1086874"/>
              <a:gd name="connsiteX5" fmla="*/ 2264024 w 2373740"/>
              <a:gd name="connsiteY5" fmla="*/ 554160 h 1086874"/>
              <a:gd name="connsiteX6" fmla="*/ 2352619 w 2373740"/>
              <a:gd name="connsiteY6" fmla="*/ 793120 h 1086874"/>
              <a:gd name="connsiteX7" fmla="*/ 2373740 w 2373740"/>
              <a:gd name="connsiteY7" fmla="*/ 874314 h 1086874"/>
              <a:gd name="connsiteX8" fmla="*/ 1732469 w 2373740"/>
              <a:gd name="connsiteY8" fmla="*/ 1041099 h 1086874"/>
              <a:gd name="connsiteX9" fmla="*/ 6814 w 2373740"/>
              <a:gd name="connsiteY9" fmla="*/ 28042 h 1086874"/>
              <a:gd name="connsiteX10" fmla="*/ 0 w 2373740"/>
              <a:gd name="connsiteY10" fmla="*/ 197 h 1086874"/>
              <a:gd name="connsiteX11" fmla="*/ 878 w 2373740"/>
              <a:gd name="connsiteY11" fmla="*/ 0 h 10868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373740" h="1086874">
                <a:moveTo>
                  <a:pt x="2224866" y="302004"/>
                </a:moveTo>
                <a:lnTo>
                  <a:pt x="2352653" y="793111"/>
                </a:lnTo>
                <a:lnTo>
                  <a:pt x="2352619" y="793120"/>
                </a:lnTo>
                <a:lnTo>
                  <a:pt x="2224866" y="302004"/>
                </a:lnTo>
                <a:close/>
                <a:moveTo>
                  <a:pt x="878" y="0"/>
                </a:moveTo>
                <a:cubicBezTo>
                  <a:pt x="218952" y="723063"/>
                  <a:pt x="1404971" y="491978"/>
                  <a:pt x="2264024" y="554160"/>
                </a:cubicBezTo>
                <a:lnTo>
                  <a:pt x="2352619" y="793120"/>
                </a:lnTo>
                <a:lnTo>
                  <a:pt x="2373740" y="874314"/>
                </a:lnTo>
                <a:lnTo>
                  <a:pt x="1732469" y="1041099"/>
                </a:lnTo>
                <a:cubicBezTo>
                  <a:pt x="977492" y="1237627"/>
                  <a:pt x="203404" y="783049"/>
                  <a:pt x="6814" y="28042"/>
                </a:cubicBezTo>
                <a:cubicBezTo>
                  <a:pt x="4384" y="18762"/>
                  <a:pt x="2204" y="9426"/>
                  <a:pt x="0" y="197"/>
                </a:cubicBezTo>
                <a:lnTo>
                  <a:pt x="878" y="0"/>
                </a:ln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 defTabSz="342900" hangingPunct="0"/>
            <a:endParaRPr lang="en-US" sz="2250">
              <a:solidFill>
                <a:srgbClr val="FFFFFF"/>
              </a:solidFill>
            </a:endParaRPr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DA857E1E-AB7C-B3C9-2B20-DEB83CC0FB96}"/>
              </a:ext>
            </a:extLst>
          </p:cNvPr>
          <p:cNvSpPr/>
          <p:nvPr/>
        </p:nvSpPr>
        <p:spPr>
          <a:xfrm>
            <a:off x="3120691" y="4933002"/>
            <a:ext cx="489229" cy="563337"/>
          </a:xfrm>
          <a:custGeom>
            <a:avLst/>
            <a:gdLst>
              <a:gd name="connsiteX0" fmla="*/ 401972 w 582337"/>
              <a:gd name="connsiteY0" fmla="*/ 931 h 670549"/>
              <a:gd name="connsiteX1" fmla="*/ 475581 w 582337"/>
              <a:gd name="connsiteY1" fmla="*/ 66989 h 670549"/>
              <a:gd name="connsiteX2" fmla="*/ 579452 w 582337"/>
              <a:gd name="connsiteY2" fmla="*/ 466117 h 670549"/>
              <a:gd name="connsiteX3" fmla="*/ 515404 w 582337"/>
              <a:gd name="connsiteY3" fmla="*/ 575211 h 670549"/>
              <a:gd name="connsiteX4" fmla="*/ 148907 w 582337"/>
              <a:gd name="connsiteY4" fmla="*/ 670549 h 670549"/>
              <a:gd name="connsiteX5" fmla="*/ 0 w 582337"/>
              <a:gd name="connsiteY5" fmla="*/ 98267 h 670549"/>
              <a:gd name="connsiteX6" fmla="*/ 366496 w 582337"/>
              <a:gd name="connsiteY6" fmla="*/ 2929 h 670549"/>
              <a:gd name="connsiteX7" fmla="*/ 401972 w 582337"/>
              <a:gd name="connsiteY7" fmla="*/ 931 h 6705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82337" h="670549">
                <a:moveTo>
                  <a:pt x="401972" y="931"/>
                </a:moveTo>
                <a:cubicBezTo>
                  <a:pt x="436452" y="5970"/>
                  <a:pt x="466203" y="31088"/>
                  <a:pt x="475581" y="66989"/>
                </a:cubicBezTo>
                <a:lnTo>
                  <a:pt x="579452" y="466117"/>
                </a:lnTo>
                <a:cubicBezTo>
                  <a:pt x="591835" y="513958"/>
                  <a:pt x="563231" y="562836"/>
                  <a:pt x="515404" y="575211"/>
                </a:cubicBezTo>
                <a:lnTo>
                  <a:pt x="148907" y="670549"/>
                </a:lnTo>
                <a:lnTo>
                  <a:pt x="0" y="98267"/>
                </a:lnTo>
                <a:lnTo>
                  <a:pt x="366496" y="2929"/>
                </a:lnTo>
                <a:cubicBezTo>
                  <a:pt x="378461" y="-197"/>
                  <a:pt x="390479" y="-748"/>
                  <a:pt x="401972" y="931"/>
                </a:cubicBezTo>
                <a:close/>
              </a:path>
            </a:pathLst>
          </a:custGeom>
          <a:solidFill>
            <a:srgbClr val="DADBDC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 defTabSz="342900" hangingPunct="0"/>
            <a:endParaRPr lang="en-US" sz="2250">
              <a:solidFill>
                <a:srgbClr val="FFFFFF"/>
              </a:solidFill>
            </a:endParaRPr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184835F7-5DFD-5C6B-2D18-BEFC3E98BB66}"/>
              </a:ext>
            </a:extLst>
          </p:cNvPr>
          <p:cNvSpPr/>
          <p:nvPr/>
        </p:nvSpPr>
        <p:spPr>
          <a:xfrm>
            <a:off x="3104137" y="4855845"/>
            <a:ext cx="494340" cy="568384"/>
          </a:xfrm>
          <a:custGeom>
            <a:avLst/>
            <a:gdLst>
              <a:gd name="connsiteX0" fmla="*/ 417619 w 588421"/>
              <a:gd name="connsiteY0" fmla="*/ 649 h 676557"/>
              <a:gd name="connsiteX1" fmla="*/ 468838 w 588421"/>
              <a:gd name="connsiteY1" fmla="*/ 46448 h 676557"/>
              <a:gd name="connsiteX2" fmla="*/ 586399 w 588421"/>
              <a:gd name="connsiteY2" fmla="*/ 498558 h 676557"/>
              <a:gd name="connsiteX3" fmla="*/ 541855 w 588421"/>
              <a:gd name="connsiteY3" fmla="*/ 574306 h 676557"/>
              <a:gd name="connsiteX4" fmla="*/ 148919 w 588421"/>
              <a:gd name="connsiteY4" fmla="*/ 676557 h 676557"/>
              <a:gd name="connsiteX5" fmla="*/ 0 w 588421"/>
              <a:gd name="connsiteY5" fmla="*/ 104278 h 676557"/>
              <a:gd name="connsiteX6" fmla="*/ 392906 w 588421"/>
              <a:gd name="connsiteY6" fmla="*/ 2020 h 676557"/>
              <a:gd name="connsiteX7" fmla="*/ 417619 w 588421"/>
              <a:gd name="connsiteY7" fmla="*/ 649 h 6765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88421" h="676557">
                <a:moveTo>
                  <a:pt x="417619" y="649"/>
                </a:moveTo>
                <a:cubicBezTo>
                  <a:pt x="441631" y="4148"/>
                  <a:pt x="462328" y="21547"/>
                  <a:pt x="468838" y="46448"/>
                </a:cubicBezTo>
                <a:lnTo>
                  <a:pt x="586399" y="498558"/>
                </a:lnTo>
                <a:cubicBezTo>
                  <a:pt x="595048" y="531752"/>
                  <a:pt x="575174" y="565661"/>
                  <a:pt x="541855" y="574306"/>
                </a:cubicBezTo>
                <a:lnTo>
                  <a:pt x="148919" y="676557"/>
                </a:lnTo>
                <a:lnTo>
                  <a:pt x="0" y="104278"/>
                </a:lnTo>
                <a:lnTo>
                  <a:pt x="392906" y="2020"/>
                </a:lnTo>
                <a:cubicBezTo>
                  <a:pt x="401244" y="-140"/>
                  <a:pt x="409616" y="-518"/>
                  <a:pt x="417619" y="649"/>
                </a:cubicBezTo>
                <a:close/>
              </a:path>
            </a:pathLst>
          </a:custGeom>
          <a:solidFill>
            <a:srgbClr val="F4F5F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 defTabSz="342900" hangingPunct="0"/>
            <a:endParaRPr lang="en-US" sz="2250" dirty="0">
              <a:solidFill>
                <a:srgbClr val="FFFFFF"/>
              </a:solidFill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F4927659-16F1-90D3-9528-4405B83EF333}"/>
              </a:ext>
            </a:extLst>
          </p:cNvPr>
          <p:cNvSpPr/>
          <p:nvPr/>
        </p:nvSpPr>
        <p:spPr>
          <a:xfrm>
            <a:off x="2414282" y="3105636"/>
            <a:ext cx="727230" cy="569283"/>
          </a:xfrm>
          <a:custGeom>
            <a:avLst/>
            <a:gdLst>
              <a:gd name="connsiteX0" fmla="*/ 420318 w 589408"/>
              <a:gd name="connsiteY0" fmla="*/ 590 h 677626"/>
              <a:gd name="connsiteX1" fmla="*/ 467513 w 589408"/>
              <a:gd name="connsiteY1" fmla="*/ 42935 h 677626"/>
              <a:gd name="connsiteX2" fmla="*/ 587567 w 589408"/>
              <a:gd name="connsiteY2" fmla="*/ 504163 h 677626"/>
              <a:gd name="connsiteX3" fmla="*/ 546523 w 589408"/>
              <a:gd name="connsiteY3" fmla="*/ 574183 h 677626"/>
              <a:gd name="connsiteX4" fmla="*/ 148926 w 589408"/>
              <a:gd name="connsiteY4" fmla="*/ 677626 h 677626"/>
              <a:gd name="connsiteX5" fmla="*/ 0 w 589408"/>
              <a:gd name="connsiteY5" fmla="*/ 105341 h 677626"/>
              <a:gd name="connsiteX6" fmla="*/ 397597 w 589408"/>
              <a:gd name="connsiteY6" fmla="*/ 1899 h 677626"/>
              <a:gd name="connsiteX7" fmla="*/ 420318 w 589408"/>
              <a:gd name="connsiteY7" fmla="*/ 590 h 677626"/>
              <a:gd name="connsiteX0" fmla="*/ 696543 w 865633"/>
              <a:gd name="connsiteY0" fmla="*/ 590 h 677626"/>
              <a:gd name="connsiteX1" fmla="*/ 743738 w 865633"/>
              <a:gd name="connsiteY1" fmla="*/ 42935 h 677626"/>
              <a:gd name="connsiteX2" fmla="*/ 863792 w 865633"/>
              <a:gd name="connsiteY2" fmla="*/ 504163 h 677626"/>
              <a:gd name="connsiteX3" fmla="*/ 822748 w 865633"/>
              <a:gd name="connsiteY3" fmla="*/ 574183 h 677626"/>
              <a:gd name="connsiteX4" fmla="*/ 425151 w 865633"/>
              <a:gd name="connsiteY4" fmla="*/ 677626 h 677626"/>
              <a:gd name="connsiteX5" fmla="*/ 0 w 865633"/>
              <a:gd name="connsiteY5" fmla="*/ 252978 h 677626"/>
              <a:gd name="connsiteX6" fmla="*/ 673822 w 865633"/>
              <a:gd name="connsiteY6" fmla="*/ 1899 h 677626"/>
              <a:gd name="connsiteX7" fmla="*/ 696543 w 865633"/>
              <a:gd name="connsiteY7" fmla="*/ 590 h 6776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65633" h="677626">
                <a:moveTo>
                  <a:pt x="696543" y="590"/>
                </a:moveTo>
                <a:cubicBezTo>
                  <a:pt x="718654" y="3804"/>
                  <a:pt x="737798" y="19918"/>
                  <a:pt x="743738" y="42935"/>
                </a:cubicBezTo>
                <a:lnTo>
                  <a:pt x="863792" y="504163"/>
                </a:lnTo>
                <a:cubicBezTo>
                  <a:pt x="871713" y="534851"/>
                  <a:pt x="853350" y="566113"/>
                  <a:pt x="822748" y="574183"/>
                </a:cubicBezTo>
                <a:lnTo>
                  <a:pt x="425151" y="677626"/>
                </a:lnTo>
                <a:lnTo>
                  <a:pt x="0" y="252978"/>
                </a:lnTo>
                <a:cubicBezTo>
                  <a:pt x="132532" y="218497"/>
                  <a:pt x="541290" y="36380"/>
                  <a:pt x="673822" y="1899"/>
                </a:cubicBezTo>
                <a:cubicBezTo>
                  <a:pt x="681472" y="-119"/>
                  <a:pt x="689172" y="-481"/>
                  <a:pt x="696543" y="5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86EEF697-EFDC-CAC3-59FA-28B54941BFB6}"/>
              </a:ext>
            </a:extLst>
          </p:cNvPr>
          <p:cNvSpPr/>
          <p:nvPr/>
        </p:nvSpPr>
        <p:spPr>
          <a:xfrm>
            <a:off x="2262217" y="3032140"/>
            <a:ext cx="866046" cy="569285"/>
          </a:xfrm>
          <a:custGeom>
            <a:avLst/>
            <a:gdLst>
              <a:gd name="connsiteX0" fmla="*/ 420249 w 589284"/>
              <a:gd name="connsiteY0" fmla="*/ 584 h 677629"/>
              <a:gd name="connsiteX1" fmla="*/ 467370 w 589284"/>
              <a:gd name="connsiteY1" fmla="*/ 42911 h 677629"/>
              <a:gd name="connsiteX2" fmla="*/ 587444 w 589284"/>
              <a:gd name="connsiteY2" fmla="*/ 504144 h 677629"/>
              <a:gd name="connsiteX3" fmla="*/ 546405 w 589284"/>
              <a:gd name="connsiteY3" fmla="*/ 574165 h 677629"/>
              <a:gd name="connsiteX4" fmla="*/ 148906 w 589284"/>
              <a:gd name="connsiteY4" fmla="*/ 677629 h 677629"/>
              <a:gd name="connsiteX5" fmla="*/ 0 w 589284"/>
              <a:gd name="connsiteY5" fmla="*/ 105349 h 677629"/>
              <a:gd name="connsiteX6" fmla="*/ 397620 w 589284"/>
              <a:gd name="connsiteY6" fmla="*/ 1913 h 677629"/>
              <a:gd name="connsiteX7" fmla="*/ 420249 w 589284"/>
              <a:gd name="connsiteY7" fmla="*/ 584 h 677629"/>
              <a:gd name="connsiteX0" fmla="*/ 420249 w 589284"/>
              <a:gd name="connsiteY0" fmla="*/ 584 h 677629"/>
              <a:gd name="connsiteX1" fmla="*/ 467370 w 589284"/>
              <a:gd name="connsiteY1" fmla="*/ 42911 h 677629"/>
              <a:gd name="connsiteX2" fmla="*/ 587444 w 589284"/>
              <a:gd name="connsiteY2" fmla="*/ 504144 h 677629"/>
              <a:gd name="connsiteX3" fmla="*/ 546405 w 589284"/>
              <a:gd name="connsiteY3" fmla="*/ 574165 h 677629"/>
              <a:gd name="connsiteX4" fmla="*/ 148906 w 589284"/>
              <a:gd name="connsiteY4" fmla="*/ 677629 h 677629"/>
              <a:gd name="connsiteX5" fmla="*/ 91815 w 589284"/>
              <a:gd name="connsiteY5" fmla="*/ 440142 h 677629"/>
              <a:gd name="connsiteX6" fmla="*/ 0 w 589284"/>
              <a:gd name="connsiteY6" fmla="*/ 105349 h 677629"/>
              <a:gd name="connsiteX7" fmla="*/ 397620 w 589284"/>
              <a:gd name="connsiteY7" fmla="*/ 1913 h 677629"/>
              <a:gd name="connsiteX8" fmla="*/ 420249 w 589284"/>
              <a:gd name="connsiteY8" fmla="*/ 584 h 677629"/>
              <a:gd name="connsiteX0" fmla="*/ 861834 w 1030869"/>
              <a:gd name="connsiteY0" fmla="*/ 584 h 677629"/>
              <a:gd name="connsiteX1" fmla="*/ 908955 w 1030869"/>
              <a:gd name="connsiteY1" fmla="*/ 42911 h 677629"/>
              <a:gd name="connsiteX2" fmla="*/ 1029029 w 1030869"/>
              <a:gd name="connsiteY2" fmla="*/ 504144 h 677629"/>
              <a:gd name="connsiteX3" fmla="*/ 987990 w 1030869"/>
              <a:gd name="connsiteY3" fmla="*/ 574165 h 677629"/>
              <a:gd name="connsiteX4" fmla="*/ 590491 w 1030869"/>
              <a:gd name="connsiteY4" fmla="*/ 677629 h 677629"/>
              <a:gd name="connsiteX5" fmla="*/ 0 w 1030869"/>
              <a:gd name="connsiteY5" fmla="*/ 521105 h 677629"/>
              <a:gd name="connsiteX6" fmla="*/ 441585 w 1030869"/>
              <a:gd name="connsiteY6" fmla="*/ 105349 h 677629"/>
              <a:gd name="connsiteX7" fmla="*/ 839205 w 1030869"/>
              <a:gd name="connsiteY7" fmla="*/ 1913 h 677629"/>
              <a:gd name="connsiteX8" fmla="*/ 861834 w 1030869"/>
              <a:gd name="connsiteY8" fmla="*/ 584 h 6776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30869" h="677629">
                <a:moveTo>
                  <a:pt x="861834" y="584"/>
                </a:moveTo>
                <a:cubicBezTo>
                  <a:pt x="883877" y="3782"/>
                  <a:pt x="903016" y="19895"/>
                  <a:pt x="908955" y="42911"/>
                </a:cubicBezTo>
                <a:lnTo>
                  <a:pt x="1029029" y="504144"/>
                </a:lnTo>
                <a:cubicBezTo>
                  <a:pt x="1036948" y="534832"/>
                  <a:pt x="1018587" y="566094"/>
                  <a:pt x="987990" y="574165"/>
                </a:cubicBezTo>
                <a:lnTo>
                  <a:pt x="590491" y="677629"/>
                </a:lnTo>
                <a:lnTo>
                  <a:pt x="0" y="521105"/>
                </a:lnTo>
                <a:lnTo>
                  <a:pt x="441585" y="105349"/>
                </a:lnTo>
                <a:lnTo>
                  <a:pt x="839205" y="1913"/>
                </a:lnTo>
                <a:cubicBezTo>
                  <a:pt x="846816" y="-114"/>
                  <a:pt x="854487" y="-483"/>
                  <a:pt x="861834" y="584"/>
                </a:cubicBezTo>
                <a:close/>
              </a:path>
            </a:pathLst>
          </a:custGeom>
          <a:solidFill>
            <a:srgbClr val="F4F5F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 defTabSz="342900" hangingPunct="0"/>
            <a:endParaRPr lang="en-US" sz="2250">
              <a:solidFill>
                <a:srgbClr val="FFFFFF"/>
              </a:solidFill>
            </a:endParaRP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E4A39DF0-F519-391E-3241-E4F0A52405B0}"/>
              </a:ext>
            </a:extLst>
          </p:cNvPr>
          <p:cNvSpPr/>
          <p:nvPr/>
        </p:nvSpPr>
        <p:spPr>
          <a:xfrm>
            <a:off x="1252257" y="4620922"/>
            <a:ext cx="1975769" cy="979910"/>
          </a:xfrm>
          <a:custGeom>
            <a:avLst/>
            <a:gdLst>
              <a:gd name="connsiteX0" fmla="*/ 568960 w 2351790"/>
              <a:gd name="connsiteY0" fmla="*/ 0 h 1166402"/>
              <a:gd name="connsiteX1" fmla="*/ 569071 w 2351790"/>
              <a:gd name="connsiteY1" fmla="*/ 25 h 1166402"/>
              <a:gd name="connsiteX2" fmla="*/ 1561599 w 2351790"/>
              <a:gd name="connsiteY2" fmla="*/ 548355 h 1166402"/>
              <a:gd name="connsiteX3" fmla="*/ 2202913 w 2351790"/>
              <a:gd name="connsiteY3" fmla="*/ 381575 h 1166402"/>
              <a:gd name="connsiteX4" fmla="*/ 2223984 w 2351790"/>
              <a:gd name="connsiteY4" fmla="*/ 462713 h 1166402"/>
              <a:gd name="connsiteX5" fmla="*/ 2351790 w 2351790"/>
              <a:gd name="connsiteY5" fmla="*/ 953813 h 1166402"/>
              <a:gd name="connsiteX6" fmla="*/ 1710463 w 2351790"/>
              <a:gd name="connsiteY6" fmla="*/ 1120647 h 1166402"/>
              <a:gd name="connsiteX7" fmla="*/ 0 w 2351790"/>
              <a:gd name="connsiteY7" fmla="*/ 160759 h 11664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351790" h="1166402">
                <a:moveTo>
                  <a:pt x="568960" y="0"/>
                </a:moveTo>
                <a:lnTo>
                  <a:pt x="569071" y="25"/>
                </a:lnTo>
                <a:cubicBezTo>
                  <a:pt x="700194" y="414580"/>
                  <a:pt x="1136087" y="659019"/>
                  <a:pt x="1561599" y="548355"/>
                </a:cubicBezTo>
                <a:lnTo>
                  <a:pt x="2202913" y="381575"/>
                </a:lnTo>
                <a:lnTo>
                  <a:pt x="2223984" y="462713"/>
                </a:lnTo>
                <a:lnTo>
                  <a:pt x="2351790" y="953813"/>
                </a:lnTo>
                <a:lnTo>
                  <a:pt x="1710463" y="1120647"/>
                </a:lnTo>
                <a:cubicBezTo>
                  <a:pt x="973293" y="1312461"/>
                  <a:pt x="218217" y="883766"/>
                  <a:pt x="0" y="160759"/>
                </a:cubicBezTo>
                <a:close/>
              </a:path>
            </a:pathLst>
          </a:custGeom>
          <a:solidFill>
            <a:srgbClr val="E54F40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 defTabSz="342900" hangingPunct="0"/>
            <a:endParaRPr lang="en-US" sz="2250">
              <a:solidFill>
                <a:srgbClr val="FFFFFF"/>
              </a:solidFill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3247665C-4E3E-E4AD-EDE9-98C709D1D3E0}"/>
              </a:ext>
            </a:extLst>
          </p:cNvPr>
          <p:cNvSpPr/>
          <p:nvPr/>
        </p:nvSpPr>
        <p:spPr>
          <a:xfrm>
            <a:off x="1200150" y="3126788"/>
            <a:ext cx="1553363" cy="1634482"/>
          </a:xfrm>
          <a:custGeom>
            <a:avLst/>
            <a:gdLst>
              <a:gd name="connsiteX0" fmla="*/ 1700034 w 1848993"/>
              <a:gd name="connsiteY0" fmla="*/ 0 h 1945550"/>
              <a:gd name="connsiteX1" fmla="*/ 1848993 w 1848993"/>
              <a:gd name="connsiteY1" fmla="*/ 572283 h 1945550"/>
              <a:gd name="connsiteX2" fmla="*/ 1207711 w 1848993"/>
              <a:gd name="connsiteY2" fmla="*/ 739167 h 1945550"/>
              <a:gd name="connsiteX3" fmla="*/ 618062 w 1848993"/>
              <a:gd name="connsiteY3" fmla="*/ 1743532 h 1945550"/>
              <a:gd name="connsiteX4" fmla="*/ 629599 w 1848993"/>
              <a:gd name="connsiteY4" fmla="*/ 1783861 h 1945550"/>
              <a:gd name="connsiteX5" fmla="*/ 629864 w 1848993"/>
              <a:gd name="connsiteY5" fmla="*/ 1784993 h 1945550"/>
              <a:gd name="connsiteX6" fmla="*/ 60828 w 1848993"/>
              <a:gd name="connsiteY6" fmla="*/ 1945550 h 1945550"/>
              <a:gd name="connsiteX7" fmla="*/ 56947 w 1848993"/>
              <a:gd name="connsiteY7" fmla="*/ 1932778 h 1945550"/>
              <a:gd name="connsiteX8" fmla="*/ 45762 w 1848993"/>
              <a:gd name="connsiteY8" fmla="*/ 1892421 h 1945550"/>
              <a:gd name="connsiteX9" fmla="*/ 1058774 w 1848993"/>
              <a:gd name="connsiteY9" fmla="*/ 166782 h 1945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848993" h="1945550">
                <a:moveTo>
                  <a:pt x="1700034" y="0"/>
                </a:moveTo>
                <a:lnTo>
                  <a:pt x="1848993" y="572283"/>
                </a:lnTo>
                <a:lnTo>
                  <a:pt x="1207711" y="739167"/>
                </a:lnTo>
                <a:cubicBezTo>
                  <a:pt x="768227" y="853371"/>
                  <a:pt x="503742" y="1304033"/>
                  <a:pt x="618062" y="1743532"/>
                </a:cubicBezTo>
                <a:cubicBezTo>
                  <a:pt x="621572" y="1757185"/>
                  <a:pt x="625480" y="1770607"/>
                  <a:pt x="629599" y="1783861"/>
                </a:cubicBezTo>
                <a:cubicBezTo>
                  <a:pt x="629672" y="1784306"/>
                  <a:pt x="629874" y="1784566"/>
                  <a:pt x="629864" y="1784993"/>
                </a:cubicBezTo>
                <a:lnTo>
                  <a:pt x="60828" y="1945550"/>
                </a:lnTo>
                <a:cubicBezTo>
                  <a:pt x="59429" y="1941376"/>
                  <a:pt x="58217" y="1937137"/>
                  <a:pt x="56947" y="1932778"/>
                </a:cubicBezTo>
                <a:cubicBezTo>
                  <a:pt x="53015" y="1919459"/>
                  <a:pt x="49295" y="1905972"/>
                  <a:pt x="45762" y="1892421"/>
                </a:cubicBezTo>
                <a:cubicBezTo>
                  <a:pt x="-150734" y="1137285"/>
                  <a:pt x="303857" y="363244"/>
                  <a:pt x="1058774" y="166782"/>
                </a:cubicBezTo>
                <a:close/>
              </a:path>
            </a:pathLst>
          </a:custGeom>
          <a:solidFill>
            <a:srgbClr val="418AC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 defTabSz="342900" hangingPunct="0"/>
            <a:endParaRPr lang="en-US" sz="2250">
              <a:solidFill>
                <a:srgbClr val="FFFFFF"/>
              </a:solidFill>
            </a:endParaRPr>
          </a:p>
        </p:txBody>
      </p:sp>
      <p:sp>
        <p:nvSpPr>
          <p:cNvPr id="15" name="Shape">
            <a:extLst>
              <a:ext uri="{FF2B5EF4-FFF2-40B4-BE49-F238E27FC236}">
                <a16:creationId xmlns:a16="http://schemas.microsoft.com/office/drawing/2014/main" id="{B97B5829-1EC5-06DE-D05D-F68FDFD100AD}"/>
              </a:ext>
            </a:extLst>
          </p:cNvPr>
          <p:cNvSpPr/>
          <p:nvPr/>
        </p:nvSpPr>
        <p:spPr>
          <a:xfrm rot="762348">
            <a:off x="1732992" y="4621161"/>
            <a:ext cx="535" cy="85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cubicBezTo>
                  <a:pt x="12959" y="13499"/>
                  <a:pt x="8641" y="8101"/>
                  <a:pt x="0" y="0"/>
                </a:cubicBezTo>
                <a:cubicBezTo>
                  <a:pt x="4324" y="8093"/>
                  <a:pt x="12959" y="16194"/>
                  <a:pt x="21600" y="21600"/>
                </a:cubicBezTo>
                <a:lnTo>
                  <a:pt x="21600" y="21600"/>
                </a:lnTo>
                <a:close/>
              </a:path>
            </a:pathLst>
          </a:custGeom>
          <a:solidFill>
            <a:srgbClr val="E54F40"/>
          </a:solidFill>
          <a:ln w="12700">
            <a:miter lim="400000"/>
          </a:ln>
        </p:spPr>
        <p:txBody>
          <a:bodyPr lIns="28575" tIns="28575" rIns="28575" bIns="28575" anchor="ctr"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1pPr>
            <a:lvl2pPr marL="0" marR="0" indent="3429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2pPr>
            <a:lvl3pPr marL="0" marR="0" indent="6858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3pPr>
            <a:lvl4pPr marL="0" marR="0" indent="10287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4pPr>
            <a:lvl5pPr marL="0" marR="0" indent="13716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5pPr>
            <a:lvl6pPr marL="0" marR="0" indent="17145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6pPr>
            <a:lvl7pPr marL="0" marR="0" indent="20574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7pPr>
            <a:lvl8pPr marL="0" marR="0" indent="24003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8pPr>
            <a:lvl9pPr marL="0" marR="0" indent="27432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3FAEDD6C-FCB0-D91C-23D1-6B181EBBD5A7}"/>
              </a:ext>
            </a:extLst>
          </p:cNvPr>
          <p:cNvGrpSpPr/>
          <p:nvPr/>
        </p:nvGrpSpPr>
        <p:grpSpPr>
          <a:xfrm>
            <a:off x="5167464" y="4349320"/>
            <a:ext cx="3428635" cy="1659884"/>
            <a:chOff x="8921977" y="1232324"/>
            <a:chExt cx="2926080" cy="1975788"/>
          </a:xfrm>
        </p:grpSpPr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3FF64B80-6785-3BFF-3ECB-26964A45A96B}"/>
                </a:ext>
              </a:extLst>
            </p:cNvPr>
            <p:cNvSpPr txBox="1"/>
            <p:nvPr/>
          </p:nvSpPr>
          <p:spPr>
            <a:xfrm>
              <a:off x="8921977" y="1232324"/>
              <a:ext cx="2926080" cy="696068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32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5C4180E2-9858-57B8-7880-AEAC6E73E2CD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2822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600" noProof="1">
                  <a:solidFill>
                    <a:schemeClr val="bg1">
                      <a:lumMod val="9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ED9B7FDD-EF1D-850B-722D-E4392EB51433}"/>
              </a:ext>
            </a:extLst>
          </p:cNvPr>
          <p:cNvGrpSpPr/>
          <p:nvPr/>
        </p:nvGrpSpPr>
        <p:grpSpPr>
          <a:xfrm>
            <a:off x="5167465" y="1594419"/>
            <a:ext cx="3428635" cy="1906105"/>
            <a:chOff x="8921977" y="1232324"/>
            <a:chExt cx="2926080" cy="2268869"/>
          </a:xfrm>
        </p:grpSpPr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9BE64A00-284B-AE61-5F33-68BA7843F0F2}"/>
                </a:ext>
              </a:extLst>
            </p:cNvPr>
            <p:cNvSpPr txBox="1"/>
            <p:nvPr/>
          </p:nvSpPr>
          <p:spPr>
            <a:xfrm>
              <a:off x="8921977" y="1232324"/>
              <a:ext cx="2926080" cy="696068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3200" b="1" noProof="1"/>
                <a:t>Lorem Ipsum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EAD43D14-7B77-A06F-C70D-CB4131125204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57531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6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Horseshoe Magnet – Slide Template</a:t>
            </a:r>
          </a:p>
        </p:txBody>
      </p: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3A309789-5B81-A0B7-A3B1-A49592C9D8AB}"/>
              </a:ext>
            </a:extLst>
          </p:cNvPr>
          <p:cNvSpPr/>
          <p:nvPr/>
        </p:nvSpPr>
        <p:spPr>
          <a:xfrm>
            <a:off x="3324926" y="1946211"/>
            <a:ext cx="5819074" cy="4911789"/>
          </a:xfrm>
          <a:custGeom>
            <a:avLst/>
            <a:gdLst>
              <a:gd name="connsiteX0" fmla="*/ 5819074 w 5819074"/>
              <a:gd name="connsiteY0" fmla="*/ 0 h 4911789"/>
              <a:gd name="connsiteX1" fmla="*/ 5819074 w 5819074"/>
              <a:gd name="connsiteY1" fmla="*/ 4911789 h 4911789"/>
              <a:gd name="connsiteX2" fmla="*/ 4655145 w 5819074"/>
              <a:gd name="connsiteY2" fmla="*/ 4911789 h 4911789"/>
              <a:gd name="connsiteX3" fmla="*/ 0 w 5819074"/>
              <a:gd name="connsiteY3" fmla="*/ 3597082 h 4911789"/>
              <a:gd name="connsiteX4" fmla="*/ 240964 w 5819074"/>
              <a:gd name="connsiteY4" fmla="*/ 3534384 h 4911789"/>
              <a:gd name="connsiteX5" fmla="*/ 325742 w 5819074"/>
              <a:gd name="connsiteY5" fmla="*/ 3470313 h 4911789"/>
              <a:gd name="connsiteX6" fmla="*/ 340380 w 5819074"/>
              <a:gd name="connsiteY6" fmla="*/ 3364664 h 4911789"/>
              <a:gd name="connsiteX7" fmla="*/ 229640 w 5819074"/>
              <a:gd name="connsiteY7" fmla="*/ 2939051 h 4911789"/>
              <a:gd name="connsiteX8" fmla="*/ 175914 w 5819074"/>
              <a:gd name="connsiteY8" fmla="*/ 2867987 h 4911789"/>
              <a:gd name="connsiteX9" fmla="*/ 87822 w 5819074"/>
              <a:gd name="connsiteY9" fmla="*/ 2855767 h 4911789"/>
              <a:gd name="connsiteX10" fmla="*/ 28232 w 5819074"/>
              <a:gd name="connsiteY10" fmla="*/ 2871371 h 49117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819074" h="4911789">
                <a:moveTo>
                  <a:pt x="5819074" y="0"/>
                </a:moveTo>
                <a:lnTo>
                  <a:pt x="5819074" y="4911789"/>
                </a:lnTo>
                <a:lnTo>
                  <a:pt x="4655145" y="4911789"/>
                </a:lnTo>
                <a:lnTo>
                  <a:pt x="0" y="3597082"/>
                </a:lnTo>
                <a:lnTo>
                  <a:pt x="240964" y="3534384"/>
                </a:lnTo>
                <a:cubicBezTo>
                  <a:pt x="276829" y="3525222"/>
                  <a:pt x="306997" y="3502330"/>
                  <a:pt x="325742" y="3470313"/>
                </a:cubicBezTo>
                <a:cubicBezTo>
                  <a:pt x="344535" y="3438088"/>
                  <a:pt x="349806" y="3400850"/>
                  <a:pt x="340380" y="3364664"/>
                </a:cubicBezTo>
                <a:lnTo>
                  <a:pt x="229640" y="2939051"/>
                </a:lnTo>
                <a:cubicBezTo>
                  <a:pt x="221739" y="2909103"/>
                  <a:pt x="202625" y="2883834"/>
                  <a:pt x="175914" y="2867987"/>
                </a:cubicBezTo>
                <a:cubicBezTo>
                  <a:pt x="149156" y="2852348"/>
                  <a:pt x="117870" y="2848131"/>
                  <a:pt x="87822" y="2855767"/>
                </a:cubicBezTo>
                <a:lnTo>
                  <a:pt x="28232" y="2871371"/>
                </a:lnTo>
                <a:close/>
              </a:path>
            </a:pathLst>
          </a:custGeom>
          <a:solidFill>
            <a:srgbClr val="E54F40"/>
          </a:solidFill>
          <a:ln w="63500">
            <a:solidFill>
              <a:srgbClr val="FFFFFF"/>
            </a:solidFill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 algn="ctr" defTabSz="342900" hangingPunct="0"/>
            <a:endParaRPr lang="en-US" sz="2250" dirty="0">
              <a:solidFill>
                <a:srgbClr val="FFFFFF"/>
              </a:solidFill>
            </a:endParaRPr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3B3C9C31-A858-9C61-C733-B9DDE98E3C0F}"/>
              </a:ext>
            </a:extLst>
          </p:cNvPr>
          <p:cNvSpPr/>
          <p:nvPr/>
        </p:nvSpPr>
        <p:spPr>
          <a:xfrm>
            <a:off x="2713510" y="0"/>
            <a:ext cx="6430490" cy="4432818"/>
          </a:xfrm>
          <a:custGeom>
            <a:avLst/>
            <a:gdLst>
              <a:gd name="connsiteX0" fmla="*/ 4231895 w 6430490"/>
              <a:gd name="connsiteY0" fmla="*/ 0 h 4432818"/>
              <a:gd name="connsiteX1" fmla="*/ 6430490 w 6430490"/>
              <a:gd name="connsiteY1" fmla="*/ 0 h 4432818"/>
              <a:gd name="connsiteX2" fmla="*/ 6430490 w 6430490"/>
              <a:gd name="connsiteY2" fmla="*/ 4432818 h 4432818"/>
              <a:gd name="connsiteX3" fmla="*/ 168017 w 6430490"/>
              <a:gd name="connsiteY3" fmla="*/ 3712624 h 4432818"/>
              <a:gd name="connsiteX4" fmla="*/ 408428 w 6430490"/>
              <a:gd name="connsiteY4" fmla="*/ 3650001 h 4432818"/>
              <a:gd name="connsiteX5" fmla="*/ 476893 w 6430490"/>
              <a:gd name="connsiteY5" fmla="*/ 3598146 h 4432818"/>
              <a:gd name="connsiteX6" fmla="*/ 488747 w 6430490"/>
              <a:gd name="connsiteY6" fmla="*/ 3513198 h 4432818"/>
              <a:gd name="connsiteX7" fmla="*/ 370292 w 6430490"/>
              <a:gd name="connsiteY7" fmla="*/ 3057405 h 4432818"/>
              <a:gd name="connsiteX8" fmla="*/ 318424 w 6430490"/>
              <a:gd name="connsiteY8" fmla="*/ 2988871 h 4432818"/>
              <a:gd name="connsiteX9" fmla="*/ 233500 w 6430490"/>
              <a:gd name="connsiteY9" fmla="*/ 2977025 h 4432818"/>
              <a:gd name="connsiteX10" fmla="*/ 0 w 6430490"/>
              <a:gd name="connsiteY10" fmla="*/ 3037771 h 44328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430490" h="4432818">
                <a:moveTo>
                  <a:pt x="4231895" y="0"/>
                </a:moveTo>
                <a:lnTo>
                  <a:pt x="6430490" y="0"/>
                </a:lnTo>
                <a:lnTo>
                  <a:pt x="6430490" y="4432818"/>
                </a:lnTo>
                <a:lnTo>
                  <a:pt x="168017" y="3712624"/>
                </a:lnTo>
                <a:lnTo>
                  <a:pt x="408428" y="3650001"/>
                </a:lnTo>
                <a:cubicBezTo>
                  <a:pt x="437518" y="3642385"/>
                  <a:pt x="461751" y="3623940"/>
                  <a:pt x="476893" y="3598146"/>
                </a:cubicBezTo>
                <a:cubicBezTo>
                  <a:pt x="492229" y="3572397"/>
                  <a:pt x="496418" y="3542130"/>
                  <a:pt x="488747" y="3513198"/>
                </a:cubicBezTo>
                <a:lnTo>
                  <a:pt x="370292" y="3057405"/>
                </a:lnTo>
                <a:cubicBezTo>
                  <a:pt x="362652" y="3028337"/>
                  <a:pt x="344184" y="3004129"/>
                  <a:pt x="318424" y="2988871"/>
                </a:cubicBezTo>
                <a:cubicBezTo>
                  <a:pt x="292665" y="2973614"/>
                  <a:pt x="262365" y="2969503"/>
                  <a:pt x="233500" y="2977025"/>
                </a:cubicBezTo>
                <a:lnTo>
                  <a:pt x="0" y="3037771"/>
                </a:lnTo>
                <a:close/>
              </a:path>
            </a:pathLst>
          </a:custGeom>
          <a:solidFill>
            <a:schemeClr val="accent3"/>
          </a:solidFill>
          <a:ln w="63500">
            <a:solidFill>
              <a:srgbClr val="FFFFFF"/>
            </a:solidFill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 algn="ctr" defTabSz="342900" hangingPunct="0"/>
            <a:endParaRPr lang="en-US" sz="2250">
              <a:solidFill>
                <a:srgbClr val="FFFFFF"/>
              </a:solidFill>
            </a:endParaRPr>
          </a:p>
        </p:txBody>
      </p:sp>
      <p:sp>
        <p:nvSpPr>
          <p:cNvPr id="3" name="Freeform: Shape 2">
            <a:extLst>
              <a:ext uri="{FF2B5EF4-FFF2-40B4-BE49-F238E27FC236}">
                <a16:creationId xmlns:a16="http://schemas.microsoft.com/office/drawing/2014/main" id="{AB7F9F7A-E215-21C4-CA0D-93B529B95700}"/>
              </a:ext>
            </a:extLst>
          </p:cNvPr>
          <p:cNvSpPr/>
          <p:nvPr/>
        </p:nvSpPr>
        <p:spPr>
          <a:xfrm>
            <a:off x="1501580" y="3578537"/>
            <a:ext cx="1271160" cy="1094008"/>
          </a:xfrm>
          <a:custGeom>
            <a:avLst/>
            <a:gdLst>
              <a:gd name="connsiteX0" fmla="*/ 1257526 w 1278685"/>
              <a:gd name="connsiteY0" fmla="*/ 0 h 1211437"/>
              <a:gd name="connsiteX1" fmla="*/ 1278685 w 1278685"/>
              <a:gd name="connsiteY1" fmla="*/ 81222 h 1211437"/>
              <a:gd name="connsiteX2" fmla="*/ 637418 w 1278685"/>
              <a:gd name="connsiteY2" fmla="*/ 248016 h 1211437"/>
              <a:gd name="connsiteX3" fmla="*/ 38183 w 1278685"/>
              <a:gd name="connsiteY3" fmla="*/ 1211437 h 1211437"/>
              <a:gd name="connsiteX4" fmla="*/ 26621 w 1278685"/>
              <a:gd name="connsiteY4" fmla="*/ 1171052 h 1211437"/>
              <a:gd name="connsiteX5" fmla="*/ 616259 w 1278685"/>
              <a:gd name="connsiteY5" fmla="*/ 166794 h 1211437"/>
              <a:gd name="connsiteX0" fmla="*/ 1506134 w 1527293"/>
              <a:gd name="connsiteY0" fmla="*/ 0 h 1211437"/>
              <a:gd name="connsiteX1" fmla="*/ 1527293 w 1527293"/>
              <a:gd name="connsiteY1" fmla="*/ 81222 h 1211437"/>
              <a:gd name="connsiteX2" fmla="*/ 886026 w 1527293"/>
              <a:gd name="connsiteY2" fmla="*/ 248016 h 1211437"/>
              <a:gd name="connsiteX3" fmla="*/ 286791 w 1527293"/>
              <a:gd name="connsiteY3" fmla="*/ 1211437 h 1211437"/>
              <a:gd name="connsiteX4" fmla="*/ 15922 w 1527293"/>
              <a:gd name="connsiteY4" fmla="*/ 1150580 h 1211437"/>
              <a:gd name="connsiteX5" fmla="*/ 864867 w 1527293"/>
              <a:gd name="connsiteY5" fmla="*/ 166794 h 1211437"/>
              <a:gd name="connsiteX6" fmla="*/ 1506134 w 1527293"/>
              <a:gd name="connsiteY6" fmla="*/ 0 h 1211437"/>
              <a:gd name="connsiteX0" fmla="*/ 1510202 w 1531361"/>
              <a:gd name="connsiteY0" fmla="*/ 31098 h 1242535"/>
              <a:gd name="connsiteX1" fmla="*/ 1531361 w 1531361"/>
              <a:gd name="connsiteY1" fmla="*/ 112320 h 1242535"/>
              <a:gd name="connsiteX2" fmla="*/ 890094 w 1531361"/>
              <a:gd name="connsiteY2" fmla="*/ 279114 h 1242535"/>
              <a:gd name="connsiteX3" fmla="*/ 290859 w 1531361"/>
              <a:gd name="connsiteY3" fmla="*/ 1242535 h 1242535"/>
              <a:gd name="connsiteX4" fmla="*/ 19990 w 1531361"/>
              <a:gd name="connsiteY4" fmla="*/ 1181678 h 1242535"/>
              <a:gd name="connsiteX5" fmla="*/ 739281 w 1531361"/>
              <a:gd name="connsiteY5" fmla="*/ 0 h 1242535"/>
              <a:gd name="connsiteX6" fmla="*/ 1510202 w 1531361"/>
              <a:gd name="connsiteY6" fmla="*/ 31098 h 1242535"/>
              <a:gd name="connsiteX0" fmla="*/ 1491923 w 1513082"/>
              <a:gd name="connsiteY0" fmla="*/ 31098 h 1302216"/>
              <a:gd name="connsiteX1" fmla="*/ 1513082 w 1513082"/>
              <a:gd name="connsiteY1" fmla="*/ 112320 h 1302216"/>
              <a:gd name="connsiteX2" fmla="*/ 871815 w 1513082"/>
              <a:gd name="connsiteY2" fmla="*/ 279114 h 1302216"/>
              <a:gd name="connsiteX3" fmla="*/ 272580 w 1513082"/>
              <a:gd name="connsiteY3" fmla="*/ 1242535 h 1302216"/>
              <a:gd name="connsiteX4" fmla="*/ 20761 w 1513082"/>
              <a:gd name="connsiteY4" fmla="*/ 1300740 h 1302216"/>
              <a:gd name="connsiteX5" fmla="*/ 721002 w 1513082"/>
              <a:gd name="connsiteY5" fmla="*/ 0 h 1302216"/>
              <a:gd name="connsiteX6" fmla="*/ 1491923 w 1513082"/>
              <a:gd name="connsiteY6" fmla="*/ 31098 h 13022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13082" h="1302216">
                <a:moveTo>
                  <a:pt x="1491923" y="31098"/>
                </a:moveTo>
                <a:lnTo>
                  <a:pt x="1513082" y="112320"/>
                </a:lnTo>
                <a:lnTo>
                  <a:pt x="871815" y="279114"/>
                </a:lnTo>
                <a:cubicBezTo>
                  <a:pt x="445978" y="389816"/>
                  <a:pt x="184363" y="816305"/>
                  <a:pt x="272580" y="1242535"/>
                </a:cubicBezTo>
                <a:cubicBezTo>
                  <a:pt x="268413" y="1229209"/>
                  <a:pt x="24302" y="1314337"/>
                  <a:pt x="20761" y="1300740"/>
                </a:cubicBezTo>
                <a:cubicBezTo>
                  <a:pt x="-93551" y="861263"/>
                  <a:pt x="281510" y="114160"/>
                  <a:pt x="721002" y="0"/>
                </a:cubicBezTo>
                <a:lnTo>
                  <a:pt x="1491923" y="31098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4" name="Oval">
            <a:extLst>
              <a:ext uri="{FF2B5EF4-FFF2-40B4-BE49-F238E27FC236}">
                <a16:creationId xmlns:a16="http://schemas.microsoft.com/office/drawing/2014/main" id="{64312D5C-4B95-5346-B7D0-DB20EA4E0D9F}"/>
              </a:ext>
            </a:extLst>
          </p:cNvPr>
          <p:cNvSpPr/>
          <p:nvPr/>
        </p:nvSpPr>
        <p:spPr>
          <a:xfrm>
            <a:off x="1266302" y="5590330"/>
            <a:ext cx="1918578" cy="158548"/>
          </a:xfrm>
          <a:prstGeom prst="ellipse">
            <a:avLst/>
          </a:prstGeom>
          <a:solidFill>
            <a:schemeClr val="tx1"/>
          </a:solidFill>
          <a:ln w="12700">
            <a:miter lim="400000"/>
          </a:ln>
        </p:spPr>
        <p:txBody>
          <a:bodyPr lIns="28575" tIns="28575" rIns="28575" bIns="28575" anchor="ctr"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1pPr>
            <a:lvl2pPr marL="0" marR="0" indent="3429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2pPr>
            <a:lvl3pPr marL="0" marR="0" indent="6858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3pPr>
            <a:lvl4pPr marL="0" marR="0" indent="10287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4pPr>
            <a:lvl5pPr marL="0" marR="0" indent="13716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5pPr>
            <a:lvl6pPr marL="0" marR="0" indent="17145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6pPr>
            <a:lvl7pPr marL="0" marR="0" indent="20574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7pPr>
            <a:lvl8pPr marL="0" marR="0" indent="24003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8pPr>
            <a:lvl9pPr marL="0" marR="0" indent="27432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758E3C19-2EFC-2AB0-0722-FE3626591231}"/>
              </a:ext>
            </a:extLst>
          </p:cNvPr>
          <p:cNvSpPr/>
          <p:nvPr/>
        </p:nvSpPr>
        <p:spPr>
          <a:xfrm>
            <a:off x="1253913" y="4757344"/>
            <a:ext cx="1994209" cy="913097"/>
          </a:xfrm>
          <a:custGeom>
            <a:avLst/>
            <a:gdLst>
              <a:gd name="connsiteX0" fmla="*/ 2224866 w 2373740"/>
              <a:gd name="connsiteY0" fmla="*/ 302004 h 1086874"/>
              <a:gd name="connsiteX1" fmla="*/ 2352653 w 2373740"/>
              <a:gd name="connsiteY1" fmla="*/ 793111 h 1086874"/>
              <a:gd name="connsiteX2" fmla="*/ 2352619 w 2373740"/>
              <a:gd name="connsiteY2" fmla="*/ 793120 h 1086874"/>
              <a:gd name="connsiteX3" fmla="*/ 878 w 2373740"/>
              <a:gd name="connsiteY3" fmla="*/ 0 h 1086874"/>
              <a:gd name="connsiteX4" fmla="*/ 1711256 w 2373740"/>
              <a:gd name="connsiteY4" fmla="*/ 959925 h 1086874"/>
              <a:gd name="connsiteX5" fmla="*/ 2352619 w 2373740"/>
              <a:gd name="connsiteY5" fmla="*/ 793120 h 1086874"/>
              <a:gd name="connsiteX6" fmla="*/ 2373740 w 2373740"/>
              <a:gd name="connsiteY6" fmla="*/ 874314 h 1086874"/>
              <a:gd name="connsiteX7" fmla="*/ 1732469 w 2373740"/>
              <a:gd name="connsiteY7" fmla="*/ 1041099 h 1086874"/>
              <a:gd name="connsiteX8" fmla="*/ 6814 w 2373740"/>
              <a:gd name="connsiteY8" fmla="*/ 28042 h 1086874"/>
              <a:gd name="connsiteX9" fmla="*/ 0 w 2373740"/>
              <a:gd name="connsiteY9" fmla="*/ 197 h 1086874"/>
              <a:gd name="connsiteX0" fmla="*/ 2224866 w 2373740"/>
              <a:gd name="connsiteY0" fmla="*/ 302004 h 1086874"/>
              <a:gd name="connsiteX1" fmla="*/ 2352653 w 2373740"/>
              <a:gd name="connsiteY1" fmla="*/ 793111 h 1086874"/>
              <a:gd name="connsiteX2" fmla="*/ 2352619 w 2373740"/>
              <a:gd name="connsiteY2" fmla="*/ 793120 h 1086874"/>
              <a:gd name="connsiteX3" fmla="*/ 2224866 w 2373740"/>
              <a:gd name="connsiteY3" fmla="*/ 302004 h 1086874"/>
              <a:gd name="connsiteX4" fmla="*/ 878 w 2373740"/>
              <a:gd name="connsiteY4" fmla="*/ 0 h 1086874"/>
              <a:gd name="connsiteX5" fmla="*/ 1716336 w 2373740"/>
              <a:gd name="connsiteY5" fmla="*/ 868485 h 1086874"/>
              <a:gd name="connsiteX6" fmla="*/ 2352619 w 2373740"/>
              <a:gd name="connsiteY6" fmla="*/ 793120 h 1086874"/>
              <a:gd name="connsiteX7" fmla="*/ 2373740 w 2373740"/>
              <a:gd name="connsiteY7" fmla="*/ 874314 h 1086874"/>
              <a:gd name="connsiteX8" fmla="*/ 1732469 w 2373740"/>
              <a:gd name="connsiteY8" fmla="*/ 1041099 h 1086874"/>
              <a:gd name="connsiteX9" fmla="*/ 6814 w 2373740"/>
              <a:gd name="connsiteY9" fmla="*/ 28042 h 1086874"/>
              <a:gd name="connsiteX10" fmla="*/ 0 w 2373740"/>
              <a:gd name="connsiteY10" fmla="*/ 197 h 1086874"/>
              <a:gd name="connsiteX11" fmla="*/ 878 w 2373740"/>
              <a:gd name="connsiteY11" fmla="*/ 0 h 1086874"/>
              <a:gd name="connsiteX0" fmla="*/ 2224866 w 2373740"/>
              <a:gd name="connsiteY0" fmla="*/ 302004 h 1086874"/>
              <a:gd name="connsiteX1" fmla="*/ 2352653 w 2373740"/>
              <a:gd name="connsiteY1" fmla="*/ 793111 h 1086874"/>
              <a:gd name="connsiteX2" fmla="*/ 2352619 w 2373740"/>
              <a:gd name="connsiteY2" fmla="*/ 793120 h 1086874"/>
              <a:gd name="connsiteX3" fmla="*/ 2224866 w 2373740"/>
              <a:gd name="connsiteY3" fmla="*/ 302004 h 1086874"/>
              <a:gd name="connsiteX4" fmla="*/ 878 w 2373740"/>
              <a:gd name="connsiteY4" fmla="*/ 0 h 1086874"/>
              <a:gd name="connsiteX5" fmla="*/ 1716336 w 2373740"/>
              <a:gd name="connsiteY5" fmla="*/ 868485 h 1086874"/>
              <a:gd name="connsiteX6" fmla="*/ 2352619 w 2373740"/>
              <a:gd name="connsiteY6" fmla="*/ 793120 h 1086874"/>
              <a:gd name="connsiteX7" fmla="*/ 2373740 w 2373740"/>
              <a:gd name="connsiteY7" fmla="*/ 874314 h 1086874"/>
              <a:gd name="connsiteX8" fmla="*/ 1732469 w 2373740"/>
              <a:gd name="connsiteY8" fmla="*/ 1041099 h 1086874"/>
              <a:gd name="connsiteX9" fmla="*/ 6814 w 2373740"/>
              <a:gd name="connsiteY9" fmla="*/ 28042 h 1086874"/>
              <a:gd name="connsiteX10" fmla="*/ 0 w 2373740"/>
              <a:gd name="connsiteY10" fmla="*/ 197 h 1086874"/>
              <a:gd name="connsiteX11" fmla="*/ 878 w 2373740"/>
              <a:gd name="connsiteY11" fmla="*/ 0 h 1086874"/>
              <a:gd name="connsiteX0" fmla="*/ 2224866 w 2373740"/>
              <a:gd name="connsiteY0" fmla="*/ 302004 h 1086874"/>
              <a:gd name="connsiteX1" fmla="*/ 2352653 w 2373740"/>
              <a:gd name="connsiteY1" fmla="*/ 793111 h 1086874"/>
              <a:gd name="connsiteX2" fmla="*/ 2352619 w 2373740"/>
              <a:gd name="connsiteY2" fmla="*/ 793120 h 1086874"/>
              <a:gd name="connsiteX3" fmla="*/ 2224866 w 2373740"/>
              <a:gd name="connsiteY3" fmla="*/ 302004 h 1086874"/>
              <a:gd name="connsiteX4" fmla="*/ 878 w 2373740"/>
              <a:gd name="connsiteY4" fmla="*/ 0 h 1086874"/>
              <a:gd name="connsiteX5" fmla="*/ 2264024 w 2373740"/>
              <a:gd name="connsiteY5" fmla="*/ 554160 h 1086874"/>
              <a:gd name="connsiteX6" fmla="*/ 2352619 w 2373740"/>
              <a:gd name="connsiteY6" fmla="*/ 793120 h 1086874"/>
              <a:gd name="connsiteX7" fmla="*/ 2373740 w 2373740"/>
              <a:gd name="connsiteY7" fmla="*/ 874314 h 1086874"/>
              <a:gd name="connsiteX8" fmla="*/ 1732469 w 2373740"/>
              <a:gd name="connsiteY8" fmla="*/ 1041099 h 1086874"/>
              <a:gd name="connsiteX9" fmla="*/ 6814 w 2373740"/>
              <a:gd name="connsiteY9" fmla="*/ 28042 h 1086874"/>
              <a:gd name="connsiteX10" fmla="*/ 0 w 2373740"/>
              <a:gd name="connsiteY10" fmla="*/ 197 h 1086874"/>
              <a:gd name="connsiteX11" fmla="*/ 878 w 2373740"/>
              <a:gd name="connsiteY11" fmla="*/ 0 h 10868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373740" h="1086874">
                <a:moveTo>
                  <a:pt x="2224866" y="302004"/>
                </a:moveTo>
                <a:lnTo>
                  <a:pt x="2352653" y="793111"/>
                </a:lnTo>
                <a:lnTo>
                  <a:pt x="2352619" y="793120"/>
                </a:lnTo>
                <a:lnTo>
                  <a:pt x="2224866" y="302004"/>
                </a:lnTo>
                <a:close/>
                <a:moveTo>
                  <a:pt x="878" y="0"/>
                </a:moveTo>
                <a:cubicBezTo>
                  <a:pt x="218952" y="723063"/>
                  <a:pt x="1404971" y="491978"/>
                  <a:pt x="2264024" y="554160"/>
                </a:cubicBezTo>
                <a:lnTo>
                  <a:pt x="2352619" y="793120"/>
                </a:lnTo>
                <a:lnTo>
                  <a:pt x="2373740" y="874314"/>
                </a:lnTo>
                <a:lnTo>
                  <a:pt x="1732469" y="1041099"/>
                </a:lnTo>
                <a:cubicBezTo>
                  <a:pt x="977492" y="1237627"/>
                  <a:pt x="203404" y="783049"/>
                  <a:pt x="6814" y="28042"/>
                </a:cubicBezTo>
                <a:cubicBezTo>
                  <a:pt x="4384" y="18762"/>
                  <a:pt x="2204" y="9426"/>
                  <a:pt x="0" y="197"/>
                </a:cubicBezTo>
                <a:lnTo>
                  <a:pt x="878" y="0"/>
                </a:ln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 defTabSz="342900" hangingPunct="0"/>
            <a:endParaRPr lang="en-US" sz="2250">
              <a:solidFill>
                <a:srgbClr val="FFFFFF"/>
              </a:solidFill>
            </a:endParaRPr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DA857E1E-AB7C-B3C9-2B20-DEB83CC0FB96}"/>
              </a:ext>
            </a:extLst>
          </p:cNvPr>
          <p:cNvSpPr/>
          <p:nvPr/>
        </p:nvSpPr>
        <p:spPr>
          <a:xfrm>
            <a:off x="3120691" y="4933002"/>
            <a:ext cx="489229" cy="563337"/>
          </a:xfrm>
          <a:custGeom>
            <a:avLst/>
            <a:gdLst>
              <a:gd name="connsiteX0" fmla="*/ 401972 w 582337"/>
              <a:gd name="connsiteY0" fmla="*/ 931 h 670549"/>
              <a:gd name="connsiteX1" fmla="*/ 475581 w 582337"/>
              <a:gd name="connsiteY1" fmla="*/ 66989 h 670549"/>
              <a:gd name="connsiteX2" fmla="*/ 579452 w 582337"/>
              <a:gd name="connsiteY2" fmla="*/ 466117 h 670549"/>
              <a:gd name="connsiteX3" fmla="*/ 515404 w 582337"/>
              <a:gd name="connsiteY3" fmla="*/ 575211 h 670549"/>
              <a:gd name="connsiteX4" fmla="*/ 148907 w 582337"/>
              <a:gd name="connsiteY4" fmla="*/ 670549 h 670549"/>
              <a:gd name="connsiteX5" fmla="*/ 0 w 582337"/>
              <a:gd name="connsiteY5" fmla="*/ 98267 h 670549"/>
              <a:gd name="connsiteX6" fmla="*/ 366496 w 582337"/>
              <a:gd name="connsiteY6" fmla="*/ 2929 h 670549"/>
              <a:gd name="connsiteX7" fmla="*/ 401972 w 582337"/>
              <a:gd name="connsiteY7" fmla="*/ 931 h 6705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82337" h="670549">
                <a:moveTo>
                  <a:pt x="401972" y="931"/>
                </a:moveTo>
                <a:cubicBezTo>
                  <a:pt x="436452" y="5970"/>
                  <a:pt x="466203" y="31088"/>
                  <a:pt x="475581" y="66989"/>
                </a:cubicBezTo>
                <a:lnTo>
                  <a:pt x="579452" y="466117"/>
                </a:lnTo>
                <a:cubicBezTo>
                  <a:pt x="591835" y="513958"/>
                  <a:pt x="563231" y="562836"/>
                  <a:pt x="515404" y="575211"/>
                </a:cubicBezTo>
                <a:lnTo>
                  <a:pt x="148907" y="670549"/>
                </a:lnTo>
                <a:lnTo>
                  <a:pt x="0" y="98267"/>
                </a:lnTo>
                <a:lnTo>
                  <a:pt x="366496" y="2929"/>
                </a:lnTo>
                <a:cubicBezTo>
                  <a:pt x="378461" y="-197"/>
                  <a:pt x="390479" y="-748"/>
                  <a:pt x="401972" y="931"/>
                </a:cubicBezTo>
                <a:close/>
              </a:path>
            </a:pathLst>
          </a:custGeom>
          <a:solidFill>
            <a:srgbClr val="DADBDC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 defTabSz="342900" hangingPunct="0"/>
            <a:endParaRPr lang="en-US" sz="2250">
              <a:solidFill>
                <a:srgbClr val="FFFFFF"/>
              </a:solidFill>
            </a:endParaRPr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184835F7-5DFD-5C6B-2D18-BEFC3E98BB66}"/>
              </a:ext>
            </a:extLst>
          </p:cNvPr>
          <p:cNvSpPr/>
          <p:nvPr/>
        </p:nvSpPr>
        <p:spPr>
          <a:xfrm>
            <a:off x="3104137" y="4855845"/>
            <a:ext cx="494340" cy="568384"/>
          </a:xfrm>
          <a:custGeom>
            <a:avLst/>
            <a:gdLst>
              <a:gd name="connsiteX0" fmla="*/ 417619 w 588421"/>
              <a:gd name="connsiteY0" fmla="*/ 649 h 676557"/>
              <a:gd name="connsiteX1" fmla="*/ 468838 w 588421"/>
              <a:gd name="connsiteY1" fmla="*/ 46448 h 676557"/>
              <a:gd name="connsiteX2" fmla="*/ 586399 w 588421"/>
              <a:gd name="connsiteY2" fmla="*/ 498558 h 676557"/>
              <a:gd name="connsiteX3" fmla="*/ 541855 w 588421"/>
              <a:gd name="connsiteY3" fmla="*/ 574306 h 676557"/>
              <a:gd name="connsiteX4" fmla="*/ 148919 w 588421"/>
              <a:gd name="connsiteY4" fmla="*/ 676557 h 676557"/>
              <a:gd name="connsiteX5" fmla="*/ 0 w 588421"/>
              <a:gd name="connsiteY5" fmla="*/ 104278 h 676557"/>
              <a:gd name="connsiteX6" fmla="*/ 392906 w 588421"/>
              <a:gd name="connsiteY6" fmla="*/ 2020 h 676557"/>
              <a:gd name="connsiteX7" fmla="*/ 417619 w 588421"/>
              <a:gd name="connsiteY7" fmla="*/ 649 h 6765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88421" h="676557">
                <a:moveTo>
                  <a:pt x="417619" y="649"/>
                </a:moveTo>
                <a:cubicBezTo>
                  <a:pt x="441631" y="4148"/>
                  <a:pt x="462328" y="21547"/>
                  <a:pt x="468838" y="46448"/>
                </a:cubicBezTo>
                <a:lnTo>
                  <a:pt x="586399" y="498558"/>
                </a:lnTo>
                <a:cubicBezTo>
                  <a:pt x="595048" y="531752"/>
                  <a:pt x="575174" y="565661"/>
                  <a:pt x="541855" y="574306"/>
                </a:cubicBezTo>
                <a:lnTo>
                  <a:pt x="148919" y="676557"/>
                </a:lnTo>
                <a:lnTo>
                  <a:pt x="0" y="104278"/>
                </a:lnTo>
                <a:lnTo>
                  <a:pt x="392906" y="2020"/>
                </a:lnTo>
                <a:cubicBezTo>
                  <a:pt x="401244" y="-140"/>
                  <a:pt x="409616" y="-518"/>
                  <a:pt x="417619" y="649"/>
                </a:cubicBezTo>
                <a:close/>
              </a:path>
            </a:pathLst>
          </a:custGeom>
          <a:solidFill>
            <a:srgbClr val="F4F5F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 defTabSz="342900" hangingPunct="0"/>
            <a:endParaRPr lang="en-US" sz="2250" dirty="0">
              <a:solidFill>
                <a:srgbClr val="FFFFFF"/>
              </a:solidFill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F4927659-16F1-90D3-9528-4405B83EF333}"/>
              </a:ext>
            </a:extLst>
          </p:cNvPr>
          <p:cNvSpPr/>
          <p:nvPr/>
        </p:nvSpPr>
        <p:spPr>
          <a:xfrm>
            <a:off x="2414282" y="3105636"/>
            <a:ext cx="727230" cy="569283"/>
          </a:xfrm>
          <a:custGeom>
            <a:avLst/>
            <a:gdLst>
              <a:gd name="connsiteX0" fmla="*/ 420318 w 589408"/>
              <a:gd name="connsiteY0" fmla="*/ 590 h 677626"/>
              <a:gd name="connsiteX1" fmla="*/ 467513 w 589408"/>
              <a:gd name="connsiteY1" fmla="*/ 42935 h 677626"/>
              <a:gd name="connsiteX2" fmla="*/ 587567 w 589408"/>
              <a:gd name="connsiteY2" fmla="*/ 504163 h 677626"/>
              <a:gd name="connsiteX3" fmla="*/ 546523 w 589408"/>
              <a:gd name="connsiteY3" fmla="*/ 574183 h 677626"/>
              <a:gd name="connsiteX4" fmla="*/ 148926 w 589408"/>
              <a:gd name="connsiteY4" fmla="*/ 677626 h 677626"/>
              <a:gd name="connsiteX5" fmla="*/ 0 w 589408"/>
              <a:gd name="connsiteY5" fmla="*/ 105341 h 677626"/>
              <a:gd name="connsiteX6" fmla="*/ 397597 w 589408"/>
              <a:gd name="connsiteY6" fmla="*/ 1899 h 677626"/>
              <a:gd name="connsiteX7" fmla="*/ 420318 w 589408"/>
              <a:gd name="connsiteY7" fmla="*/ 590 h 677626"/>
              <a:gd name="connsiteX0" fmla="*/ 696543 w 865633"/>
              <a:gd name="connsiteY0" fmla="*/ 590 h 677626"/>
              <a:gd name="connsiteX1" fmla="*/ 743738 w 865633"/>
              <a:gd name="connsiteY1" fmla="*/ 42935 h 677626"/>
              <a:gd name="connsiteX2" fmla="*/ 863792 w 865633"/>
              <a:gd name="connsiteY2" fmla="*/ 504163 h 677626"/>
              <a:gd name="connsiteX3" fmla="*/ 822748 w 865633"/>
              <a:gd name="connsiteY3" fmla="*/ 574183 h 677626"/>
              <a:gd name="connsiteX4" fmla="*/ 425151 w 865633"/>
              <a:gd name="connsiteY4" fmla="*/ 677626 h 677626"/>
              <a:gd name="connsiteX5" fmla="*/ 0 w 865633"/>
              <a:gd name="connsiteY5" fmla="*/ 252978 h 677626"/>
              <a:gd name="connsiteX6" fmla="*/ 673822 w 865633"/>
              <a:gd name="connsiteY6" fmla="*/ 1899 h 677626"/>
              <a:gd name="connsiteX7" fmla="*/ 696543 w 865633"/>
              <a:gd name="connsiteY7" fmla="*/ 590 h 6776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65633" h="677626">
                <a:moveTo>
                  <a:pt x="696543" y="590"/>
                </a:moveTo>
                <a:cubicBezTo>
                  <a:pt x="718654" y="3804"/>
                  <a:pt x="737798" y="19918"/>
                  <a:pt x="743738" y="42935"/>
                </a:cubicBezTo>
                <a:lnTo>
                  <a:pt x="863792" y="504163"/>
                </a:lnTo>
                <a:cubicBezTo>
                  <a:pt x="871713" y="534851"/>
                  <a:pt x="853350" y="566113"/>
                  <a:pt x="822748" y="574183"/>
                </a:cubicBezTo>
                <a:lnTo>
                  <a:pt x="425151" y="677626"/>
                </a:lnTo>
                <a:lnTo>
                  <a:pt x="0" y="252978"/>
                </a:lnTo>
                <a:cubicBezTo>
                  <a:pt x="132532" y="218497"/>
                  <a:pt x="541290" y="36380"/>
                  <a:pt x="673822" y="1899"/>
                </a:cubicBezTo>
                <a:cubicBezTo>
                  <a:pt x="681472" y="-119"/>
                  <a:pt x="689172" y="-481"/>
                  <a:pt x="696543" y="5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86EEF697-EFDC-CAC3-59FA-28B54941BFB6}"/>
              </a:ext>
            </a:extLst>
          </p:cNvPr>
          <p:cNvSpPr/>
          <p:nvPr/>
        </p:nvSpPr>
        <p:spPr>
          <a:xfrm>
            <a:off x="2262217" y="3032140"/>
            <a:ext cx="866046" cy="569285"/>
          </a:xfrm>
          <a:custGeom>
            <a:avLst/>
            <a:gdLst>
              <a:gd name="connsiteX0" fmla="*/ 420249 w 589284"/>
              <a:gd name="connsiteY0" fmla="*/ 584 h 677629"/>
              <a:gd name="connsiteX1" fmla="*/ 467370 w 589284"/>
              <a:gd name="connsiteY1" fmla="*/ 42911 h 677629"/>
              <a:gd name="connsiteX2" fmla="*/ 587444 w 589284"/>
              <a:gd name="connsiteY2" fmla="*/ 504144 h 677629"/>
              <a:gd name="connsiteX3" fmla="*/ 546405 w 589284"/>
              <a:gd name="connsiteY3" fmla="*/ 574165 h 677629"/>
              <a:gd name="connsiteX4" fmla="*/ 148906 w 589284"/>
              <a:gd name="connsiteY4" fmla="*/ 677629 h 677629"/>
              <a:gd name="connsiteX5" fmla="*/ 0 w 589284"/>
              <a:gd name="connsiteY5" fmla="*/ 105349 h 677629"/>
              <a:gd name="connsiteX6" fmla="*/ 397620 w 589284"/>
              <a:gd name="connsiteY6" fmla="*/ 1913 h 677629"/>
              <a:gd name="connsiteX7" fmla="*/ 420249 w 589284"/>
              <a:gd name="connsiteY7" fmla="*/ 584 h 677629"/>
              <a:gd name="connsiteX0" fmla="*/ 420249 w 589284"/>
              <a:gd name="connsiteY0" fmla="*/ 584 h 677629"/>
              <a:gd name="connsiteX1" fmla="*/ 467370 w 589284"/>
              <a:gd name="connsiteY1" fmla="*/ 42911 h 677629"/>
              <a:gd name="connsiteX2" fmla="*/ 587444 w 589284"/>
              <a:gd name="connsiteY2" fmla="*/ 504144 h 677629"/>
              <a:gd name="connsiteX3" fmla="*/ 546405 w 589284"/>
              <a:gd name="connsiteY3" fmla="*/ 574165 h 677629"/>
              <a:gd name="connsiteX4" fmla="*/ 148906 w 589284"/>
              <a:gd name="connsiteY4" fmla="*/ 677629 h 677629"/>
              <a:gd name="connsiteX5" fmla="*/ 91815 w 589284"/>
              <a:gd name="connsiteY5" fmla="*/ 440142 h 677629"/>
              <a:gd name="connsiteX6" fmla="*/ 0 w 589284"/>
              <a:gd name="connsiteY6" fmla="*/ 105349 h 677629"/>
              <a:gd name="connsiteX7" fmla="*/ 397620 w 589284"/>
              <a:gd name="connsiteY7" fmla="*/ 1913 h 677629"/>
              <a:gd name="connsiteX8" fmla="*/ 420249 w 589284"/>
              <a:gd name="connsiteY8" fmla="*/ 584 h 677629"/>
              <a:gd name="connsiteX0" fmla="*/ 861834 w 1030869"/>
              <a:gd name="connsiteY0" fmla="*/ 584 h 677629"/>
              <a:gd name="connsiteX1" fmla="*/ 908955 w 1030869"/>
              <a:gd name="connsiteY1" fmla="*/ 42911 h 677629"/>
              <a:gd name="connsiteX2" fmla="*/ 1029029 w 1030869"/>
              <a:gd name="connsiteY2" fmla="*/ 504144 h 677629"/>
              <a:gd name="connsiteX3" fmla="*/ 987990 w 1030869"/>
              <a:gd name="connsiteY3" fmla="*/ 574165 h 677629"/>
              <a:gd name="connsiteX4" fmla="*/ 590491 w 1030869"/>
              <a:gd name="connsiteY4" fmla="*/ 677629 h 677629"/>
              <a:gd name="connsiteX5" fmla="*/ 0 w 1030869"/>
              <a:gd name="connsiteY5" fmla="*/ 521105 h 677629"/>
              <a:gd name="connsiteX6" fmla="*/ 441585 w 1030869"/>
              <a:gd name="connsiteY6" fmla="*/ 105349 h 677629"/>
              <a:gd name="connsiteX7" fmla="*/ 839205 w 1030869"/>
              <a:gd name="connsiteY7" fmla="*/ 1913 h 677629"/>
              <a:gd name="connsiteX8" fmla="*/ 861834 w 1030869"/>
              <a:gd name="connsiteY8" fmla="*/ 584 h 6776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30869" h="677629">
                <a:moveTo>
                  <a:pt x="861834" y="584"/>
                </a:moveTo>
                <a:cubicBezTo>
                  <a:pt x="883877" y="3782"/>
                  <a:pt x="903016" y="19895"/>
                  <a:pt x="908955" y="42911"/>
                </a:cubicBezTo>
                <a:lnTo>
                  <a:pt x="1029029" y="504144"/>
                </a:lnTo>
                <a:cubicBezTo>
                  <a:pt x="1036948" y="534832"/>
                  <a:pt x="1018587" y="566094"/>
                  <a:pt x="987990" y="574165"/>
                </a:cubicBezTo>
                <a:lnTo>
                  <a:pt x="590491" y="677629"/>
                </a:lnTo>
                <a:lnTo>
                  <a:pt x="0" y="521105"/>
                </a:lnTo>
                <a:lnTo>
                  <a:pt x="441585" y="105349"/>
                </a:lnTo>
                <a:lnTo>
                  <a:pt x="839205" y="1913"/>
                </a:lnTo>
                <a:cubicBezTo>
                  <a:pt x="846816" y="-114"/>
                  <a:pt x="854487" y="-483"/>
                  <a:pt x="861834" y="584"/>
                </a:cubicBezTo>
                <a:close/>
              </a:path>
            </a:pathLst>
          </a:custGeom>
          <a:solidFill>
            <a:srgbClr val="F4F5F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 defTabSz="342900" hangingPunct="0"/>
            <a:endParaRPr lang="en-US" sz="2250">
              <a:solidFill>
                <a:srgbClr val="FFFFFF"/>
              </a:solidFill>
            </a:endParaRP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E4A39DF0-F519-391E-3241-E4F0A52405B0}"/>
              </a:ext>
            </a:extLst>
          </p:cNvPr>
          <p:cNvSpPr/>
          <p:nvPr/>
        </p:nvSpPr>
        <p:spPr>
          <a:xfrm>
            <a:off x="1252257" y="4620922"/>
            <a:ext cx="1975769" cy="979910"/>
          </a:xfrm>
          <a:custGeom>
            <a:avLst/>
            <a:gdLst>
              <a:gd name="connsiteX0" fmla="*/ 568960 w 2351790"/>
              <a:gd name="connsiteY0" fmla="*/ 0 h 1166402"/>
              <a:gd name="connsiteX1" fmla="*/ 569071 w 2351790"/>
              <a:gd name="connsiteY1" fmla="*/ 25 h 1166402"/>
              <a:gd name="connsiteX2" fmla="*/ 1561599 w 2351790"/>
              <a:gd name="connsiteY2" fmla="*/ 548355 h 1166402"/>
              <a:gd name="connsiteX3" fmla="*/ 2202913 w 2351790"/>
              <a:gd name="connsiteY3" fmla="*/ 381575 h 1166402"/>
              <a:gd name="connsiteX4" fmla="*/ 2223984 w 2351790"/>
              <a:gd name="connsiteY4" fmla="*/ 462713 h 1166402"/>
              <a:gd name="connsiteX5" fmla="*/ 2351790 w 2351790"/>
              <a:gd name="connsiteY5" fmla="*/ 953813 h 1166402"/>
              <a:gd name="connsiteX6" fmla="*/ 1710463 w 2351790"/>
              <a:gd name="connsiteY6" fmla="*/ 1120647 h 1166402"/>
              <a:gd name="connsiteX7" fmla="*/ 0 w 2351790"/>
              <a:gd name="connsiteY7" fmla="*/ 160759 h 11664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351790" h="1166402">
                <a:moveTo>
                  <a:pt x="568960" y="0"/>
                </a:moveTo>
                <a:lnTo>
                  <a:pt x="569071" y="25"/>
                </a:lnTo>
                <a:cubicBezTo>
                  <a:pt x="700194" y="414580"/>
                  <a:pt x="1136087" y="659019"/>
                  <a:pt x="1561599" y="548355"/>
                </a:cubicBezTo>
                <a:lnTo>
                  <a:pt x="2202913" y="381575"/>
                </a:lnTo>
                <a:lnTo>
                  <a:pt x="2223984" y="462713"/>
                </a:lnTo>
                <a:lnTo>
                  <a:pt x="2351790" y="953813"/>
                </a:lnTo>
                <a:lnTo>
                  <a:pt x="1710463" y="1120647"/>
                </a:lnTo>
                <a:cubicBezTo>
                  <a:pt x="973293" y="1312461"/>
                  <a:pt x="218217" y="883766"/>
                  <a:pt x="0" y="160759"/>
                </a:cubicBezTo>
                <a:close/>
              </a:path>
            </a:pathLst>
          </a:custGeom>
          <a:solidFill>
            <a:srgbClr val="E54F40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 defTabSz="342900" hangingPunct="0"/>
            <a:endParaRPr lang="en-US" sz="2250">
              <a:solidFill>
                <a:srgbClr val="FFFFFF"/>
              </a:solidFill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3247665C-4E3E-E4AD-EDE9-98C709D1D3E0}"/>
              </a:ext>
            </a:extLst>
          </p:cNvPr>
          <p:cNvSpPr/>
          <p:nvPr/>
        </p:nvSpPr>
        <p:spPr>
          <a:xfrm>
            <a:off x="1200150" y="3126788"/>
            <a:ext cx="1553363" cy="1634482"/>
          </a:xfrm>
          <a:custGeom>
            <a:avLst/>
            <a:gdLst>
              <a:gd name="connsiteX0" fmla="*/ 1700034 w 1848993"/>
              <a:gd name="connsiteY0" fmla="*/ 0 h 1945550"/>
              <a:gd name="connsiteX1" fmla="*/ 1848993 w 1848993"/>
              <a:gd name="connsiteY1" fmla="*/ 572283 h 1945550"/>
              <a:gd name="connsiteX2" fmla="*/ 1207711 w 1848993"/>
              <a:gd name="connsiteY2" fmla="*/ 739167 h 1945550"/>
              <a:gd name="connsiteX3" fmla="*/ 618062 w 1848993"/>
              <a:gd name="connsiteY3" fmla="*/ 1743532 h 1945550"/>
              <a:gd name="connsiteX4" fmla="*/ 629599 w 1848993"/>
              <a:gd name="connsiteY4" fmla="*/ 1783861 h 1945550"/>
              <a:gd name="connsiteX5" fmla="*/ 629864 w 1848993"/>
              <a:gd name="connsiteY5" fmla="*/ 1784993 h 1945550"/>
              <a:gd name="connsiteX6" fmla="*/ 60828 w 1848993"/>
              <a:gd name="connsiteY6" fmla="*/ 1945550 h 1945550"/>
              <a:gd name="connsiteX7" fmla="*/ 56947 w 1848993"/>
              <a:gd name="connsiteY7" fmla="*/ 1932778 h 1945550"/>
              <a:gd name="connsiteX8" fmla="*/ 45762 w 1848993"/>
              <a:gd name="connsiteY8" fmla="*/ 1892421 h 1945550"/>
              <a:gd name="connsiteX9" fmla="*/ 1058774 w 1848993"/>
              <a:gd name="connsiteY9" fmla="*/ 166782 h 1945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848993" h="1945550">
                <a:moveTo>
                  <a:pt x="1700034" y="0"/>
                </a:moveTo>
                <a:lnTo>
                  <a:pt x="1848993" y="572283"/>
                </a:lnTo>
                <a:lnTo>
                  <a:pt x="1207711" y="739167"/>
                </a:lnTo>
                <a:cubicBezTo>
                  <a:pt x="768227" y="853371"/>
                  <a:pt x="503742" y="1304033"/>
                  <a:pt x="618062" y="1743532"/>
                </a:cubicBezTo>
                <a:cubicBezTo>
                  <a:pt x="621572" y="1757185"/>
                  <a:pt x="625480" y="1770607"/>
                  <a:pt x="629599" y="1783861"/>
                </a:cubicBezTo>
                <a:cubicBezTo>
                  <a:pt x="629672" y="1784306"/>
                  <a:pt x="629874" y="1784566"/>
                  <a:pt x="629864" y="1784993"/>
                </a:cubicBezTo>
                <a:lnTo>
                  <a:pt x="60828" y="1945550"/>
                </a:lnTo>
                <a:cubicBezTo>
                  <a:pt x="59429" y="1941376"/>
                  <a:pt x="58217" y="1937137"/>
                  <a:pt x="56947" y="1932778"/>
                </a:cubicBezTo>
                <a:cubicBezTo>
                  <a:pt x="53015" y="1919459"/>
                  <a:pt x="49295" y="1905972"/>
                  <a:pt x="45762" y="1892421"/>
                </a:cubicBezTo>
                <a:cubicBezTo>
                  <a:pt x="-150734" y="1137285"/>
                  <a:pt x="303857" y="363244"/>
                  <a:pt x="1058774" y="166782"/>
                </a:cubicBezTo>
                <a:close/>
              </a:path>
            </a:pathLst>
          </a:custGeom>
          <a:solidFill>
            <a:srgbClr val="418AC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 defTabSz="342900" hangingPunct="0"/>
            <a:endParaRPr lang="en-US" sz="2250">
              <a:solidFill>
                <a:srgbClr val="FFFFFF"/>
              </a:solidFill>
            </a:endParaRPr>
          </a:p>
        </p:txBody>
      </p:sp>
      <p:sp>
        <p:nvSpPr>
          <p:cNvPr id="15" name="Shape">
            <a:extLst>
              <a:ext uri="{FF2B5EF4-FFF2-40B4-BE49-F238E27FC236}">
                <a16:creationId xmlns:a16="http://schemas.microsoft.com/office/drawing/2014/main" id="{B97B5829-1EC5-06DE-D05D-F68FDFD100AD}"/>
              </a:ext>
            </a:extLst>
          </p:cNvPr>
          <p:cNvSpPr/>
          <p:nvPr/>
        </p:nvSpPr>
        <p:spPr>
          <a:xfrm rot="762348">
            <a:off x="1732992" y="4621161"/>
            <a:ext cx="535" cy="85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cubicBezTo>
                  <a:pt x="12959" y="13499"/>
                  <a:pt x="8641" y="8101"/>
                  <a:pt x="0" y="0"/>
                </a:cubicBezTo>
                <a:cubicBezTo>
                  <a:pt x="4324" y="8093"/>
                  <a:pt x="12959" y="16194"/>
                  <a:pt x="21600" y="21600"/>
                </a:cubicBezTo>
                <a:lnTo>
                  <a:pt x="21600" y="21600"/>
                </a:lnTo>
                <a:close/>
              </a:path>
            </a:pathLst>
          </a:custGeom>
          <a:solidFill>
            <a:srgbClr val="E54F40"/>
          </a:solidFill>
          <a:ln w="12700">
            <a:miter lim="400000"/>
          </a:ln>
        </p:spPr>
        <p:txBody>
          <a:bodyPr lIns="28575" tIns="28575" rIns="28575" bIns="28575" anchor="ctr"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1pPr>
            <a:lvl2pPr marL="0" marR="0" indent="3429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2pPr>
            <a:lvl3pPr marL="0" marR="0" indent="6858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3pPr>
            <a:lvl4pPr marL="0" marR="0" indent="10287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4pPr>
            <a:lvl5pPr marL="0" marR="0" indent="13716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5pPr>
            <a:lvl6pPr marL="0" marR="0" indent="17145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6pPr>
            <a:lvl7pPr marL="0" marR="0" indent="20574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7pPr>
            <a:lvl8pPr marL="0" marR="0" indent="24003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8pPr>
            <a:lvl9pPr marL="0" marR="0" indent="274320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3FAEDD6C-FCB0-D91C-23D1-6B181EBBD5A7}"/>
              </a:ext>
            </a:extLst>
          </p:cNvPr>
          <p:cNvGrpSpPr/>
          <p:nvPr/>
        </p:nvGrpSpPr>
        <p:grpSpPr>
          <a:xfrm>
            <a:off x="5167464" y="4349320"/>
            <a:ext cx="3428635" cy="1659884"/>
            <a:chOff x="8921977" y="1232324"/>
            <a:chExt cx="2926080" cy="1975788"/>
          </a:xfrm>
        </p:grpSpPr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3FF64B80-6785-3BFF-3ECB-26964A45A96B}"/>
                </a:ext>
              </a:extLst>
            </p:cNvPr>
            <p:cNvSpPr txBox="1"/>
            <p:nvPr/>
          </p:nvSpPr>
          <p:spPr>
            <a:xfrm>
              <a:off x="8921977" y="1232324"/>
              <a:ext cx="2926080" cy="696068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32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5C4180E2-9858-57B8-7880-AEAC6E73E2CD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2822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600" noProof="1">
                  <a:solidFill>
                    <a:schemeClr val="bg1">
                      <a:lumMod val="9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ED9B7FDD-EF1D-850B-722D-E4392EB51433}"/>
              </a:ext>
            </a:extLst>
          </p:cNvPr>
          <p:cNvGrpSpPr/>
          <p:nvPr/>
        </p:nvGrpSpPr>
        <p:grpSpPr>
          <a:xfrm>
            <a:off x="5167465" y="1594419"/>
            <a:ext cx="3428635" cy="1906105"/>
            <a:chOff x="8921977" y="1232324"/>
            <a:chExt cx="2926080" cy="2268869"/>
          </a:xfrm>
        </p:grpSpPr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9BE64A00-284B-AE61-5F33-68BA7843F0F2}"/>
                </a:ext>
              </a:extLst>
            </p:cNvPr>
            <p:cNvSpPr txBox="1"/>
            <p:nvPr/>
          </p:nvSpPr>
          <p:spPr>
            <a:xfrm>
              <a:off x="8921977" y="1232324"/>
              <a:ext cx="2926080" cy="696068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3200" b="1" noProof="1"/>
                <a:t>Lorem Ipsum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EAD43D14-7B77-A06F-C70D-CB4131125204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57531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6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Horseshoe Magnet – Slide </a:t>
            </a:r>
            <a:r>
              <a:rPr lang="en-US" dirty="0">
                <a:solidFill>
                  <a:schemeClr val="tx1"/>
                </a:solidFill>
              </a:rPr>
              <a:t>Template</a:t>
            </a:r>
          </a:p>
        </p:txBody>
      </p:sp>
    </p:spTree>
    <p:extLst>
      <p:ext uri="{BB962C8B-B14F-4D97-AF65-F5344CB8AC3E}">
        <p14:creationId xmlns:p14="http://schemas.microsoft.com/office/powerpoint/2010/main" val="4277940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10271</TotalTime>
  <Words>201</Words>
  <Application>Microsoft Office PowerPoint</Application>
  <PresentationFormat>On-screen Show (4:3)</PresentationFormat>
  <Paragraphs>16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Horseshoe Magnet – Slide Template</vt:lpstr>
      <vt:lpstr>Horseshoe Magnet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Horseshoe Magnet</dc:title>
  <dc:creator>PresentationGO.com</dc:creator>
  <dc:description>© Copyright PresentationGO.com - Do not distribute or sale without written permission.</dc:description>
  <cp:lastModifiedBy>Christophe Barroche</cp:lastModifiedBy>
  <cp:revision>18</cp:revision>
  <dcterms:created xsi:type="dcterms:W3CDTF">2014-11-26T05:14:11Z</dcterms:created>
  <dcterms:modified xsi:type="dcterms:W3CDTF">2023-01-19T03:40:12Z</dcterms:modified>
  <cp:category>Graphics &amp; Metaphors</cp:category>
</cp:coreProperties>
</file>