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E8E308-C320-E31E-18B1-0EC157A8D9E9}"/>
              </a:ext>
            </a:extLst>
          </p:cNvPr>
          <p:cNvSpPr/>
          <p:nvPr/>
        </p:nvSpPr>
        <p:spPr>
          <a:xfrm>
            <a:off x="5265460" y="2002348"/>
            <a:ext cx="6926541" cy="4855651"/>
          </a:xfrm>
          <a:custGeom>
            <a:avLst/>
            <a:gdLst>
              <a:gd name="connsiteX0" fmla="*/ 6926541 w 6926541"/>
              <a:gd name="connsiteY0" fmla="*/ 0 h 4855651"/>
              <a:gd name="connsiteX1" fmla="*/ 6926541 w 6926541"/>
              <a:gd name="connsiteY1" fmla="*/ 4835773 h 4855651"/>
              <a:gd name="connsiteX2" fmla="*/ 6524152 w 6926541"/>
              <a:gd name="connsiteY2" fmla="*/ 4855651 h 4855651"/>
              <a:gd name="connsiteX3" fmla="*/ 4806815 w 6926541"/>
              <a:gd name="connsiteY3" fmla="*/ 4855651 h 4855651"/>
              <a:gd name="connsiteX4" fmla="*/ 0 w 6926541"/>
              <a:gd name="connsiteY4" fmla="*/ 3575525 h 4855651"/>
              <a:gd name="connsiteX5" fmla="*/ 286823 w 6926541"/>
              <a:gd name="connsiteY5" fmla="*/ 3500894 h 4855651"/>
              <a:gd name="connsiteX6" fmla="*/ 387736 w 6926541"/>
              <a:gd name="connsiteY6" fmla="*/ 3424629 h 4855651"/>
              <a:gd name="connsiteX7" fmla="*/ 405160 w 6926541"/>
              <a:gd name="connsiteY7" fmla="*/ 3298873 h 4855651"/>
              <a:gd name="connsiteX8" fmla="*/ 273344 w 6926541"/>
              <a:gd name="connsiteY8" fmla="*/ 2792259 h 4855651"/>
              <a:gd name="connsiteX9" fmla="*/ 209393 w 6926541"/>
              <a:gd name="connsiteY9" fmla="*/ 2707670 h 4855651"/>
              <a:gd name="connsiteX10" fmla="*/ 104535 w 6926541"/>
              <a:gd name="connsiteY10" fmla="*/ 2693125 h 4855651"/>
              <a:gd name="connsiteX11" fmla="*/ 33605 w 6926541"/>
              <a:gd name="connsiteY11" fmla="*/ 2711698 h 485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26541" h="4855651">
                <a:moveTo>
                  <a:pt x="6926541" y="0"/>
                </a:moveTo>
                <a:lnTo>
                  <a:pt x="6926541" y="4835773"/>
                </a:lnTo>
                <a:lnTo>
                  <a:pt x="6524152" y="4855651"/>
                </a:lnTo>
                <a:lnTo>
                  <a:pt x="4806815" y="4855651"/>
                </a:lnTo>
                <a:lnTo>
                  <a:pt x="0" y="3575525"/>
                </a:lnTo>
                <a:lnTo>
                  <a:pt x="286823" y="3500894"/>
                </a:lnTo>
                <a:cubicBezTo>
                  <a:pt x="329514" y="3489988"/>
                  <a:pt x="365423" y="3462740"/>
                  <a:pt x="387736" y="3424629"/>
                </a:cubicBezTo>
                <a:cubicBezTo>
                  <a:pt x="410105" y="3386271"/>
                  <a:pt x="416379" y="3341946"/>
                  <a:pt x="405160" y="3298873"/>
                </a:cubicBezTo>
                <a:lnTo>
                  <a:pt x="273344" y="2792259"/>
                </a:lnTo>
                <a:cubicBezTo>
                  <a:pt x="263939" y="2756612"/>
                  <a:pt x="241187" y="2726534"/>
                  <a:pt x="209393" y="2707670"/>
                </a:cubicBezTo>
                <a:cubicBezTo>
                  <a:pt x="177543" y="2689055"/>
                  <a:pt x="140303" y="2684036"/>
                  <a:pt x="104535" y="2693125"/>
                </a:cubicBezTo>
                <a:lnTo>
                  <a:pt x="33605" y="2711698"/>
                </a:lnTo>
                <a:close/>
              </a:path>
            </a:pathLst>
          </a:custGeom>
          <a:solidFill>
            <a:srgbClr val="E54F40"/>
          </a:solidFill>
          <a:ln w="63500">
            <a:solidFill>
              <a:srgbClr val="FFFFFF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 hangingPunct="0"/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6317EAE-C736-FB60-86BD-2BB4BEBBD145}"/>
              </a:ext>
            </a:extLst>
          </p:cNvPr>
          <p:cNvSpPr/>
          <p:nvPr/>
        </p:nvSpPr>
        <p:spPr>
          <a:xfrm>
            <a:off x="4537681" y="1"/>
            <a:ext cx="7654319" cy="4074051"/>
          </a:xfrm>
          <a:custGeom>
            <a:avLst/>
            <a:gdLst>
              <a:gd name="connsiteX0" fmla="*/ 7654319 w 7654319"/>
              <a:gd name="connsiteY0" fmla="*/ 0 h 4074051"/>
              <a:gd name="connsiteX1" fmla="*/ 7654319 w 7654319"/>
              <a:gd name="connsiteY1" fmla="*/ 4074051 h 4074051"/>
              <a:gd name="connsiteX2" fmla="*/ 199993 w 7654319"/>
              <a:gd name="connsiteY2" fmla="*/ 3398799 h 4074051"/>
              <a:gd name="connsiteX3" fmla="*/ 486158 w 7654319"/>
              <a:gd name="connsiteY3" fmla="*/ 3324257 h 4074051"/>
              <a:gd name="connsiteX4" fmla="*/ 567653 w 7654319"/>
              <a:gd name="connsiteY4" fmla="*/ 3262534 h 4074051"/>
              <a:gd name="connsiteX5" fmla="*/ 581763 w 7654319"/>
              <a:gd name="connsiteY5" fmla="*/ 3161419 h 4074051"/>
              <a:gd name="connsiteX6" fmla="*/ 440764 w 7654319"/>
              <a:gd name="connsiteY6" fmla="*/ 2618880 h 4074051"/>
              <a:gd name="connsiteX7" fmla="*/ 379025 w 7654319"/>
              <a:gd name="connsiteY7" fmla="*/ 2537303 h 4074051"/>
              <a:gd name="connsiteX8" fmla="*/ 277938 w 7654319"/>
              <a:gd name="connsiteY8" fmla="*/ 2523203 h 4074051"/>
              <a:gd name="connsiteX9" fmla="*/ 0 w 7654319"/>
              <a:gd name="connsiteY9" fmla="*/ 2595510 h 4074051"/>
              <a:gd name="connsiteX10" fmla="*/ 3738060 w 7654319"/>
              <a:gd name="connsiteY10" fmla="*/ 0 h 407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54319" h="4074051">
                <a:moveTo>
                  <a:pt x="7654319" y="0"/>
                </a:moveTo>
                <a:lnTo>
                  <a:pt x="7654319" y="4074051"/>
                </a:lnTo>
                <a:lnTo>
                  <a:pt x="199993" y="3398799"/>
                </a:lnTo>
                <a:lnTo>
                  <a:pt x="486158" y="3324257"/>
                </a:lnTo>
                <a:cubicBezTo>
                  <a:pt x="520784" y="3315192"/>
                  <a:pt x="549630" y="3293236"/>
                  <a:pt x="567653" y="3262534"/>
                </a:cubicBezTo>
                <a:cubicBezTo>
                  <a:pt x="585908" y="3231884"/>
                  <a:pt x="590894" y="3195857"/>
                  <a:pt x="581763" y="3161419"/>
                </a:cubicBezTo>
                <a:lnTo>
                  <a:pt x="440764" y="2618880"/>
                </a:lnTo>
                <a:cubicBezTo>
                  <a:pt x="431670" y="2584280"/>
                  <a:pt x="409687" y="2555465"/>
                  <a:pt x="379025" y="2537303"/>
                </a:cubicBezTo>
                <a:cubicBezTo>
                  <a:pt x="348363" y="2519143"/>
                  <a:pt x="312297" y="2514249"/>
                  <a:pt x="277938" y="2523203"/>
                </a:cubicBezTo>
                <a:lnTo>
                  <a:pt x="0" y="2595510"/>
                </a:lnTo>
                <a:lnTo>
                  <a:pt x="3738060" y="0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Horseshoe Magnet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B7F9F7A-E215-21C4-CA0D-93B529B95700}"/>
              </a:ext>
            </a:extLst>
          </p:cNvPr>
          <p:cNvSpPr/>
          <p:nvPr/>
        </p:nvSpPr>
        <p:spPr>
          <a:xfrm>
            <a:off x="3095101" y="3239193"/>
            <a:ext cx="1513082" cy="1302216"/>
          </a:xfrm>
          <a:custGeom>
            <a:avLst/>
            <a:gdLst>
              <a:gd name="connsiteX0" fmla="*/ 1257526 w 1278685"/>
              <a:gd name="connsiteY0" fmla="*/ 0 h 1211437"/>
              <a:gd name="connsiteX1" fmla="*/ 1278685 w 1278685"/>
              <a:gd name="connsiteY1" fmla="*/ 81222 h 1211437"/>
              <a:gd name="connsiteX2" fmla="*/ 637418 w 1278685"/>
              <a:gd name="connsiteY2" fmla="*/ 248016 h 1211437"/>
              <a:gd name="connsiteX3" fmla="*/ 38183 w 1278685"/>
              <a:gd name="connsiteY3" fmla="*/ 1211437 h 1211437"/>
              <a:gd name="connsiteX4" fmla="*/ 26621 w 1278685"/>
              <a:gd name="connsiteY4" fmla="*/ 1171052 h 1211437"/>
              <a:gd name="connsiteX5" fmla="*/ 616259 w 1278685"/>
              <a:gd name="connsiteY5" fmla="*/ 166794 h 1211437"/>
              <a:gd name="connsiteX0" fmla="*/ 1506134 w 1527293"/>
              <a:gd name="connsiteY0" fmla="*/ 0 h 1211437"/>
              <a:gd name="connsiteX1" fmla="*/ 1527293 w 1527293"/>
              <a:gd name="connsiteY1" fmla="*/ 81222 h 1211437"/>
              <a:gd name="connsiteX2" fmla="*/ 886026 w 1527293"/>
              <a:gd name="connsiteY2" fmla="*/ 248016 h 1211437"/>
              <a:gd name="connsiteX3" fmla="*/ 286791 w 1527293"/>
              <a:gd name="connsiteY3" fmla="*/ 1211437 h 1211437"/>
              <a:gd name="connsiteX4" fmla="*/ 15922 w 1527293"/>
              <a:gd name="connsiteY4" fmla="*/ 1150580 h 1211437"/>
              <a:gd name="connsiteX5" fmla="*/ 864867 w 1527293"/>
              <a:gd name="connsiteY5" fmla="*/ 166794 h 1211437"/>
              <a:gd name="connsiteX6" fmla="*/ 1506134 w 1527293"/>
              <a:gd name="connsiteY6" fmla="*/ 0 h 1211437"/>
              <a:gd name="connsiteX0" fmla="*/ 1510202 w 1531361"/>
              <a:gd name="connsiteY0" fmla="*/ 31098 h 1242535"/>
              <a:gd name="connsiteX1" fmla="*/ 1531361 w 1531361"/>
              <a:gd name="connsiteY1" fmla="*/ 112320 h 1242535"/>
              <a:gd name="connsiteX2" fmla="*/ 890094 w 1531361"/>
              <a:gd name="connsiteY2" fmla="*/ 279114 h 1242535"/>
              <a:gd name="connsiteX3" fmla="*/ 290859 w 1531361"/>
              <a:gd name="connsiteY3" fmla="*/ 1242535 h 1242535"/>
              <a:gd name="connsiteX4" fmla="*/ 19990 w 1531361"/>
              <a:gd name="connsiteY4" fmla="*/ 1181678 h 1242535"/>
              <a:gd name="connsiteX5" fmla="*/ 739281 w 1531361"/>
              <a:gd name="connsiteY5" fmla="*/ 0 h 1242535"/>
              <a:gd name="connsiteX6" fmla="*/ 1510202 w 1531361"/>
              <a:gd name="connsiteY6" fmla="*/ 31098 h 1242535"/>
              <a:gd name="connsiteX0" fmla="*/ 1491923 w 1513082"/>
              <a:gd name="connsiteY0" fmla="*/ 31098 h 1302216"/>
              <a:gd name="connsiteX1" fmla="*/ 1513082 w 1513082"/>
              <a:gd name="connsiteY1" fmla="*/ 112320 h 1302216"/>
              <a:gd name="connsiteX2" fmla="*/ 871815 w 1513082"/>
              <a:gd name="connsiteY2" fmla="*/ 279114 h 1302216"/>
              <a:gd name="connsiteX3" fmla="*/ 272580 w 1513082"/>
              <a:gd name="connsiteY3" fmla="*/ 1242535 h 1302216"/>
              <a:gd name="connsiteX4" fmla="*/ 20761 w 1513082"/>
              <a:gd name="connsiteY4" fmla="*/ 1300740 h 1302216"/>
              <a:gd name="connsiteX5" fmla="*/ 721002 w 1513082"/>
              <a:gd name="connsiteY5" fmla="*/ 0 h 1302216"/>
              <a:gd name="connsiteX6" fmla="*/ 1491923 w 1513082"/>
              <a:gd name="connsiteY6" fmla="*/ 31098 h 13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082" h="1302216">
                <a:moveTo>
                  <a:pt x="1491923" y="31098"/>
                </a:moveTo>
                <a:lnTo>
                  <a:pt x="1513082" y="112320"/>
                </a:lnTo>
                <a:lnTo>
                  <a:pt x="871815" y="279114"/>
                </a:lnTo>
                <a:cubicBezTo>
                  <a:pt x="445978" y="389816"/>
                  <a:pt x="184363" y="816305"/>
                  <a:pt x="272580" y="1242535"/>
                </a:cubicBezTo>
                <a:cubicBezTo>
                  <a:pt x="268413" y="1229209"/>
                  <a:pt x="24302" y="1314337"/>
                  <a:pt x="20761" y="1300740"/>
                </a:cubicBezTo>
                <a:cubicBezTo>
                  <a:pt x="-93551" y="861263"/>
                  <a:pt x="281510" y="114160"/>
                  <a:pt x="721002" y="0"/>
                </a:cubicBezTo>
                <a:lnTo>
                  <a:pt x="1491923" y="310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64312D5C-4B95-5346-B7D0-DB20EA4E0D9F}"/>
              </a:ext>
            </a:extLst>
          </p:cNvPr>
          <p:cNvSpPr/>
          <p:nvPr/>
        </p:nvSpPr>
        <p:spPr>
          <a:xfrm>
            <a:off x="2815044" y="5633864"/>
            <a:ext cx="2283715" cy="188722"/>
          </a:xfrm>
          <a:prstGeom prst="ellipse">
            <a:avLst/>
          </a:prstGeom>
          <a:solidFill>
            <a:srgbClr val="DADBDC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8E3C19-2EFC-2AB0-0722-FE3626591231}"/>
              </a:ext>
            </a:extLst>
          </p:cNvPr>
          <p:cNvSpPr/>
          <p:nvPr/>
        </p:nvSpPr>
        <p:spPr>
          <a:xfrm>
            <a:off x="2800299" y="4642347"/>
            <a:ext cx="2373740" cy="1086874"/>
          </a:xfrm>
          <a:custGeom>
            <a:avLst/>
            <a:gdLst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878 w 2373740"/>
              <a:gd name="connsiteY3" fmla="*/ 0 h 1086874"/>
              <a:gd name="connsiteX4" fmla="*/ 1711256 w 2373740"/>
              <a:gd name="connsiteY4" fmla="*/ 959925 h 1086874"/>
              <a:gd name="connsiteX5" fmla="*/ 2352619 w 2373740"/>
              <a:gd name="connsiteY5" fmla="*/ 793120 h 1086874"/>
              <a:gd name="connsiteX6" fmla="*/ 2373740 w 2373740"/>
              <a:gd name="connsiteY6" fmla="*/ 874314 h 1086874"/>
              <a:gd name="connsiteX7" fmla="*/ 1732469 w 2373740"/>
              <a:gd name="connsiteY7" fmla="*/ 1041099 h 1086874"/>
              <a:gd name="connsiteX8" fmla="*/ 6814 w 2373740"/>
              <a:gd name="connsiteY8" fmla="*/ 28042 h 1086874"/>
              <a:gd name="connsiteX9" fmla="*/ 0 w 2373740"/>
              <a:gd name="connsiteY9" fmla="*/ 197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1716336 w 2373740"/>
              <a:gd name="connsiteY5" fmla="*/ 868485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1716336 w 2373740"/>
              <a:gd name="connsiteY5" fmla="*/ 868485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2264024 w 2373740"/>
              <a:gd name="connsiteY5" fmla="*/ 554160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3740" h="1086874">
                <a:moveTo>
                  <a:pt x="2224866" y="302004"/>
                </a:moveTo>
                <a:lnTo>
                  <a:pt x="2352653" y="793111"/>
                </a:lnTo>
                <a:lnTo>
                  <a:pt x="2352619" y="793120"/>
                </a:lnTo>
                <a:lnTo>
                  <a:pt x="2224866" y="302004"/>
                </a:lnTo>
                <a:close/>
                <a:moveTo>
                  <a:pt x="878" y="0"/>
                </a:moveTo>
                <a:cubicBezTo>
                  <a:pt x="218952" y="723063"/>
                  <a:pt x="1404971" y="491978"/>
                  <a:pt x="2264024" y="554160"/>
                </a:cubicBezTo>
                <a:lnTo>
                  <a:pt x="2352619" y="793120"/>
                </a:lnTo>
                <a:lnTo>
                  <a:pt x="2373740" y="874314"/>
                </a:lnTo>
                <a:lnTo>
                  <a:pt x="1732469" y="1041099"/>
                </a:lnTo>
                <a:cubicBezTo>
                  <a:pt x="977492" y="1237627"/>
                  <a:pt x="203404" y="783049"/>
                  <a:pt x="6814" y="28042"/>
                </a:cubicBezTo>
                <a:cubicBezTo>
                  <a:pt x="4384" y="18762"/>
                  <a:pt x="2204" y="9426"/>
                  <a:pt x="0" y="197"/>
                </a:cubicBezTo>
                <a:lnTo>
                  <a:pt x="87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A857E1E-AB7C-B3C9-2B20-DEB83CC0FB96}"/>
              </a:ext>
            </a:extLst>
          </p:cNvPr>
          <p:cNvSpPr/>
          <p:nvPr/>
        </p:nvSpPr>
        <p:spPr>
          <a:xfrm>
            <a:off x="5022355" y="4851435"/>
            <a:ext cx="582337" cy="670549"/>
          </a:xfrm>
          <a:custGeom>
            <a:avLst/>
            <a:gdLst>
              <a:gd name="connsiteX0" fmla="*/ 401972 w 582337"/>
              <a:gd name="connsiteY0" fmla="*/ 931 h 670549"/>
              <a:gd name="connsiteX1" fmla="*/ 475581 w 582337"/>
              <a:gd name="connsiteY1" fmla="*/ 66989 h 670549"/>
              <a:gd name="connsiteX2" fmla="*/ 579452 w 582337"/>
              <a:gd name="connsiteY2" fmla="*/ 466117 h 670549"/>
              <a:gd name="connsiteX3" fmla="*/ 515404 w 582337"/>
              <a:gd name="connsiteY3" fmla="*/ 575211 h 670549"/>
              <a:gd name="connsiteX4" fmla="*/ 148907 w 582337"/>
              <a:gd name="connsiteY4" fmla="*/ 670549 h 670549"/>
              <a:gd name="connsiteX5" fmla="*/ 0 w 582337"/>
              <a:gd name="connsiteY5" fmla="*/ 98267 h 670549"/>
              <a:gd name="connsiteX6" fmla="*/ 366496 w 582337"/>
              <a:gd name="connsiteY6" fmla="*/ 2929 h 670549"/>
              <a:gd name="connsiteX7" fmla="*/ 401972 w 582337"/>
              <a:gd name="connsiteY7" fmla="*/ 931 h 67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337" h="670549">
                <a:moveTo>
                  <a:pt x="401972" y="931"/>
                </a:moveTo>
                <a:cubicBezTo>
                  <a:pt x="436452" y="5970"/>
                  <a:pt x="466203" y="31088"/>
                  <a:pt x="475581" y="66989"/>
                </a:cubicBezTo>
                <a:lnTo>
                  <a:pt x="579452" y="466117"/>
                </a:lnTo>
                <a:cubicBezTo>
                  <a:pt x="591835" y="513958"/>
                  <a:pt x="563231" y="562836"/>
                  <a:pt x="515404" y="575211"/>
                </a:cubicBezTo>
                <a:lnTo>
                  <a:pt x="148907" y="670549"/>
                </a:lnTo>
                <a:lnTo>
                  <a:pt x="0" y="98267"/>
                </a:lnTo>
                <a:lnTo>
                  <a:pt x="366496" y="2929"/>
                </a:lnTo>
                <a:cubicBezTo>
                  <a:pt x="378461" y="-197"/>
                  <a:pt x="390479" y="-748"/>
                  <a:pt x="401972" y="931"/>
                </a:cubicBezTo>
                <a:close/>
              </a:path>
            </a:pathLst>
          </a:custGeom>
          <a:solidFill>
            <a:srgbClr val="DADBDC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84835F7-5DFD-5C6B-2D18-BEFC3E98BB66}"/>
              </a:ext>
            </a:extLst>
          </p:cNvPr>
          <p:cNvSpPr/>
          <p:nvPr/>
        </p:nvSpPr>
        <p:spPr>
          <a:xfrm>
            <a:off x="5002650" y="4759594"/>
            <a:ext cx="588421" cy="676557"/>
          </a:xfrm>
          <a:custGeom>
            <a:avLst/>
            <a:gdLst>
              <a:gd name="connsiteX0" fmla="*/ 417619 w 588421"/>
              <a:gd name="connsiteY0" fmla="*/ 649 h 676557"/>
              <a:gd name="connsiteX1" fmla="*/ 468838 w 588421"/>
              <a:gd name="connsiteY1" fmla="*/ 46448 h 676557"/>
              <a:gd name="connsiteX2" fmla="*/ 586399 w 588421"/>
              <a:gd name="connsiteY2" fmla="*/ 498558 h 676557"/>
              <a:gd name="connsiteX3" fmla="*/ 541855 w 588421"/>
              <a:gd name="connsiteY3" fmla="*/ 574306 h 676557"/>
              <a:gd name="connsiteX4" fmla="*/ 148919 w 588421"/>
              <a:gd name="connsiteY4" fmla="*/ 676557 h 676557"/>
              <a:gd name="connsiteX5" fmla="*/ 0 w 588421"/>
              <a:gd name="connsiteY5" fmla="*/ 104278 h 676557"/>
              <a:gd name="connsiteX6" fmla="*/ 392906 w 588421"/>
              <a:gd name="connsiteY6" fmla="*/ 2020 h 676557"/>
              <a:gd name="connsiteX7" fmla="*/ 417619 w 588421"/>
              <a:gd name="connsiteY7" fmla="*/ 649 h 67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421" h="676557">
                <a:moveTo>
                  <a:pt x="417619" y="649"/>
                </a:moveTo>
                <a:cubicBezTo>
                  <a:pt x="441631" y="4148"/>
                  <a:pt x="462328" y="21547"/>
                  <a:pt x="468838" y="46448"/>
                </a:cubicBezTo>
                <a:lnTo>
                  <a:pt x="586399" y="498558"/>
                </a:lnTo>
                <a:cubicBezTo>
                  <a:pt x="595048" y="531752"/>
                  <a:pt x="575174" y="565661"/>
                  <a:pt x="541855" y="574306"/>
                </a:cubicBezTo>
                <a:lnTo>
                  <a:pt x="148919" y="676557"/>
                </a:lnTo>
                <a:lnTo>
                  <a:pt x="0" y="104278"/>
                </a:lnTo>
                <a:lnTo>
                  <a:pt x="392906" y="2020"/>
                </a:lnTo>
                <a:cubicBezTo>
                  <a:pt x="401244" y="-140"/>
                  <a:pt x="409616" y="-518"/>
                  <a:pt x="417619" y="649"/>
                </a:cubicBezTo>
                <a:close/>
              </a:path>
            </a:pathLst>
          </a:custGeom>
          <a:solidFill>
            <a:srgbClr val="F4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4927659-16F1-90D3-9528-4405B83EF333}"/>
              </a:ext>
            </a:extLst>
          </p:cNvPr>
          <p:cNvSpPr/>
          <p:nvPr/>
        </p:nvSpPr>
        <p:spPr>
          <a:xfrm>
            <a:off x="4181505" y="2676292"/>
            <a:ext cx="865633" cy="677626"/>
          </a:xfrm>
          <a:custGeom>
            <a:avLst/>
            <a:gdLst>
              <a:gd name="connsiteX0" fmla="*/ 420318 w 589408"/>
              <a:gd name="connsiteY0" fmla="*/ 590 h 677626"/>
              <a:gd name="connsiteX1" fmla="*/ 467513 w 589408"/>
              <a:gd name="connsiteY1" fmla="*/ 42935 h 677626"/>
              <a:gd name="connsiteX2" fmla="*/ 587567 w 589408"/>
              <a:gd name="connsiteY2" fmla="*/ 504163 h 677626"/>
              <a:gd name="connsiteX3" fmla="*/ 546523 w 589408"/>
              <a:gd name="connsiteY3" fmla="*/ 574183 h 677626"/>
              <a:gd name="connsiteX4" fmla="*/ 148926 w 589408"/>
              <a:gd name="connsiteY4" fmla="*/ 677626 h 677626"/>
              <a:gd name="connsiteX5" fmla="*/ 0 w 589408"/>
              <a:gd name="connsiteY5" fmla="*/ 105341 h 677626"/>
              <a:gd name="connsiteX6" fmla="*/ 397597 w 589408"/>
              <a:gd name="connsiteY6" fmla="*/ 1899 h 677626"/>
              <a:gd name="connsiteX7" fmla="*/ 420318 w 589408"/>
              <a:gd name="connsiteY7" fmla="*/ 590 h 677626"/>
              <a:gd name="connsiteX0" fmla="*/ 696543 w 865633"/>
              <a:gd name="connsiteY0" fmla="*/ 590 h 677626"/>
              <a:gd name="connsiteX1" fmla="*/ 743738 w 865633"/>
              <a:gd name="connsiteY1" fmla="*/ 42935 h 677626"/>
              <a:gd name="connsiteX2" fmla="*/ 863792 w 865633"/>
              <a:gd name="connsiteY2" fmla="*/ 504163 h 677626"/>
              <a:gd name="connsiteX3" fmla="*/ 822748 w 865633"/>
              <a:gd name="connsiteY3" fmla="*/ 574183 h 677626"/>
              <a:gd name="connsiteX4" fmla="*/ 425151 w 865633"/>
              <a:gd name="connsiteY4" fmla="*/ 677626 h 677626"/>
              <a:gd name="connsiteX5" fmla="*/ 0 w 865633"/>
              <a:gd name="connsiteY5" fmla="*/ 252978 h 677626"/>
              <a:gd name="connsiteX6" fmla="*/ 673822 w 865633"/>
              <a:gd name="connsiteY6" fmla="*/ 1899 h 677626"/>
              <a:gd name="connsiteX7" fmla="*/ 696543 w 865633"/>
              <a:gd name="connsiteY7" fmla="*/ 590 h 67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633" h="677626">
                <a:moveTo>
                  <a:pt x="696543" y="590"/>
                </a:moveTo>
                <a:cubicBezTo>
                  <a:pt x="718654" y="3804"/>
                  <a:pt x="737798" y="19918"/>
                  <a:pt x="743738" y="42935"/>
                </a:cubicBezTo>
                <a:lnTo>
                  <a:pt x="863792" y="504163"/>
                </a:lnTo>
                <a:cubicBezTo>
                  <a:pt x="871713" y="534851"/>
                  <a:pt x="853350" y="566113"/>
                  <a:pt x="822748" y="574183"/>
                </a:cubicBezTo>
                <a:lnTo>
                  <a:pt x="425151" y="677626"/>
                </a:lnTo>
                <a:lnTo>
                  <a:pt x="0" y="252978"/>
                </a:lnTo>
                <a:cubicBezTo>
                  <a:pt x="132532" y="218497"/>
                  <a:pt x="541290" y="36380"/>
                  <a:pt x="673822" y="1899"/>
                </a:cubicBezTo>
                <a:cubicBezTo>
                  <a:pt x="681472" y="-119"/>
                  <a:pt x="689172" y="-481"/>
                  <a:pt x="696543" y="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6EEF697-EFDC-CAC3-59FA-28B54941BFB6}"/>
              </a:ext>
            </a:extLst>
          </p:cNvPr>
          <p:cNvSpPr/>
          <p:nvPr/>
        </p:nvSpPr>
        <p:spPr>
          <a:xfrm>
            <a:off x="4000500" y="2588808"/>
            <a:ext cx="1030869" cy="677629"/>
          </a:xfrm>
          <a:custGeom>
            <a:avLst/>
            <a:gdLst>
              <a:gd name="connsiteX0" fmla="*/ 420249 w 589284"/>
              <a:gd name="connsiteY0" fmla="*/ 584 h 677629"/>
              <a:gd name="connsiteX1" fmla="*/ 467370 w 589284"/>
              <a:gd name="connsiteY1" fmla="*/ 42911 h 677629"/>
              <a:gd name="connsiteX2" fmla="*/ 587444 w 589284"/>
              <a:gd name="connsiteY2" fmla="*/ 504144 h 677629"/>
              <a:gd name="connsiteX3" fmla="*/ 546405 w 589284"/>
              <a:gd name="connsiteY3" fmla="*/ 574165 h 677629"/>
              <a:gd name="connsiteX4" fmla="*/ 148906 w 589284"/>
              <a:gd name="connsiteY4" fmla="*/ 677629 h 677629"/>
              <a:gd name="connsiteX5" fmla="*/ 0 w 589284"/>
              <a:gd name="connsiteY5" fmla="*/ 105349 h 677629"/>
              <a:gd name="connsiteX6" fmla="*/ 397620 w 589284"/>
              <a:gd name="connsiteY6" fmla="*/ 1913 h 677629"/>
              <a:gd name="connsiteX7" fmla="*/ 420249 w 589284"/>
              <a:gd name="connsiteY7" fmla="*/ 584 h 677629"/>
              <a:gd name="connsiteX0" fmla="*/ 420249 w 589284"/>
              <a:gd name="connsiteY0" fmla="*/ 584 h 677629"/>
              <a:gd name="connsiteX1" fmla="*/ 467370 w 589284"/>
              <a:gd name="connsiteY1" fmla="*/ 42911 h 677629"/>
              <a:gd name="connsiteX2" fmla="*/ 587444 w 589284"/>
              <a:gd name="connsiteY2" fmla="*/ 504144 h 677629"/>
              <a:gd name="connsiteX3" fmla="*/ 546405 w 589284"/>
              <a:gd name="connsiteY3" fmla="*/ 574165 h 677629"/>
              <a:gd name="connsiteX4" fmla="*/ 148906 w 589284"/>
              <a:gd name="connsiteY4" fmla="*/ 677629 h 677629"/>
              <a:gd name="connsiteX5" fmla="*/ 91815 w 589284"/>
              <a:gd name="connsiteY5" fmla="*/ 440142 h 677629"/>
              <a:gd name="connsiteX6" fmla="*/ 0 w 589284"/>
              <a:gd name="connsiteY6" fmla="*/ 105349 h 677629"/>
              <a:gd name="connsiteX7" fmla="*/ 397620 w 589284"/>
              <a:gd name="connsiteY7" fmla="*/ 1913 h 677629"/>
              <a:gd name="connsiteX8" fmla="*/ 420249 w 589284"/>
              <a:gd name="connsiteY8" fmla="*/ 584 h 677629"/>
              <a:gd name="connsiteX0" fmla="*/ 861834 w 1030869"/>
              <a:gd name="connsiteY0" fmla="*/ 584 h 677629"/>
              <a:gd name="connsiteX1" fmla="*/ 908955 w 1030869"/>
              <a:gd name="connsiteY1" fmla="*/ 42911 h 677629"/>
              <a:gd name="connsiteX2" fmla="*/ 1029029 w 1030869"/>
              <a:gd name="connsiteY2" fmla="*/ 504144 h 677629"/>
              <a:gd name="connsiteX3" fmla="*/ 987990 w 1030869"/>
              <a:gd name="connsiteY3" fmla="*/ 574165 h 677629"/>
              <a:gd name="connsiteX4" fmla="*/ 590491 w 1030869"/>
              <a:gd name="connsiteY4" fmla="*/ 677629 h 677629"/>
              <a:gd name="connsiteX5" fmla="*/ 0 w 1030869"/>
              <a:gd name="connsiteY5" fmla="*/ 521105 h 677629"/>
              <a:gd name="connsiteX6" fmla="*/ 441585 w 1030869"/>
              <a:gd name="connsiteY6" fmla="*/ 105349 h 677629"/>
              <a:gd name="connsiteX7" fmla="*/ 839205 w 1030869"/>
              <a:gd name="connsiteY7" fmla="*/ 1913 h 677629"/>
              <a:gd name="connsiteX8" fmla="*/ 861834 w 1030869"/>
              <a:gd name="connsiteY8" fmla="*/ 584 h 67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869" h="677629">
                <a:moveTo>
                  <a:pt x="861834" y="584"/>
                </a:moveTo>
                <a:cubicBezTo>
                  <a:pt x="883877" y="3782"/>
                  <a:pt x="903016" y="19895"/>
                  <a:pt x="908955" y="42911"/>
                </a:cubicBezTo>
                <a:lnTo>
                  <a:pt x="1029029" y="504144"/>
                </a:lnTo>
                <a:cubicBezTo>
                  <a:pt x="1036948" y="534832"/>
                  <a:pt x="1018587" y="566094"/>
                  <a:pt x="987990" y="574165"/>
                </a:cubicBezTo>
                <a:lnTo>
                  <a:pt x="590491" y="677629"/>
                </a:lnTo>
                <a:lnTo>
                  <a:pt x="0" y="521105"/>
                </a:lnTo>
                <a:lnTo>
                  <a:pt x="441585" y="105349"/>
                </a:lnTo>
                <a:lnTo>
                  <a:pt x="839205" y="1913"/>
                </a:lnTo>
                <a:cubicBezTo>
                  <a:pt x="846816" y="-114"/>
                  <a:pt x="854487" y="-483"/>
                  <a:pt x="861834" y="584"/>
                </a:cubicBezTo>
                <a:close/>
              </a:path>
            </a:pathLst>
          </a:custGeom>
          <a:solidFill>
            <a:srgbClr val="F4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A39DF0-F519-391E-3241-E4F0A52405B0}"/>
              </a:ext>
            </a:extLst>
          </p:cNvPr>
          <p:cNvSpPr/>
          <p:nvPr/>
        </p:nvSpPr>
        <p:spPr>
          <a:xfrm>
            <a:off x="2798328" y="4479962"/>
            <a:ext cx="2351790" cy="1166402"/>
          </a:xfrm>
          <a:custGeom>
            <a:avLst/>
            <a:gdLst>
              <a:gd name="connsiteX0" fmla="*/ 568960 w 2351790"/>
              <a:gd name="connsiteY0" fmla="*/ 0 h 1166402"/>
              <a:gd name="connsiteX1" fmla="*/ 569071 w 2351790"/>
              <a:gd name="connsiteY1" fmla="*/ 25 h 1166402"/>
              <a:gd name="connsiteX2" fmla="*/ 1561599 w 2351790"/>
              <a:gd name="connsiteY2" fmla="*/ 548355 h 1166402"/>
              <a:gd name="connsiteX3" fmla="*/ 2202913 w 2351790"/>
              <a:gd name="connsiteY3" fmla="*/ 381575 h 1166402"/>
              <a:gd name="connsiteX4" fmla="*/ 2223984 w 2351790"/>
              <a:gd name="connsiteY4" fmla="*/ 462713 h 1166402"/>
              <a:gd name="connsiteX5" fmla="*/ 2351790 w 2351790"/>
              <a:gd name="connsiteY5" fmla="*/ 953813 h 1166402"/>
              <a:gd name="connsiteX6" fmla="*/ 1710463 w 2351790"/>
              <a:gd name="connsiteY6" fmla="*/ 1120647 h 1166402"/>
              <a:gd name="connsiteX7" fmla="*/ 0 w 2351790"/>
              <a:gd name="connsiteY7" fmla="*/ 160759 h 116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790" h="1166402">
                <a:moveTo>
                  <a:pt x="568960" y="0"/>
                </a:moveTo>
                <a:lnTo>
                  <a:pt x="569071" y="25"/>
                </a:lnTo>
                <a:cubicBezTo>
                  <a:pt x="700194" y="414580"/>
                  <a:pt x="1136087" y="659019"/>
                  <a:pt x="1561599" y="548355"/>
                </a:cubicBezTo>
                <a:lnTo>
                  <a:pt x="2202913" y="381575"/>
                </a:lnTo>
                <a:lnTo>
                  <a:pt x="2223984" y="462713"/>
                </a:lnTo>
                <a:lnTo>
                  <a:pt x="2351790" y="953813"/>
                </a:lnTo>
                <a:lnTo>
                  <a:pt x="1710463" y="1120647"/>
                </a:lnTo>
                <a:cubicBezTo>
                  <a:pt x="973293" y="1312461"/>
                  <a:pt x="218217" y="883766"/>
                  <a:pt x="0" y="160759"/>
                </a:cubicBez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247665C-4E3E-E4AD-EDE9-98C709D1D3E0}"/>
              </a:ext>
            </a:extLst>
          </p:cNvPr>
          <p:cNvSpPr/>
          <p:nvPr/>
        </p:nvSpPr>
        <p:spPr>
          <a:xfrm>
            <a:off x="2736303" y="2701470"/>
            <a:ext cx="1848993" cy="1945550"/>
          </a:xfrm>
          <a:custGeom>
            <a:avLst/>
            <a:gdLst>
              <a:gd name="connsiteX0" fmla="*/ 1700034 w 1848993"/>
              <a:gd name="connsiteY0" fmla="*/ 0 h 1945550"/>
              <a:gd name="connsiteX1" fmla="*/ 1848993 w 1848993"/>
              <a:gd name="connsiteY1" fmla="*/ 572283 h 1945550"/>
              <a:gd name="connsiteX2" fmla="*/ 1207711 w 1848993"/>
              <a:gd name="connsiteY2" fmla="*/ 739167 h 1945550"/>
              <a:gd name="connsiteX3" fmla="*/ 618062 w 1848993"/>
              <a:gd name="connsiteY3" fmla="*/ 1743532 h 1945550"/>
              <a:gd name="connsiteX4" fmla="*/ 629599 w 1848993"/>
              <a:gd name="connsiteY4" fmla="*/ 1783861 h 1945550"/>
              <a:gd name="connsiteX5" fmla="*/ 629864 w 1848993"/>
              <a:gd name="connsiteY5" fmla="*/ 1784993 h 1945550"/>
              <a:gd name="connsiteX6" fmla="*/ 60828 w 1848993"/>
              <a:gd name="connsiteY6" fmla="*/ 1945550 h 1945550"/>
              <a:gd name="connsiteX7" fmla="*/ 56947 w 1848993"/>
              <a:gd name="connsiteY7" fmla="*/ 1932778 h 1945550"/>
              <a:gd name="connsiteX8" fmla="*/ 45762 w 1848993"/>
              <a:gd name="connsiteY8" fmla="*/ 1892421 h 1945550"/>
              <a:gd name="connsiteX9" fmla="*/ 1058774 w 1848993"/>
              <a:gd name="connsiteY9" fmla="*/ 166782 h 194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8993" h="1945550">
                <a:moveTo>
                  <a:pt x="1700034" y="0"/>
                </a:moveTo>
                <a:lnTo>
                  <a:pt x="1848993" y="572283"/>
                </a:lnTo>
                <a:lnTo>
                  <a:pt x="1207711" y="739167"/>
                </a:lnTo>
                <a:cubicBezTo>
                  <a:pt x="768227" y="853371"/>
                  <a:pt x="503742" y="1304033"/>
                  <a:pt x="618062" y="1743532"/>
                </a:cubicBezTo>
                <a:cubicBezTo>
                  <a:pt x="621572" y="1757185"/>
                  <a:pt x="625480" y="1770607"/>
                  <a:pt x="629599" y="1783861"/>
                </a:cubicBezTo>
                <a:cubicBezTo>
                  <a:pt x="629672" y="1784306"/>
                  <a:pt x="629874" y="1784566"/>
                  <a:pt x="629864" y="1784993"/>
                </a:cubicBezTo>
                <a:lnTo>
                  <a:pt x="60828" y="1945550"/>
                </a:lnTo>
                <a:cubicBezTo>
                  <a:pt x="59429" y="1941376"/>
                  <a:pt x="58217" y="1937137"/>
                  <a:pt x="56947" y="1932778"/>
                </a:cubicBezTo>
                <a:cubicBezTo>
                  <a:pt x="53015" y="1919459"/>
                  <a:pt x="49295" y="1905972"/>
                  <a:pt x="45762" y="1892421"/>
                </a:cubicBezTo>
                <a:cubicBezTo>
                  <a:pt x="-150734" y="1137285"/>
                  <a:pt x="303857" y="363244"/>
                  <a:pt x="1058774" y="166782"/>
                </a:cubicBezTo>
                <a:close/>
              </a:path>
            </a:pathLst>
          </a:cu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97B5829-1EC5-06DE-D05D-F68FDFD100AD}"/>
              </a:ext>
            </a:extLst>
          </p:cNvPr>
          <p:cNvSpPr/>
          <p:nvPr/>
        </p:nvSpPr>
        <p:spPr>
          <a:xfrm rot="762348">
            <a:off x="3370554" y="4480246"/>
            <a:ext cx="637" cy="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2959" y="13499"/>
                  <a:pt x="8641" y="8101"/>
                  <a:pt x="0" y="0"/>
                </a:cubicBezTo>
                <a:cubicBezTo>
                  <a:pt x="4324" y="8093"/>
                  <a:pt x="12959" y="16194"/>
                  <a:pt x="2160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FAEDD6C-FCB0-D91C-23D1-6B181EBBD5A7}"/>
              </a:ext>
            </a:extLst>
          </p:cNvPr>
          <p:cNvGrpSpPr/>
          <p:nvPr/>
        </p:nvGrpSpPr>
        <p:grpSpPr>
          <a:xfrm>
            <a:off x="7607300" y="4288259"/>
            <a:ext cx="4081161" cy="1659484"/>
            <a:chOff x="8921977" y="1343615"/>
            <a:chExt cx="2926080" cy="165948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FF64B80-6785-3BFF-3ECB-26964A45A96B}"/>
                </a:ext>
              </a:extLst>
            </p:cNvPr>
            <p:cNvSpPr txBox="1"/>
            <p:nvPr/>
          </p:nvSpPr>
          <p:spPr>
            <a:xfrm>
              <a:off x="8921977" y="1343615"/>
              <a:ext cx="2926080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C4180E2-9858-57B8-7880-AEAC6E73E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77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bg1">
                      <a:lumMod val="9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D9B7FDD-EF1D-850B-722D-E4392EB51433}"/>
              </a:ext>
            </a:extLst>
          </p:cNvPr>
          <p:cNvGrpSpPr/>
          <p:nvPr/>
        </p:nvGrpSpPr>
        <p:grpSpPr>
          <a:xfrm>
            <a:off x="6884274" y="1402118"/>
            <a:ext cx="4081161" cy="1659484"/>
            <a:chOff x="8921977" y="1343615"/>
            <a:chExt cx="2926080" cy="165948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E64A00-284B-AE61-5F33-68BA7843F0F2}"/>
                </a:ext>
              </a:extLst>
            </p:cNvPr>
            <p:cNvSpPr txBox="1"/>
            <p:nvPr/>
          </p:nvSpPr>
          <p:spPr>
            <a:xfrm>
              <a:off x="8921977" y="1343615"/>
              <a:ext cx="2926080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D43D14-7B77-A06F-C70D-CB41311252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77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E8E308-C320-E31E-18B1-0EC157A8D9E9}"/>
              </a:ext>
            </a:extLst>
          </p:cNvPr>
          <p:cNvSpPr/>
          <p:nvPr/>
        </p:nvSpPr>
        <p:spPr>
          <a:xfrm>
            <a:off x="5265460" y="2002348"/>
            <a:ext cx="6926541" cy="4855651"/>
          </a:xfrm>
          <a:custGeom>
            <a:avLst/>
            <a:gdLst>
              <a:gd name="connsiteX0" fmla="*/ 6926541 w 6926541"/>
              <a:gd name="connsiteY0" fmla="*/ 0 h 4855651"/>
              <a:gd name="connsiteX1" fmla="*/ 6926541 w 6926541"/>
              <a:gd name="connsiteY1" fmla="*/ 4835773 h 4855651"/>
              <a:gd name="connsiteX2" fmla="*/ 6524152 w 6926541"/>
              <a:gd name="connsiteY2" fmla="*/ 4855651 h 4855651"/>
              <a:gd name="connsiteX3" fmla="*/ 4806815 w 6926541"/>
              <a:gd name="connsiteY3" fmla="*/ 4855651 h 4855651"/>
              <a:gd name="connsiteX4" fmla="*/ 0 w 6926541"/>
              <a:gd name="connsiteY4" fmla="*/ 3575525 h 4855651"/>
              <a:gd name="connsiteX5" fmla="*/ 286823 w 6926541"/>
              <a:gd name="connsiteY5" fmla="*/ 3500894 h 4855651"/>
              <a:gd name="connsiteX6" fmla="*/ 387736 w 6926541"/>
              <a:gd name="connsiteY6" fmla="*/ 3424629 h 4855651"/>
              <a:gd name="connsiteX7" fmla="*/ 405160 w 6926541"/>
              <a:gd name="connsiteY7" fmla="*/ 3298873 h 4855651"/>
              <a:gd name="connsiteX8" fmla="*/ 273344 w 6926541"/>
              <a:gd name="connsiteY8" fmla="*/ 2792259 h 4855651"/>
              <a:gd name="connsiteX9" fmla="*/ 209393 w 6926541"/>
              <a:gd name="connsiteY9" fmla="*/ 2707670 h 4855651"/>
              <a:gd name="connsiteX10" fmla="*/ 104535 w 6926541"/>
              <a:gd name="connsiteY10" fmla="*/ 2693125 h 4855651"/>
              <a:gd name="connsiteX11" fmla="*/ 33605 w 6926541"/>
              <a:gd name="connsiteY11" fmla="*/ 2711698 h 485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26541" h="4855651">
                <a:moveTo>
                  <a:pt x="6926541" y="0"/>
                </a:moveTo>
                <a:lnTo>
                  <a:pt x="6926541" y="4835773"/>
                </a:lnTo>
                <a:lnTo>
                  <a:pt x="6524152" y="4855651"/>
                </a:lnTo>
                <a:lnTo>
                  <a:pt x="4806815" y="4855651"/>
                </a:lnTo>
                <a:lnTo>
                  <a:pt x="0" y="3575525"/>
                </a:lnTo>
                <a:lnTo>
                  <a:pt x="286823" y="3500894"/>
                </a:lnTo>
                <a:cubicBezTo>
                  <a:pt x="329514" y="3489988"/>
                  <a:pt x="365423" y="3462740"/>
                  <a:pt x="387736" y="3424629"/>
                </a:cubicBezTo>
                <a:cubicBezTo>
                  <a:pt x="410105" y="3386271"/>
                  <a:pt x="416379" y="3341946"/>
                  <a:pt x="405160" y="3298873"/>
                </a:cubicBezTo>
                <a:lnTo>
                  <a:pt x="273344" y="2792259"/>
                </a:lnTo>
                <a:cubicBezTo>
                  <a:pt x="263939" y="2756612"/>
                  <a:pt x="241187" y="2726534"/>
                  <a:pt x="209393" y="2707670"/>
                </a:cubicBezTo>
                <a:cubicBezTo>
                  <a:pt x="177543" y="2689055"/>
                  <a:pt x="140303" y="2684036"/>
                  <a:pt x="104535" y="2693125"/>
                </a:cubicBezTo>
                <a:lnTo>
                  <a:pt x="33605" y="2711698"/>
                </a:lnTo>
                <a:close/>
              </a:path>
            </a:pathLst>
          </a:custGeom>
          <a:solidFill>
            <a:srgbClr val="E54F40"/>
          </a:solidFill>
          <a:ln w="63500">
            <a:solidFill>
              <a:srgbClr val="FFFFFF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 hangingPunct="0"/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6317EAE-C736-FB60-86BD-2BB4BEBBD145}"/>
              </a:ext>
            </a:extLst>
          </p:cNvPr>
          <p:cNvSpPr/>
          <p:nvPr/>
        </p:nvSpPr>
        <p:spPr>
          <a:xfrm>
            <a:off x="4537681" y="1"/>
            <a:ext cx="7654319" cy="4074051"/>
          </a:xfrm>
          <a:custGeom>
            <a:avLst/>
            <a:gdLst>
              <a:gd name="connsiteX0" fmla="*/ 7654319 w 7654319"/>
              <a:gd name="connsiteY0" fmla="*/ 0 h 4074051"/>
              <a:gd name="connsiteX1" fmla="*/ 7654319 w 7654319"/>
              <a:gd name="connsiteY1" fmla="*/ 4074051 h 4074051"/>
              <a:gd name="connsiteX2" fmla="*/ 199993 w 7654319"/>
              <a:gd name="connsiteY2" fmla="*/ 3398799 h 4074051"/>
              <a:gd name="connsiteX3" fmla="*/ 486158 w 7654319"/>
              <a:gd name="connsiteY3" fmla="*/ 3324257 h 4074051"/>
              <a:gd name="connsiteX4" fmla="*/ 567653 w 7654319"/>
              <a:gd name="connsiteY4" fmla="*/ 3262534 h 4074051"/>
              <a:gd name="connsiteX5" fmla="*/ 581763 w 7654319"/>
              <a:gd name="connsiteY5" fmla="*/ 3161419 h 4074051"/>
              <a:gd name="connsiteX6" fmla="*/ 440764 w 7654319"/>
              <a:gd name="connsiteY6" fmla="*/ 2618880 h 4074051"/>
              <a:gd name="connsiteX7" fmla="*/ 379025 w 7654319"/>
              <a:gd name="connsiteY7" fmla="*/ 2537303 h 4074051"/>
              <a:gd name="connsiteX8" fmla="*/ 277938 w 7654319"/>
              <a:gd name="connsiteY8" fmla="*/ 2523203 h 4074051"/>
              <a:gd name="connsiteX9" fmla="*/ 0 w 7654319"/>
              <a:gd name="connsiteY9" fmla="*/ 2595510 h 4074051"/>
              <a:gd name="connsiteX10" fmla="*/ 3738060 w 7654319"/>
              <a:gd name="connsiteY10" fmla="*/ 0 h 407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54319" h="4074051">
                <a:moveTo>
                  <a:pt x="7654319" y="0"/>
                </a:moveTo>
                <a:lnTo>
                  <a:pt x="7654319" y="4074051"/>
                </a:lnTo>
                <a:lnTo>
                  <a:pt x="199993" y="3398799"/>
                </a:lnTo>
                <a:lnTo>
                  <a:pt x="486158" y="3324257"/>
                </a:lnTo>
                <a:cubicBezTo>
                  <a:pt x="520784" y="3315192"/>
                  <a:pt x="549630" y="3293236"/>
                  <a:pt x="567653" y="3262534"/>
                </a:cubicBezTo>
                <a:cubicBezTo>
                  <a:pt x="585908" y="3231884"/>
                  <a:pt x="590894" y="3195857"/>
                  <a:pt x="581763" y="3161419"/>
                </a:cubicBezTo>
                <a:lnTo>
                  <a:pt x="440764" y="2618880"/>
                </a:lnTo>
                <a:cubicBezTo>
                  <a:pt x="431670" y="2584280"/>
                  <a:pt x="409687" y="2555465"/>
                  <a:pt x="379025" y="2537303"/>
                </a:cubicBezTo>
                <a:cubicBezTo>
                  <a:pt x="348363" y="2519143"/>
                  <a:pt x="312297" y="2514249"/>
                  <a:pt x="277938" y="2523203"/>
                </a:cubicBezTo>
                <a:lnTo>
                  <a:pt x="0" y="2595510"/>
                </a:lnTo>
                <a:lnTo>
                  <a:pt x="3738060" y="0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Horseshoe Magnet – Slide Tem</a:t>
            </a:r>
            <a:r>
              <a:rPr lang="en-US" dirty="0">
                <a:solidFill>
                  <a:schemeClr val="tx1"/>
                </a:solidFill>
              </a:rPr>
              <a:t>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B7F9F7A-E215-21C4-CA0D-93B529B95700}"/>
              </a:ext>
            </a:extLst>
          </p:cNvPr>
          <p:cNvSpPr/>
          <p:nvPr/>
        </p:nvSpPr>
        <p:spPr>
          <a:xfrm>
            <a:off x="3095101" y="3239193"/>
            <a:ext cx="1513082" cy="1302216"/>
          </a:xfrm>
          <a:custGeom>
            <a:avLst/>
            <a:gdLst>
              <a:gd name="connsiteX0" fmla="*/ 1257526 w 1278685"/>
              <a:gd name="connsiteY0" fmla="*/ 0 h 1211437"/>
              <a:gd name="connsiteX1" fmla="*/ 1278685 w 1278685"/>
              <a:gd name="connsiteY1" fmla="*/ 81222 h 1211437"/>
              <a:gd name="connsiteX2" fmla="*/ 637418 w 1278685"/>
              <a:gd name="connsiteY2" fmla="*/ 248016 h 1211437"/>
              <a:gd name="connsiteX3" fmla="*/ 38183 w 1278685"/>
              <a:gd name="connsiteY3" fmla="*/ 1211437 h 1211437"/>
              <a:gd name="connsiteX4" fmla="*/ 26621 w 1278685"/>
              <a:gd name="connsiteY4" fmla="*/ 1171052 h 1211437"/>
              <a:gd name="connsiteX5" fmla="*/ 616259 w 1278685"/>
              <a:gd name="connsiteY5" fmla="*/ 166794 h 1211437"/>
              <a:gd name="connsiteX0" fmla="*/ 1506134 w 1527293"/>
              <a:gd name="connsiteY0" fmla="*/ 0 h 1211437"/>
              <a:gd name="connsiteX1" fmla="*/ 1527293 w 1527293"/>
              <a:gd name="connsiteY1" fmla="*/ 81222 h 1211437"/>
              <a:gd name="connsiteX2" fmla="*/ 886026 w 1527293"/>
              <a:gd name="connsiteY2" fmla="*/ 248016 h 1211437"/>
              <a:gd name="connsiteX3" fmla="*/ 286791 w 1527293"/>
              <a:gd name="connsiteY3" fmla="*/ 1211437 h 1211437"/>
              <a:gd name="connsiteX4" fmla="*/ 15922 w 1527293"/>
              <a:gd name="connsiteY4" fmla="*/ 1150580 h 1211437"/>
              <a:gd name="connsiteX5" fmla="*/ 864867 w 1527293"/>
              <a:gd name="connsiteY5" fmla="*/ 166794 h 1211437"/>
              <a:gd name="connsiteX6" fmla="*/ 1506134 w 1527293"/>
              <a:gd name="connsiteY6" fmla="*/ 0 h 1211437"/>
              <a:gd name="connsiteX0" fmla="*/ 1510202 w 1531361"/>
              <a:gd name="connsiteY0" fmla="*/ 31098 h 1242535"/>
              <a:gd name="connsiteX1" fmla="*/ 1531361 w 1531361"/>
              <a:gd name="connsiteY1" fmla="*/ 112320 h 1242535"/>
              <a:gd name="connsiteX2" fmla="*/ 890094 w 1531361"/>
              <a:gd name="connsiteY2" fmla="*/ 279114 h 1242535"/>
              <a:gd name="connsiteX3" fmla="*/ 290859 w 1531361"/>
              <a:gd name="connsiteY3" fmla="*/ 1242535 h 1242535"/>
              <a:gd name="connsiteX4" fmla="*/ 19990 w 1531361"/>
              <a:gd name="connsiteY4" fmla="*/ 1181678 h 1242535"/>
              <a:gd name="connsiteX5" fmla="*/ 739281 w 1531361"/>
              <a:gd name="connsiteY5" fmla="*/ 0 h 1242535"/>
              <a:gd name="connsiteX6" fmla="*/ 1510202 w 1531361"/>
              <a:gd name="connsiteY6" fmla="*/ 31098 h 1242535"/>
              <a:gd name="connsiteX0" fmla="*/ 1491923 w 1513082"/>
              <a:gd name="connsiteY0" fmla="*/ 31098 h 1302216"/>
              <a:gd name="connsiteX1" fmla="*/ 1513082 w 1513082"/>
              <a:gd name="connsiteY1" fmla="*/ 112320 h 1302216"/>
              <a:gd name="connsiteX2" fmla="*/ 871815 w 1513082"/>
              <a:gd name="connsiteY2" fmla="*/ 279114 h 1302216"/>
              <a:gd name="connsiteX3" fmla="*/ 272580 w 1513082"/>
              <a:gd name="connsiteY3" fmla="*/ 1242535 h 1302216"/>
              <a:gd name="connsiteX4" fmla="*/ 20761 w 1513082"/>
              <a:gd name="connsiteY4" fmla="*/ 1300740 h 1302216"/>
              <a:gd name="connsiteX5" fmla="*/ 721002 w 1513082"/>
              <a:gd name="connsiteY5" fmla="*/ 0 h 1302216"/>
              <a:gd name="connsiteX6" fmla="*/ 1491923 w 1513082"/>
              <a:gd name="connsiteY6" fmla="*/ 31098 h 13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082" h="1302216">
                <a:moveTo>
                  <a:pt x="1491923" y="31098"/>
                </a:moveTo>
                <a:lnTo>
                  <a:pt x="1513082" y="112320"/>
                </a:lnTo>
                <a:lnTo>
                  <a:pt x="871815" y="279114"/>
                </a:lnTo>
                <a:cubicBezTo>
                  <a:pt x="445978" y="389816"/>
                  <a:pt x="184363" y="816305"/>
                  <a:pt x="272580" y="1242535"/>
                </a:cubicBezTo>
                <a:cubicBezTo>
                  <a:pt x="268413" y="1229209"/>
                  <a:pt x="24302" y="1314337"/>
                  <a:pt x="20761" y="1300740"/>
                </a:cubicBezTo>
                <a:cubicBezTo>
                  <a:pt x="-93551" y="861263"/>
                  <a:pt x="281510" y="114160"/>
                  <a:pt x="721002" y="0"/>
                </a:cubicBezTo>
                <a:lnTo>
                  <a:pt x="1491923" y="310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64312D5C-4B95-5346-B7D0-DB20EA4E0D9F}"/>
              </a:ext>
            </a:extLst>
          </p:cNvPr>
          <p:cNvSpPr/>
          <p:nvPr/>
        </p:nvSpPr>
        <p:spPr>
          <a:xfrm>
            <a:off x="2815044" y="5633864"/>
            <a:ext cx="2283715" cy="188722"/>
          </a:xfrm>
          <a:prstGeom prst="ellipse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8E3C19-2EFC-2AB0-0722-FE3626591231}"/>
              </a:ext>
            </a:extLst>
          </p:cNvPr>
          <p:cNvSpPr/>
          <p:nvPr/>
        </p:nvSpPr>
        <p:spPr>
          <a:xfrm>
            <a:off x="2800299" y="4642347"/>
            <a:ext cx="2373740" cy="1086874"/>
          </a:xfrm>
          <a:custGeom>
            <a:avLst/>
            <a:gdLst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878 w 2373740"/>
              <a:gd name="connsiteY3" fmla="*/ 0 h 1086874"/>
              <a:gd name="connsiteX4" fmla="*/ 1711256 w 2373740"/>
              <a:gd name="connsiteY4" fmla="*/ 959925 h 1086874"/>
              <a:gd name="connsiteX5" fmla="*/ 2352619 w 2373740"/>
              <a:gd name="connsiteY5" fmla="*/ 793120 h 1086874"/>
              <a:gd name="connsiteX6" fmla="*/ 2373740 w 2373740"/>
              <a:gd name="connsiteY6" fmla="*/ 874314 h 1086874"/>
              <a:gd name="connsiteX7" fmla="*/ 1732469 w 2373740"/>
              <a:gd name="connsiteY7" fmla="*/ 1041099 h 1086874"/>
              <a:gd name="connsiteX8" fmla="*/ 6814 w 2373740"/>
              <a:gd name="connsiteY8" fmla="*/ 28042 h 1086874"/>
              <a:gd name="connsiteX9" fmla="*/ 0 w 2373740"/>
              <a:gd name="connsiteY9" fmla="*/ 197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1716336 w 2373740"/>
              <a:gd name="connsiteY5" fmla="*/ 868485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1716336 w 2373740"/>
              <a:gd name="connsiteY5" fmla="*/ 868485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2264024 w 2373740"/>
              <a:gd name="connsiteY5" fmla="*/ 554160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3740" h="1086874">
                <a:moveTo>
                  <a:pt x="2224866" y="302004"/>
                </a:moveTo>
                <a:lnTo>
                  <a:pt x="2352653" y="793111"/>
                </a:lnTo>
                <a:lnTo>
                  <a:pt x="2352619" y="793120"/>
                </a:lnTo>
                <a:lnTo>
                  <a:pt x="2224866" y="302004"/>
                </a:lnTo>
                <a:close/>
                <a:moveTo>
                  <a:pt x="878" y="0"/>
                </a:moveTo>
                <a:cubicBezTo>
                  <a:pt x="218952" y="723063"/>
                  <a:pt x="1404971" y="491978"/>
                  <a:pt x="2264024" y="554160"/>
                </a:cubicBezTo>
                <a:lnTo>
                  <a:pt x="2352619" y="793120"/>
                </a:lnTo>
                <a:lnTo>
                  <a:pt x="2373740" y="874314"/>
                </a:lnTo>
                <a:lnTo>
                  <a:pt x="1732469" y="1041099"/>
                </a:lnTo>
                <a:cubicBezTo>
                  <a:pt x="977492" y="1237627"/>
                  <a:pt x="203404" y="783049"/>
                  <a:pt x="6814" y="28042"/>
                </a:cubicBezTo>
                <a:cubicBezTo>
                  <a:pt x="4384" y="18762"/>
                  <a:pt x="2204" y="9426"/>
                  <a:pt x="0" y="197"/>
                </a:cubicBezTo>
                <a:lnTo>
                  <a:pt x="87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A857E1E-AB7C-B3C9-2B20-DEB83CC0FB96}"/>
              </a:ext>
            </a:extLst>
          </p:cNvPr>
          <p:cNvSpPr/>
          <p:nvPr/>
        </p:nvSpPr>
        <p:spPr>
          <a:xfrm>
            <a:off x="5022355" y="4851435"/>
            <a:ext cx="582337" cy="670549"/>
          </a:xfrm>
          <a:custGeom>
            <a:avLst/>
            <a:gdLst>
              <a:gd name="connsiteX0" fmla="*/ 401972 w 582337"/>
              <a:gd name="connsiteY0" fmla="*/ 931 h 670549"/>
              <a:gd name="connsiteX1" fmla="*/ 475581 w 582337"/>
              <a:gd name="connsiteY1" fmla="*/ 66989 h 670549"/>
              <a:gd name="connsiteX2" fmla="*/ 579452 w 582337"/>
              <a:gd name="connsiteY2" fmla="*/ 466117 h 670549"/>
              <a:gd name="connsiteX3" fmla="*/ 515404 w 582337"/>
              <a:gd name="connsiteY3" fmla="*/ 575211 h 670549"/>
              <a:gd name="connsiteX4" fmla="*/ 148907 w 582337"/>
              <a:gd name="connsiteY4" fmla="*/ 670549 h 670549"/>
              <a:gd name="connsiteX5" fmla="*/ 0 w 582337"/>
              <a:gd name="connsiteY5" fmla="*/ 98267 h 670549"/>
              <a:gd name="connsiteX6" fmla="*/ 366496 w 582337"/>
              <a:gd name="connsiteY6" fmla="*/ 2929 h 670549"/>
              <a:gd name="connsiteX7" fmla="*/ 401972 w 582337"/>
              <a:gd name="connsiteY7" fmla="*/ 931 h 67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337" h="670549">
                <a:moveTo>
                  <a:pt x="401972" y="931"/>
                </a:moveTo>
                <a:cubicBezTo>
                  <a:pt x="436452" y="5970"/>
                  <a:pt x="466203" y="31088"/>
                  <a:pt x="475581" y="66989"/>
                </a:cubicBezTo>
                <a:lnTo>
                  <a:pt x="579452" y="466117"/>
                </a:lnTo>
                <a:cubicBezTo>
                  <a:pt x="591835" y="513958"/>
                  <a:pt x="563231" y="562836"/>
                  <a:pt x="515404" y="575211"/>
                </a:cubicBezTo>
                <a:lnTo>
                  <a:pt x="148907" y="670549"/>
                </a:lnTo>
                <a:lnTo>
                  <a:pt x="0" y="98267"/>
                </a:lnTo>
                <a:lnTo>
                  <a:pt x="366496" y="2929"/>
                </a:lnTo>
                <a:cubicBezTo>
                  <a:pt x="378461" y="-197"/>
                  <a:pt x="390479" y="-748"/>
                  <a:pt x="401972" y="931"/>
                </a:cubicBezTo>
                <a:close/>
              </a:path>
            </a:pathLst>
          </a:custGeom>
          <a:solidFill>
            <a:srgbClr val="DADBDC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84835F7-5DFD-5C6B-2D18-BEFC3E98BB66}"/>
              </a:ext>
            </a:extLst>
          </p:cNvPr>
          <p:cNvSpPr/>
          <p:nvPr/>
        </p:nvSpPr>
        <p:spPr>
          <a:xfrm>
            <a:off x="5002650" y="4759594"/>
            <a:ext cx="588421" cy="676557"/>
          </a:xfrm>
          <a:custGeom>
            <a:avLst/>
            <a:gdLst>
              <a:gd name="connsiteX0" fmla="*/ 417619 w 588421"/>
              <a:gd name="connsiteY0" fmla="*/ 649 h 676557"/>
              <a:gd name="connsiteX1" fmla="*/ 468838 w 588421"/>
              <a:gd name="connsiteY1" fmla="*/ 46448 h 676557"/>
              <a:gd name="connsiteX2" fmla="*/ 586399 w 588421"/>
              <a:gd name="connsiteY2" fmla="*/ 498558 h 676557"/>
              <a:gd name="connsiteX3" fmla="*/ 541855 w 588421"/>
              <a:gd name="connsiteY3" fmla="*/ 574306 h 676557"/>
              <a:gd name="connsiteX4" fmla="*/ 148919 w 588421"/>
              <a:gd name="connsiteY4" fmla="*/ 676557 h 676557"/>
              <a:gd name="connsiteX5" fmla="*/ 0 w 588421"/>
              <a:gd name="connsiteY5" fmla="*/ 104278 h 676557"/>
              <a:gd name="connsiteX6" fmla="*/ 392906 w 588421"/>
              <a:gd name="connsiteY6" fmla="*/ 2020 h 676557"/>
              <a:gd name="connsiteX7" fmla="*/ 417619 w 588421"/>
              <a:gd name="connsiteY7" fmla="*/ 649 h 67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421" h="676557">
                <a:moveTo>
                  <a:pt x="417619" y="649"/>
                </a:moveTo>
                <a:cubicBezTo>
                  <a:pt x="441631" y="4148"/>
                  <a:pt x="462328" y="21547"/>
                  <a:pt x="468838" y="46448"/>
                </a:cubicBezTo>
                <a:lnTo>
                  <a:pt x="586399" y="498558"/>
                </a:lnTo>
                <a:cubicBezTo>
                  <a:pt x="595048" y="531752"/>
                  <a:pt x="575174" y="565661"/>
                  <a:pt x="541855" y="574306"/>
                </a:cubicBezTo>
                <a:lnTo>
                  <a:pt x="148919" y="676557"/>
                </a:lnTo>
                <a:lnTo>
                  <a:pt x="0" y="104278"/>
                </a:lnTo>
                <a:lnTo>
                  <a:pt x="392906" y="2020"/>
                </a:lnTo>
                <a:cubicBezTo>
                  <a:pt x="401244" y="-140"/>
                  <a:pt x="409616" y="-518"/>
                  <a:pt x="417619" y="649"/>
                </a:cubicBezTo>
                <a:close/>
              </a:path>
            </a:pathLst>
          </a:custGeom>
          <a:solidFill>
            <a:srgbClr val="F4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4927659-16F1-90D3-9528-4405B83EF333}"/>
              </a:ext>
            </a:extLst>
          </p:cNvPr>
          <p:cNvSpPr/>
          <p:nvPr/>
        </p:nvSpPr>
        <p:spPr>
          <a:xfrm>
            <a:off x="4181505" y="2676292"/>
            <a:ext cx="865633" cy="677626"/>
          </a:xfrm>
          <a:custGeom>
            <a:avLst/>
            <a:gdLst>
              <a:gd name="connsiteX0" fmla="*/ 420318 w 589408"/>
              <a:gd name="connsiteY0" fmla="*/ 590 h 677626"/>
              <a:gd name="connsiteX1" fmla="*/ 467513 w 589408"/>
              <a:gd name="connsiteY1" fmla="*/ 42935 h 677626"/>
              <a:gd name="connsiteX2" fmla="*/ 587567 w 589408"/>
              <a:gd name="connsiteY2" fmla="*/ 504163 h 677626"/>
              <a:gd name="connsiteX3" fmla="*/ 546523 w 589408"/>
              <a:gd name="connsiteY3" fmla="*/ 574183 h 677626"/>
              <a:gd name="connsiteX4" fmla="*/ 148926 w 589408"/>
              <a:gd name="connsiteY4" fmla="*/ 677626 h 677626"/>
              <a:gd name="connsiteX5" fmla="*/ 0 w 589408"/>
              <a:gd name="connsiteY5" fmla="*/ 105341 h 677626"/>
              <a:gd name="connsiteX6" fmla="*/ 397597 w 589408"/>
              <a:gd name="connsiteY6" fmla="*/ 1899 h 677626"/>
              <a:gd name="connsiteX7" fmla="*/ 420318 w 589408"/>
              <a:gd name="connsiteY7" fmla="*/ 590 h 677626"/>
              <a:gd name="connsiteX0" fmla="*/ 696543 w 865633"/>
              <a:gd name="connsiteY0" fmla="*/ 590 h 677626"/>
              <a:gd name="connsiteX1" fmla="*/ 743738 w 865633"/>
              <a:gd name="connsiteY1" fmla="*/ 42935 h 677626"/>
              <a:gd name="connsiteX2" fmla="*/ 863792 w 865633"/>
              <a:gd name="connsiteY2" fmla="*/ 504163 h 677626"/>
              <a:gd name="connsiteX3" fmla="*/ 822748 w 865633"/>
              <a:gd name="connsiteY3" fmla="*/ 574183 h 677626"/>
              <a:gd name="connsiteX4" fmla="*/ 425151 w 865633"/>
              <a:gd name="connsiteY4" fmla="*/ 677626 h 677626"/>
              <a:gd name="connsiteX5" fmla="*/ 0 w 865633"/>
              <a:gd name="connsiteY5" fmla="*/ 252978 h 677626"/>
              <a:gd name="connsiteX6" fmla="*/ 673822 w 865633"/>
              <a:gd name="connsiteY6" fmla="*/ 1899 h 677626"/>
              <a:gd name="connsiteX7" fmla="*/ 696543 w 865633"/>
              <a:gd name="connsiteY7" fmla="*/ 590 h 67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633" h="677626">
                <a:moveTo>
                  <a:pt x="696543" y="590"/>
                </a:moveTo>
                <a:cubicBezTo>
                  <a:pt x="718654" y="3804"/>
                  <a:pt x="737798" y="19918"/>
                  <a:pt x="743738" y="42935"/>
                </a:cubicBezTo>
                <a:lnTo>
                  <a:pt x="863792" y="504163"/>
                </a:lnTo>
                <a:cubicBezTo>
                  <a:pt x="871713" y="534851"/>
                  <a:pt x="853350" y="566113"/>
                  <a:pt x="822748" y="574183"/>
                </a:cubicBezTo>
                <a:lnTo>
                  <a:pt x="425151" y="677626"/>
                </a:lnTo>
                <a:lnTo>
                  <a:pt x="0" y="252978"/>
                </a:lnTo>
                <a:cubicBezTo>
                  <a:pt x="132532" y="218497"/>
                  <a:pt x="541290" y="36380"/>
                  <a:pt x="673822" y="1899"/>
                </a:cubicBezTo>
                <a:cubicBezTo>
                  <a:pt x="681472" y="-119"/>
                  <a:pt x="689172" y="-481"/>
                  <a:pt x="696543" y="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6EEF697-EFDC-CAC3-59FA-28B54941BFB6}"/>
              </a:ext>
            </a:extLst>
          </p:cNvPr>
          <p:cNvSpPr/>
          <p:nvPr/>
        </p:nvSpPr>
        <p:spPr>
          <a:xfrm>
            <a:off x="4000500" y="2588808"/>
            <a:ext cx="1030869" cy="677629"/>
          </a:xfrm>
          <a:custGeom>
            <a:avLst/>
            <a:gdLst>
              <a:gd name="connsiteX0" fmla="*/ 420249 w 589284"/>
              <a:gd name="connsiteY0" fmla="*/ 584 h 677629"/>
              <a:gd name="connsiteX1" fmla="*/ 467370 w 589284"/>
              <a:gd name="connsiteY1" fmla="*/ 42911 h 677629"/>
              <a:gd name="connsiteX2" fmla="*/ 587444 w 589284"/>
              <a:gd name="connsiteY2" fmla="*/ 504144 h 677629"/>
              <a:gd name="connsiteX3" fmla="*/ 546405 w 589284"/>
              <a:gd name="connsiteY3" fmla="*/ 574165 h 677629"/>
              <a:gd name="connsiteX4" fmla="*/ 148906 w 589284"/>
              <a:gd name="connsiteY4" fmla="*/ 677629 h 677629"/>
              <a:gd name="connsiteX5" fmla="*/ 0 w 589284"/>
              <a:gd name="connsiteY5" fmla="*/ 105349 h 677629"/>
              <a:gd name="connsiteX6" fmla="*/ 397620 w 589284"/>
              <a:gd name="connsiteY6" fmla="*/ 1913 h 677629"/>
              <a:gd name="connsiteX7" fmla="*/ 420249 w 589284"/>
              <a:gd name="connsiteY7" fmla="*/ 584 h 677629"/>
              <a:gd name="connsiteX0" fmla="*/ 420249 w 589284"/>
              <a:gd name="connsiteY0" fmla="*/ 584 h 677629"/>
              <a:gd name="connsiteX1" fmla="*/ 467370 w 589284"/>
              <a:gd name="connsiteY1" fmla="*/ 42911 h 677629"/>
              <a:gd name="connsiteX2" fmla="*/ 587444 w 589284"/>
              <a:gd name="connsiteY2" fmla="*/ 504144 h 677629"/>
              <a:gd name="connsiteX3" fmla="*/ 546405 w 589284"/>
              <a:gd name="connsiteY3" fmla="*/ 574165 h 677629"/>
              <a:gd name="connsiteX4" fmla="*/ 148906 w 589284"/>
              <a:gd name="connsiteY4" fmla="*/ 677629 h 677629"/>
              <a:gd name="connsiteX5" fmla="*/ 91815 w 589284"/>
              <a:gd name="connsiteY5" fmla="*/ 440142 h 677629"/>
              <a:gd name="connsiteX6" fmla="*/ 0 w 589284"/>
              <a:gd name="connsiteY6" fmla="*/ 105349 h 677629"/>
              <a:gd name="connsiteX7" fmla="*/ 397620 w 589284"/>
              <a:gd name="connsiteY7" fmla="*/ 1913 h 677629"/>
              <a:gd name="connsiteX8" fmla="*/ 420249 w 589284"/>
              <a:gd name="connsiteY8" fmla="*/ 584 h 677629"/>
              <a:gd name="connsiteX0" fmla="*/ 861834 w 1030869"/>
              <a:gd name="connsiteY0" fmla="*/ 584 h 677629"/>
              <a:gd name="connsiteX1" fmla="*/ 908955 w 1030869"/>
              <a:gd name="connsiteY1" fmla="*/ 42911 h 677629"/>
              <a:gd name="connsiteX2" fmla="*/ 1029029 w 1030869"/>
              <a:gd name="connsiteY2" fmla="*/ 504144 h 677629"/>
              <a:gd name="connsiteX3" fmla="*/ 987990 w 1030869"/>
              <a:gd name="connsiteY3" fmla="*/ 574165 h 677629"/>
              <a:gd name="connsiteX4" fmla="*/ 590491 w 1030869"/>
              <a:gd name="connsiteY4" fmla="*/ 677629 h 677629"/>
              <a:gd name="connsiteX5" fmla="*/ 0 w 1030869"/>
              <a:gd name="connsiteY5" fmla="*/ 521105 h 677629"/>
              <a:gd name="connsiteX6" fmla="*/ 441585 w 1030869"/>
              <a:gd name="connsiteY6" fmla="*/ 105349 h 677629"/>
              <a:gd name="connsiteX7" fmla="*/ 839205 w 1030869"/>
              <a:gd name="connsiteY7" fmla="*/ 1913 h 677629"/>
              <a:gd name="connsiteX8" fmla="*/ 861834 w 1030869"/>
              <a:gd name="connsiteY8" fmla="*/ 584 h 67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869" h="677629">
                <a:moveTo>
                  <a:pt x="861834" y="584"/>
                </a:moveTo>
                <a:cubicBezTo>
                  <a:pt x="883877" y="3782"/>
                  <a:pt x="903016" y="19895"/>
                  <a:pt x="908955" y="42911"/>
                </a:cubicBezTo>
                <a:lnTo>
                  <a:pt x="1029029" y="504144"/>
                </a:lnTo>
                <a:cubicBezTo>
                  <a:pt x="1036948" y="534832"/>
                  <a:pt x="1018587" y="566094"/>
                  <a:pt x="987990" y="574165"/>
                </a:cubicBezTo>
                <a:lnTo>
                  <a:pt x="590491" y="677629"/>
                </a:lnTo>
                <a:lnTo>
                  <a:pt x="0" y="521105"/>
                </a:lnTo>
                <a:lnTo>
                  <a:pt x="441585" y="105349"/>
                </a:lnTo>
                <a:lnTo>
                  <a:pt x="839205" y="1913"/>
                </a:lnTo>
                <a:cubicBezTo>
                  <a:pt x="846816" y="-114"/>
                  <a:pt x="854487" y="-483"/>
                  <a:pt x="861834" y="584"/>
                </a:cubicBezTo>
                <a:close/>
              </a:path>
            </a:pathLst>
          </a:custGeom>
          <a:solidFill>
            <a:srgbClr val="F4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A39DF0-F519-391E-3241-E4F0A52405B0}"/>
              </a:ext>
            </a:extLst>
          </p:cNvPr>
          <p:cNvSpPr/>
          <p:nvPr/>
        </p:nvSpPr>
        <p:spPr>
          <a:xfrm>
            <a:off x="2798328" y="4479962"/>
            <a:ext cx="2351790" cy="1166402"/>
          </a:xfrm>
          <a:custGeom>
            <a:avLst/>
            <a:gdLst>
              <a:gd name="connsiteX0" fmla="*/ 568960 w 2351790"/>
              <a:gd name="connsiteY0" fmla="*/ 0 h 1166402"/>
              <a:gd name="connsiteX1" fmla="*/ 569071 w 2351790"/>
              <a:gd name="connsiteY1" fmla="*/ 25 h 1166402"/>
              <a:gd name="connsiteX2" fmla="*/ 1561599 w 2351790"/>
              <a:gd name="connsiteY2" fmla="*/ 548355 h 1166402"/>
              <a:gd name="connsiteX3" fmla="*/ 2202913 w 2351790"/>
              <a:gd name="connsiteY3" fmla="*/ 381575 h 1166402"/>
              <a:gd name="connsiteX4" fmla="*/ 2223984 w 2351790"/>
              <a:gd name="connsiteY4" fmla="*/ 462713 h 1166402"/>
              <a:gd name="connsiteX5" fmla="*/ 2351790 w 2351790"/>
              <a:gd name="connsiteY5" fmla="*/ 953813 h 1166402"/>
              <a:gd name="connsiteX6" fmla="*/ 1710463 w 2351790"/>
              <a:gd name="connsiteY6" fmla="*/ 1120647 h 1166402"/>
              <a:gd name="connsiteX7" fmla="*/ 0 w 2351790"/>
              <a:gd name="connsiteY7" fmla="*/ 160759 h 116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790" h="1166402">
                <a:moveTo>
                  <a:pt x="568960" y="0"/>
                </a:moveTo>
                <a:lnTo>
                  <a:pt x="569071" y="25"/>
                </a:lnTo>
                <a:cubicBezTo>
                  <a:pt x="700194" y="414580"/>
                  <a:pt x="1136087" y="659019"/>
                  <a:pt x="1561599" y="548355"/>
                </a:cubicBezTo>
                <a:lnTo>
                  <a:pt x="2202913" y="381575"/>
                </a:lnTo>
                <a:lnTo>
                  <a:pt x="2223984" y="462713"/>
                </a:lnTo>
                <a:lnTo>
                  <a:pt x="2351790" y="953813"/>
                </a:lnTo>
                <a:lnTo>
                  <a:pt x="1710463" y="1120647"/>
                </a:lnTo>
                <a:cubicBezTo>
                  <a:pt x="973293" y="1312461"/>
                  <a:pt x="218217" y="883766"/>
                  <a:pt x="0" y="160759"/>
                </a:cubicBez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247665C-4E3E-E4AD-EDE9-98C709D1D3E0}"/>
              </a:ext>
            </a:extLst>
          </p:cNvPr>
          <p:cNvSpPr/>
          <p:nvPr/>
        </p:nvSpPr>
        <p:spPr>
          <a:xfrm>
            <a:off x="2736303" y="2701470"/>
            <a:ext cx="1848993" cy="1945550"/>
          </a:xfrm>
          <a:custGeom>
            <a:avLst/>
            <a:gdLst>
              <a:gd name="connsiteX0" fmla="*/ 1700034 w 1848993"/>
              <a:gd name="connsiteY0" fmla="*/ 0 h 1945550"/>
              <a:gd name="connsiteX1" fmla="*/ 1848993 w 1848993"/>
              <a:gd name="connsiteY1" fmla="*/ 572283 h 1945550"/>
              <a:gd name="connsiteX2" fmla="*/ 1207711 w 1848993"/>
              <a:gd name="connsiteY2" fmla="*/ 739167 h 1945550"/>
              <a:gd name="connsiteX3" fmla="*/ 618062 w 1848993"/>
              <a:gd name="connsiteY3" fmla="*/ 1743532 h 1945550"/>
              <a:gd name="connsiteX4" fmla="*/ 629599 w 1848993"/>
              <a:gd name="connsiteY4" fmla="*/ 1783861 h 1945550"/>
              <a:gd name="connsiteX5" fmla="*/ 629864 w 1848993"/>
              <a:gd name="connsiteY5" fmla="*/ 1784993 h 1945550"/>
              <a:gd name="connsiteX6" fmla="*/ 60828 w 1848993"/>
              <a:gd name="connsiteY6" fmla="*/ 1945550 h 1945550"/>
              <a:gd name="connsiteX7" fmla="*/ 56947 w 1848993"/>
              <a:gd name="connsiteY7" fmla="*/ 1932778 h 1945550"/>
              <a:gd name="connsiteX8" fmla="*/ 45762 w 1848993"/>
              <a:gd name="connsiteY8" fmla="*/ 1892421 h 1945550"/>
              <a:gd name="connsiteX9" fmla="*/ 1058774 w 1848993"/>
              <a:gd name="connsiteY9" fmla="*/ 166782 h 194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8993" h="1945550">
                <a:moveTo>
                  <a:pt x="1700034" y="0"/>
                </a:moveTo>
                <a:lnTo>
                  <a:pt x="1848993" y="572283"/>
                </a:lnTo>
                <a:lnTo>
                  <a:pt x="1207711" y="739167"/>
                </a:lnTo>
                <a:cubicBezTo>
                  <a:pt x="768227" y="853371"/>
                  <a:pt x="503742" y="1304033"/>
                  <a:pt x="618062" y="1743532"/>
                </a:cubicBezTo>
                <a:cubicBezTo>
                  <a:pt x="621572" y="1757185"/>
                  <a:pt x="625480" y="1770607"/>
                  <a:pt x="629599" y="1783861"/>
                </a:cubicBezTo>
                <a:cubicBezTo>
                  <a:pt x="629672" y="1784306"/>
                  <a:pt x="629874" y="1784566"/>
                  <a:pt x="629864" y="1784993"/>
                </a:cubicBezTo>
                <a:lnTo>
                  <a:pt x="60828" y="1945550"/>
                </a:lnTo>
                <a:cubicBezTo>
                  <a:pt x="59429" y="1941376"/>
                  <a:pt x="58217" y="1937137"/>
                  <a:pt x="56947" y="1932778"/>
                </a:cubicBezTo>
                <a:cubicBezTo>
                  <a:pt x="53015" y="1919459"/>
                  <a:pt x="49295" y="1905972"/>
                  <a:pt x="45762" y="1892421"/>
                </a:cubicBezTo>
                <a:cubicBezTo>
                  <a:pt x="-150734" y="1137285"/>
                  <a:pt x="303857" y="363244"/>
                  <a:pt x="1058774" y="166782"/>
                </a:cubicBezTo>
                <a:close/>
              </a:path>
            </a:pathLst>
          </a:cu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 hangingPunct="0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97B5829-1EC5-06DE-D05D-F68FDFD100AD}"/>
              </a:ext>
            </a:extLst>
          </p:cNvPr>
          <p:cNvSpPr/>
          <p:nvPr/>
        </p:nvSpPr>
        <p:spPr>
          <a:xfrm rot="762348">
            <a:off x="3370554" y="4480246"/>
            <a:ext cx="637" cy="1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2959" y="13499"/>
                  <a:pt x="8641" y="8101"/>
                  <a:pt x="0" y="0"/>
                </a:cubicBezTo>
                <a:cubicBezTo>
                  <a:pt x="4324" y="8093"/>
                  <a:pt x="12959" y="16194"/>
                  <a:pt x="2160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FAEDD6C-FCB0-D91C-23D1-6B181EBBD5A7}"/>
              </a:ext>
            </a:extLst>
          </p:cNvPr>
          <p:cNvGrpSpPr/>
          <p:nvPr/>
        </p:nvGrpSpPr>
        <p:grpSpPr>
          <a:xfrm>
            <a:off x="7607300" y="4288259"/>
            <a:ext cx="4081161" cy="1659484"/>
            <a:chOff x="8921977" y="1343615"/>
            <a:chExt cx="2926080" cy="165948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FF64B80-6785-3BFF-3ECB-26964A45A96B}"/>
                </a:ext>
              </a:extLst>
            </p:cNvPr>
            <p:cNvSpPr txBox="1"/>
            <p:nvPr/>
          </p:nvSpPr>
          <p:spPr>
            <a:xfrm>
              <a:off x="8921977" y="1343615"/>
              <a:ext cx="2926080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C4180E2-9858-57B8-7880-AEAC6E73E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77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bg1">
                      <a:lumMod val="9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D9B7FDD-EF1D-850B-722D-E4392EB51433}"/>
              </a:ext>
            </a:extLst>
          </p:cNvPr>
          <p:cNvGrpSpPr/>
          <p:nvPr/>
        </p:nvGrpSpPr>
        <p:grpSpPr>
          <a:xfrm>
            <a:off x="6884274" y="1402118"/>
            <a:ext cx="4081161" cy="1659484"/>
            <a:chOff x="8921977" y="1343615"/>
            <a:chExt cx="2926080" cy="165948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E64A00-284B-AE61-5F33-68BA7843F0F2}"/>
                </a:ext>
              </a:extLst>
            </p:cNvPr>
            <p:cNvSpPr txBox="1"/>
            <p:nvPr/>
          </p:nvSpPr>
          <p:spPr>
            <a:xfrm>
              <a:off x="8921977" y="1343615"/>
              <a:ext cx="2926080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D43D14-7B77-A06F-C70D-CB41311252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77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950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8930</TotalTime>
  <Words>211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Horseshoe Magnet – Slide Template</vt:lpstr>
      <vt:lpstr>Horseshoe Magnet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Horseshoe Magnet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2023-01-19T03:36:39Z</dcterms:modified>
  <cp:category>Graphics &amp; Metaphors</cp:category>
</cp:coreProperties>
</file>