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492" y="16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1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Air Balloon – Slide Template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B15E587-8734-4D8F-854C-E2DA96434D63}"/>
              </a:ext>
            </a:extLst>
          </p:cNvPr>
          <p:cNvGrpSpPr/>
          <p:nvPr/>
        </p:nvGrpSpPr>
        <p:grpSpPr>
          <a:xfrm>
            <a:off x="4357967" y="1144473"/>
            <a:ext cx="3476066" cy="4969104"/>
            <a:chOff x="4357967" y="1144473"/>
            <a:chExt cx="3476066" cy="496910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545392-9344-FC4B-993E-28D5FFA94764}"/>
                </a:ext>
              </a:extLst>
            </p:cNvPr>
            <p:cNvSpPr/>
            <p:nvPr/>
          </p:nvSpPr>
          <p:spPr>
            <a:xfrm>
              <a:off x="4357967" y="1144473"/>
              <a:ext cx="1375968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19013" y="0"/>
                  </a:moveTo>
                  <a:cubicBezTo>
                    <a:pt x="19013" y="0"/>
                    <a:pt x="3919" y="141"/>
                    <a:pt x="666" y="4896"/>
                  </a:cubicBezTo>
                  <a:cubicBezTo>
                    <a:pt x="-2587" y="9651"/>
                    <a:pt x="6493" y="17250"/>
                    <a:pt x="19013" y="21600"/>
                  </a:cubicBezTo>
                  <a:cubicBezTo>
                    <a:pt x="19013" y="21600"/>
                    <a:pt x="4948" y="13305"/>
                    <a:pt x="5978" y="6789"/>
                  </a:cubicBezTo>
                  <a:cubicBezTo>
                    <a:pt x="7008" y="273"/>
                    <a:pt x="19013" y="0"/>
                    <a:pt x="1901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ED61A5-822B-604E-944B-E15E0F071F15}"/>
                </a:ext>
              </a:extLst>
            </p:cNvPr>
            <p:cNvSpPr/>
            <p:nvPr/>
          </p:nvSpPr>
          <p:spPr>
            <a:xfrm>
              <a:off x="5221717" y="1144473"/>
              <a:ext cx="805881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1600" extrusionOk="0">
                  <a:moveTo>
                    <a:pt x="18998" y="0"/>
                  </a:moveTo>
                  <a:cubicBezTo>
                    <a:pt x="18998" y="0"/>
                    <a:pt x="3946" y="141"/>
                    <a:pt x="672" y="4896"/>
                  </a:cubicBezTo>
                  <a:cubicBezTo>
                    <a:pt x="-2602" y="9651"/>
                    <a:pt x="6501" y="17250"/>
                    <a:pt x="18998" y="21600"/>
                  </a:cubicBezTo>
                  <a:cubicBezTo>
                    <a:pt x="18998" y="21600"/>
                    <a:pt x="10933" y="13305"/>
                    <a:pt x="11971" y="6789"/>
                  </a:cubicBezTo>
                  <a:cubicBezTo>
                    <a:pt x="13009" y="273"/>
                    <a:pt x="18998" y="0"/>
                    <a:pt x="1899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D0C2D80-F20B-BE40-98D2-F4DD85992F66}"/>
                </a:ext>
              </a:extLst>
            </p:cNvPr>
            <p:cNvSpPr/>
            <p:nvPr/>
          </p:nvSpPr>
          <p:spPr>
            <a:xfrm>
              <a:off x="6458066" y="1144473"/>
              <a:ext cx="1375967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0" y="0"/>
                  </a:moveTo>
                  <a:cubicBezTo>
                    <a:pt x="0" y="0"/>
                    <a:pt x="15094" y="141"/>
                    <a:pt x="18347" y="4896"/>
                  </a:cubicBezTo>
                  <a:cubicBezTo>
                    <a:pt x="21600" y="9651"/>
                    <a:pt x="12520" y="17250"/>
                    <a:pt x="0" y="21600"/>
                  </a:cubicBezTo>
                  <a:cubicBezTo>
                    <a:pt x="0" y="21600"/>
                    <a:pt x="14065" y="13305"/>
                    <a:pt x="13035" y="6789"/>
                  </a:cubicBezTo>
                  <a:cubicBezTo>
                    <a:pt x="12005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7D28081-149A-B645-8C81-4101865388D7}"/>
                </a:ext>
              </a:extLst>
            </p:cNvPr>
            <p:cNvSpPr/>
            <p:nvPr/>
          </p:nvSpPr>
          <p:spPr>
            <a:xfrm>
              <a:off x="6153212" y="1144473"/>
              <a:ext cx="805357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1" h="21600" extrusionOk="0">
                  <a:moveTo>
                    <a:pt x="0" y="0"/>
                  </a:moveTo>
                  <a:cubicBezTo>
                    <a:pt x="0" y="0"/>
                    <a:pt x="15080" y="141"/>
                    <a:pt x="18360" y="4896"/>
                  </a:cubicBezTo>
                  <a:cubicBezTo>
                    <a:pt x="21600" y="9661"/>
                    <a:pt x="12520" y="17250"/>
                    <a:pt x="0" y="21600"/>
                  </a:cubicBezTo>
                  <a:cubicBezTo>
                    <a:pt x="0" y="21600"/>
                    <a:pt x="8080" y="13305"/>
                    <a:pt x="7040" y="6789"/>
                  </a:cubicBezTo>
                  <a:cubicBezTo>
                    <a:pt x="6000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FFC07F5-FA71-BB4E-B7FB-BED48F41D13B}"/>
                </a:ext>
              </a:extLst>
            </p:cNvPr>
            <p:cNvSpPr/>
            <p:nvPr/>
          </p:nvSpPr>
          <p:spPr>
            <a:xfrm>
              <a:off x="5712870" y="4904326"/>
              <a:ext cx="772735" cy="120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20227" y="5234"/>
                  </a:moveTo>
                  <a:lnTo>
                    <a:pt x="20916" y="2632"/>
                  </a:lnTo>
                  <a:cubicBezTo>
                    <a:pt x="21284" y="1240"/>
                    <a:pt x="19675" y="0"/>
                    <a:pt x="17515" y="0"/>
                  </a:cubicBezTo>
                  <a:lnTo>
                    <a:pt x="3452" y="0"/>
                  </a:lnTo>
                  <a:cubicBezTo>
                    <a:pt x="1338" y="0"/>
                    <a:pt x="-316" y="1271"/>
                    <a:pt x="52" y="2632"/>
                  </a:cubicBezTo>
                  <a:lnTo>
                    <a:pt x="741" y="5294"/>
                  </a:lnTo>
                  <a:lnTo>
                    <a:pt x="787" y="5294"/>
                  </a:lnTo>
                  <a:lnTo>
                    <a:pt x="3544" y="11738"/>
                  </a:lnTo>
                  <a:lnTo>
                    <a:pt x="3912" y="19845"/>
                  </a:lnTo>
                  <a:cubicBezTo>
                    <a:pt x="3958" y="20844"/>
                    <a:pt x="5199" y="21600"/>
                    <a:pt x="6670" y="21600"/>
                  </a:cubicBezTo>
                  <a:lnTo>
                    <a:pt x="14344" y="21600"/>
                  </a:lnTo>
                  <a:cubicBezTo>
                    <a:pt x="15861" y="21600"/>
                    <a:pt x="17056" y="20813"/>
                    <a:pt x="17102" y="19845"/>
                  </a:cubicBezTo>
                  <a:lnTo>
                    <a:pt x="17470" y="11798"/>
                  </a:lnTo>
                  <a:lnTo>
                    <a:pt x="20227" y="5324"/>
                  </a:lnTo>
                  <a:lnTo>
                    <a:pt x="20227" y="5324"/>
                  </a:lnTo>
                  <a:lnTo>
                    <a:pt x="20227" y="5294"/>
                  </a:lnTo>
                  <a:lnTo>
                    <a:pt x="20227" y="5234"/>
                  </a:lnTo>
                  <a:lnTo>
                    <a:pt x="20227" y="5234"/>
                  </a:lnTo>
                  <a:close/>
                  <a:moveTo>
                    <a:pt x="13609" y="5294"/>
                  </a:moveTo>
                  <a:lnTo>
                    <a:pt x="12276" y="11556"/>
                  </a:lnTo>
                  <a:lnTo>
                    <a:pt x="8784" y="11556"/>
                  </a:lnTo>
                  <a:lnTo>
                    <a:pt x="7451" y="5294"/>
                  </a:lnTo>
                  <a:lnTo>
                    <a:pt x="13609" y="5294"/>
                  </a:lnTo>
                  <a:close/>
                  <a:moveTo>
                    <a:pt x="6302" y="5294"/>
                  </a:moveTo>
                  <a:lnTo>
                    <a:pt x="7635" y="11556"/>
                  </a:lnTo>
                  <a:lnTo>
                    <a:pt x="4418" y="11556"/>
                  </a:lnTo>
                  <a:lnTo>
                    <a:pt x="1752" y="5294"/>
                  </a:lnTo>
                  <a:lnTo>
                    <a:pt x="6302" y="5294"/>
                  </a:lnTo>
                  <a:close/>
                  <a:moveTo>
                    <a:pt x="16504" y="11556"/>
                  </a:moveTo>
                  <a:lnTo>
                    <a:pt x="13287" y="11556"/>
                  </a:lnTo>
                  <a:lnTo>
                    <a:pt x="14620" y="5294"/>
                  </a:lnTo>
                  <a:lnTo>
                    <a:pt x="19124" y="5294"/>
                  </a:lnTo>
                  <a:lnTo>
                    <a:pt x="16504" y="11556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TextBox 2">
              <a:extLst>
                <a:ext uri="{FF2B5EF4-FFF2-40B4-BE49-F238E27FC236}">
                  <a16:creationId xmlns:a16="http://schemas.microsoft.com/office/drawing/2014/main" id="{1BD693A7-E1C7-4A45-B28A-4A57466896C8}"/>
                </a:ext>
              </a:extLst>
            </p:cNvPr>
            <p:cNvSpPr txBox="1"/>
            <p:nvPr/>
          </p:nvSpPr>
          <p:spPr>
            <a:xfrm>
              <a:off x="4357967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7" name="TextBox 28">
              <a:extLst>
                <a:ext uri="{FF2B5EF4-FFF2-40B4-BE49-F238E27FC236}">
                  <a16:creationId xmlns:a16="http://schemas.microsoft.com/office/drawing/2014/main" id="{E0CBA521-02BE-EE49-AA5E-729ECFDB963D}"/>
                </a:ext>
              </a:extLst>
            </p:cNvPr>
            <p:cNvSpPr txBox="1"/>
            <p:nvPr/>
          </p:nvSpPr>
          <p:spPr>
            <a:xfrm>
              <a:off x="5245082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02</a:t>
              </a:r>
            </a:p>
          </p:txBody>
        </p:sp>
        <p:sp>
          <p:nvSpPr>
            <p:cNvPr id="18" name="TextBox 29">
              <a:extLst>
                <a:ext uri="{FF2B5EF4-FFF2-40B4-BE49-F238E27FC236}">
                  <a16:creationId xmlns:a16="http://schemas.microsoft.com/office/drawing/2014/main" id="{A9E3FEC2-F93C-3442-8AD8-F8AD30066B98}"/>
                </a:ext>
              </a:extLst>
            </p:cNvPr>
            <p:cNvSpPr txBox="1"/>
            <p:nvPr/>
          </p:nvSpPr>
          <p:spPr>
            <a:xfrm>
              <a:off x="6482212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AAC7AC2A-2788-CD4D-AC76-F7B4304DB53E}"/>
                </a:ext>
              </a:extLst>
            </p:cNvPr>
            <p:cNvSpPr txBox="1"/>
            <p:nvPr/>
          </p:nvSpPr>
          <p:spPr>
            <a:xfrm>
              <a:off x="7389680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ED51F2-4786-4781-86E5-C6CBF29BE0B9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F96F9AA-C95F-4F7A-B73B-EAA58B8CE74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05F2EF-991D-476B-9AAC-9B6357C093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865B00-C102-43F9-A0A9-6345888F4E9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B10D611-FA93-41AC-8367-1360AC39006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449EA4D-00A5-4D11-9CC5-A79164D9852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C3937C-5AD5-4485-89AB-0AA93D378B39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1991E5A-7264-4CDB-8623-4FB075FA96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EFB445-4BD4-407C-8DA6-250FF7737A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7313449-97CC-4C23-ABC2-E259CC419512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A2E6524-974F-4A46-85E4-CD3E7504AB8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6432528-E474-4B52-922C-6F076C0097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2" name="Graphic 21" descr="Bar graph with downward trend with solid fill">
            <a:extLst>
              <a:ext uri="{FF2B5EF4-FFF2-40B4-BE49-F238E27FC236}">
                <a16:creationId xmlns:a16="http://schemas.microsoft.com/office/drawing/2014/main" id="{7BF17851-723A-FE4A-9347-486813BEC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1248" y="4642976"/>
            <a:ext cx="471712" cy="471712"/>
          </a:xfrm>
          <a:prstGeom prst="rect">
            <a:avLst/>
          </a:prstGeom>
        </p:spPr>
      </p:pic>
      <p:pic>
        <p:nvPicPr>
          <p:cNvPr id="13" name="Graphic 22" descr="Board Of Directors with solid fill">
            <a:extLst>
              <a:ext uri="{FF2B5EF4-FFF2-40B4-BE49-F238E27FC236}">
                <a16:creationId xmlns:a16="http://schemas.microsoft.com/office/drawing/2014/main" id="{EBDF9443-D306-634A-9304-31539A53AC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9040" y="2931713"/>
            <a:ext cx="471712" cy="471712"/>
          </a:xfrm>
          <a:prstGeom prst="rect">
            <a:avLst/>
          </a:prstGeom>
        </p:spPr>
      </p:pic>
      <p:pic>
        <p:nvPicPr>
          <p:cNvPr id="14" name="Graphic 23" descr="Briefcase with solid fill">
            <a:extLst>
              <a:ext uri="{FF2B5EF4-FFF2-40B4-BE49-F238E27FC236}">
                <a16:creationId xmlns:a16="http://schemas.microsoft.com/office/drawing/2014/main" id="{EF9BBD29-FDBA-074D-8EB5-64C2C40E47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040" y="4636807"/>
            <a:ext cx="471712" cy="471712"/>
          </a:xfrm>
          <a:prstGeom prst="rect">
            <a:avLst/>
          </a:prstGeom>
        </p:spPr>
      </p:pic>
      <p:pic>
        <p:nvPicPr>
          <p:cNvPr id="15" name="Graphic 24" descr="Customer review with solid fill">
            <a:extLst>
              <a:ext uri="{FF2B5EF4-FFF2-40B4-BE49-F238E27FC236}">
                <a16:creationId xmlns:a16="http://schemas.microsoft.com/office/drawing/2014/main" id="{84458829-DDAC-A643-9FC4-057AFC3C7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71248" y="2931713"/>
            <a:ext cx="471712" cy="47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Air Balloon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5E01657-D830-4D82-A0D4-727A7DFBA1A4}"/>
              </a:ext>
            </a:extLst>
          </p:cNvPr>
          <p:cNvGrpSpPr/>
          <p:nvPr/>
        </p:nvGrpSpPr>
        <p:grpSpPr>
          <a:xfrm>
            <a:off x="4357967" y="1144473"/>
            <a:ext cx="3476066" cy="4969104"/>
            <a:chOff x="4357967" y="1144473"/>
            <a:chExt cx="3476066" cy="496910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D545392-9344-FC4B-993E-28D5FFA94764}"/>
                </a:ext>
              </a:extLst>
            </p:cNvPr>
            <p:cNvSpPr/>
            <p:nvPr/>
          </p:nvSpPr>
          <p:spPr>
            <a:xfrm>
              <a:off x="4357967" y="1144473"/>
              <a:ext cx="1375968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19013" y="0"/>
                  </a:moveTo>
                  <a:cubicBezTo>
                    <a:pt x="19013" y="0"/>
                    <a:pt x="3919" y="141"/>
                    <a:pt x="666" y="4896"/>
                  </a:cubicBezTo>
                  <a:cubicBezTo>
                    <a:pt x="-2587" y="9651"/>
                    <a:pt x="6493" y="17250"/>
                    <a:pt x="19013" y="21600"/>
                  </a:cubicBezTo>
                  <a:cubicBezTo>
                    <a:pt x="19013" y="21600"/>
                    <a:pt x="4948" y="13305"/>
                    <a:pt x="5978" y="6789"/>
                  </a:cubicBezTo>
                  <a:cubicBezTo>
                    <a:pt x="7008" y="273"/>
                    <a:pt x="19013" y="0"/>
                    <a:pt x="1901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7ED61A5-822B-604E-944B-E15E0F071F15}"/>
                </a:ext>
              </a:extLst>
            </p:cNvPr>
            <p:cNvSpPr/>
            <p:nvPr/>
          </p:nvSpPr>
          <p:spPr>
            <a:xfrm>
              <a:off x="5221717" y="1144473"/>
              <a:ext cx="805881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98" h="21600" extrusionOk="0">
                  <a:moveTo>
                    <a:pt x="18998" y="0"/>
                  </a:moveTo>
                  <a:cubicBezTo>
                    <a:pt x="18998" y="0"/>
                    <a:pt x="3946" y="141"/>
                    <a:pt x="672" y="4896"/>
                  </a:cubicBezTo>
                  <a:cubicBezTo>
                    <a:pt x="-2602" y="9651"/>
                    <a:pt x="6501" y="17250"/>
                    <a:pt x="18998" y="21600"/>
                  </a:cubicBezTo>
                  <a:cubicBezTo>
                    <a:pt x="18998" y="21600"/>
                    <a:pt x="10933" y="13305"/>
                    <a:pt x="11971" y="6789"/>
                  </a:cubicBezTo>
                  <a:cubicBezTo>
                    <a:pt x="13009" y="273"/>
                    <a:pt x="18998" y="0"/>
                    <a:pt x="18998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DD0C2D80-F20B-BE40-98D2-F4DD85992F66}"/>
                </a:ext>
              </a:extLst>
            </p:cNvPr>
            <p:cNvSpPr/>
            <p:nvPr/>
          </p:nvSpPr>
          <p:spPr>
            <a:xfrm>
              <a:off x="6458066" y="1144473"/>
              <a:ext cx="1375967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3" h="21600" extrusionOk="0">
                  <a:moveTo>
                    <a:pt x="0" y="0"/>
                  </a:moveTo>
                  <a:cubicBezTo>
                    <a:pt x="0" y="0"/>
                    <a:pt x="15094" y="141"/>
                    <a:pt x="18347" y="4896"/>
                  </a:cubicBezTo>
                  <a:cubicBezTo>
                    <a:pt x="21600" y="9651"/>
                    <a:pt x="12520" y="17250"/>
                    <a:pt x="0" y="21600"/>
                  </a:cubicBezTo>
                  <a:cubicBezTo>
                    <a:pt x="0" y="21600"/>
                    <a:pt x="14065" y="13305"/>
                    <a:pt x="13035" y="6789"/>
                  </a:cubicBezTo>
                  <a:cubicBezTo>
                    <a:pt x="12005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7D28081-149A-B645-8C81-4101865388D7}"/>
                </a:ext>
              </a:extLst>
            </p:cNvPr>
            <p:cNvSpPr/>
            <p:nvPr/>
          </p:nvSpPr>
          <p:spPr>
            <a:xfrm>
              <a:off x="6153212" y="1144473"/>
              <a:ext cx="805357" cy="3885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21" h="21600" extrusionOk="0">
                  <a:moveTo>
                    <a:pt x="0" y="0"/>
                  </a:moveTo>
                  <a:cubicBezTo>
                    <a:pt x="0" y="0"/>
                    <a:pt x="15080" y="141"/>
                    <a:pt x="18360" y="4896"/>
                  </a:cubicBezTo>
                  <a:cubicBezTo>
                    <a:pt x="21600" y="9661"/>
                    <a:pt x="12520" y="17250"/>
                    <a:pt x="0" y="21600"/>
                  </a:cubicBezTo>
                  <a:cubicBezTo>
                    <a:pt x="0" y="21600"/>
                    <a:pt x="8080" y="13305"/>
                    <a:pt x="7040" y="6789"/>
                  </a:cubicBezTo>
                  <a:cubicBezTo>
                    <a:pt x="6000" y="273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9FFC07F5-FA71-BB4E-B7FB-BED48F41D13B}"/>
                </a:ext>
              </a:extLst>
            </p:cNvPr>
            <p:cNvSpPr/>
            <p:nvPr/>
          </p:nvSpPr>
          <p:spPr>
            <a:xfrm>
              <a:off x="5712870" y="4904326"/>
              <a:ext cx="772735" cy="120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1600" extrusionOk="0">
                  <a:moveTo>
                    <a:pt x="20227" y="5234"/>
                  </a:moveTo>
                  <a:lnTo>
                    <a:pt x="20916" y="2632"/>
                  </a:lnTo>
                  <a:cubicBezTo>
                    <a:pt x="21284" y="1240"/>
                    <a:pt x="19675" y="0"/>
                    <a:pt x="17515" y="0"/>
                  </a:cubicBezTo>
                  <a:lnTo>
                    <a:pt x="3452" y="0"/>
                  </a:lnTo>
                  <a:cubicBezTo>
                    <a:pt x="1338" y="0"/>
                    <a:pt x="-316" y="1271"/>
                    <a:pt x="52" y="2632"/>
                  </a:cubicBezTo>
                  <a:lnTo>
                    <a:pt x="741" y="5294"/>
                  </a:lnTo>
                  <a:lnTo>
                    <a:pt x="787" y="5294"/>
                  </a:lnTo>
                  <a:lnTo>
                    <a:pt x="3544" y="11738"/>
                  </a:lnTo>
                  <a:lnTo>
                    <a:pt x="3912" y="19845"/>
                  </a:lnTo>
                  <a:cubicBezTo>
                    <a:pt x="3958" y="20844"/>
                    <a:pt x="5199" y="21600"/>
                    <a:pt x="6670" y="21600"/>
                  </a:cubicBezTo>
                  <a:lnTo>
                    <a:pt x="14344" y="21600"/>
                  </a:lnTo>
                  <a:cubicBezTo>
                    <a:pt x="15861" y="21600"/>
                    <a:pt x="17056" y="20813"/>
                    <a:pt x="17102" y="19845"/>
                  </a:cubicBezTo>
                  <a:lnTo>
                    <a:pt x="17470" y="11798"/>
                  </a:lnTo>
                  <a:lnTo>
                    <a:pt x="20227" y="5324"/>
                  </a:lnTo>
                  <a:lnTo>
                    <a:pt x="20227" y="5324"/>
                  </a:lnTo>
                  <a:lnTo>
                    <a:pt x="20227" y="5294"/>
                  </a:lnTo>
                  <a:lnTo>
                    <a:pt x="20227" y="5234"/>
                  </a:lnTo>
                  <a:lnTo>
                    <a:pt x="20227" y="5234"/>
                  </a:lnTo>
                  <a:close/>
                  <a:moveTo>
                    <a:pt x="13609" y="5294"/>
                  </a:moveTo>
                  <a:lnTo>
                    <a:pt x="12276" y="11556"/>
                  </a:lnTo>
                  <a:lnTo>
                    <a:pt x="8784" y="11556"/>
                  </a:lnTo>
                  <a:lnTo>
                    <a:pt x="7451" y="5294"/>
                  </a:lnTo>
                  <a:lnTo>
                    <a:pt x="13609" y="5294"/>
                  </a:lnTo>
                  <a:close/>
                  <a:moveTo>
                    <a:pt x="6302" y="5294"/>
                  </a:moveTo>
                  <a:lnTo>
                    <a:pt x="7635" y="11556"/>
                  </a:lnTo>
                  <a:lnTo>
                    <a:pt x="4418" y="11556"/>
                  </a:lnTo>
                  <a:lnTo>
                    <a:pt x="1752" y="5294"/>
                  </a:lnTo>
                  <a:lnTo>
                    <a:pt x="6302" y="5294"/>
                  </a:lnTo>
                  <a:close/>
                  <a:moveTo>
                    <a:pt x="16504" y="11556"/>
                  </a:moveTo>
                  <a:lnTo>
                    <a:pt x="13287" y="11556"/>
                  </a:lnTo>
                  <a:lnTo>
                    <a:pt x="14620" y="5294"/>
                  </a:lnTo>
                  <a:lnTo>
                    <a:pt x="19124" y="5294"/>
                  </a:lnTo>
                  <a:lnTo>
                    <a:pt x="16504" y="1155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TextBox 2">
              <a:extLst>
                <a:ext uri="{FF2B5EF4-FFF2-40B4-BE49-F238E27FC236}">
                  <a16:creationId xmlns:a16="http://schemas.microsoft.com/office/drawing/2014/main" id="{1BD693A7-E1C7-4A45-B28A-4A57466896C8}"/>
                </a:ext>
              </a:extLst>
            </p:cNvPr>
            <p:cNvSpPr txBox="1"/>
            <p:nvPr/>
          </p:nvSpPr>
          <p:spPr>
            <a:xfrm>
              <a:off x="4357967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01</a:t>
              </a:r>
            </a:p>
          </p:txBody>
        </p:sp>
        <p:sp>
          <p:nvSpPr>
            <p:cNvPr id="17" name="TextBox 28">
              <a:extLst>
                <a:ext uri="{FF2B5EF4-FFF2-40B4-BE49-F238E27FC236}">
                  <a16:creationId xmlns:a16="http://schemas.microsoft.com/office/drawing/2014/main" id="{E0CBA521-02BE-EE49-AA5E-729ECFDB963D}"/>
                </a:ext>
              </a:extLst>
            </p:cNvPr>
            <p:cNvSpPr txBox="1"/>
            <p:nvPr/>
          </p:nvSpPr>
          <p:spPr>
            <a:xfrm>
              <a:off x="5245082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02</a:t>
              </a:r>
            </a:p>
          </p:txBody>
        </p:sp>
        <p:sp>
          <p:nvSpPr>
            <p:cNvPr id="18" name="TextBox 29">
              <a:extLst>
                <a:ext uri="{FF2B5EF4-FFF2-40B4-BE49-F238E27FC236}">
                  <a16:creationId xmlns:a16="http://schemas.microsoft.com/office/drawing/2014/main" id="{A9E3FEC2-F93C-3442-8AD8-F8AD30066B98}"/>
                </a:ext>
              </a:extLst>
            </p:cNvPr>
            <p:cNvSpPr txBox="1"/>
            <p:nvPr/>
          </p:nvSpPr>
          <p:spPr>
            <a:xfrm>
              <a:off x="6482212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03</a:t>
              </a:r>
            </a:p>
          </p:txBody>
        </p:sp>
        <p:sp>
          <p:nvSpPr>
            <p:cNvPr id="19" name="TextBox 30">
              <a:extLst>
                <a:ext uri="{FF2B5EF4-FFF2-40B4-BE49-F238E27FC236}">
                  <a16:creationId xmlns:a16="http://schemas.microsoft.com/office/drawing/2014/main" id="{AAC7AC2A-2788-CD4D-AC76-F7B4304DB53E}"/>
                </a:ext>
              </a:extLst>
            </p:cNvPr>
            <p:cNvSpPr txBox="1"/>
            <p:nvPr/>
          </p:nvSpPr>
          <p:spPr>
            <a:xfrm>
              <a:off x="7389680" y="2191006"/>
              <a:ext cx="444353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dirty="0"/>
                <a:t>04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FED51F2-4786-4781-86E5-C6CBF29BE0B9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F96F9AA-C95F-4F7A-B73B-EAA58B8CE74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705F2EF-991D-476B-9AAC-9B6357C093B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E865B00-C102-43F9-A0A9-6345888F4E9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B10D611-FA93-41AC-8367-1360AC39006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449EA4D-00A5-4D11-9CC5-A79164D9852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5C3937C-5AD5-4485-89AB-0AA93D378B39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1991E5A-7264-4CDB-8623-4FB075FA96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6EFB445-4BD4-407C-8DA6-250FF7737A6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7313449-97CC-4C23-ABC2-E259CC419512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A2E6524-974F-4A46-85E4-CD3E7504AB8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6432528-E474-4B52-922C-6F076C00977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2" name="Graphic 21" descr="Bar graph with downward trend with solid fill">
            <a:extLst>
              <a:ext uri="{FF2B5EF4-FFF2-40B4-BE49-F238E27FC236}">
                <a16:creationId xmlns:a16="http://schemas.microsoft.com/office/drawing/2014/main" id="{7BF17851-723A-FE4A-9347-486813BEC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71248" y="4642976"/>
            <a:ext cx="471712" cy="471712"/>
          </a:xfrm>
          <a:prstGeom prst="rect">
            <a:avLst/>
          </a:prstGeom>
        </p:spPr>
      </p:pic>
      <p:pic>
        <p:nvPicPr>
          <p:cNvPr id="13" name="Graphic 22" descr="Board Of Directors with solid fill">
            <a:extLst>
              <a:ext uri="{FF2B5EF4-FFF2-40B4-BE49-F238E27FC236}">
                <a16:creationId xmlns:a16="http://schemas.microsoft.com/office/drawing/2014/main" id="{EBDF9443-D306-634A-9304-31539A53AC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49040" y="2931713"/>
            <a:ext cx="471712" cy="471712"/>
          </a:xfrm>
          <a:prstGeom prst="rect">
            <a:avLst/>
          </a:prstGeom>
        </p:spPr>
      </p:pic>
      <p:pic>
        <p:nvPicPr>
          <p:cNvPr id="14" name="Graphic 23" descr="Briefcase with solid fill">
            <a:extLst>
              <a:ext uri="{FF2B5EF4-FFF2-40B4-BE49-F238E27FC236}">
                <a16:creationId xmlns:a16="http://schemas.microsoft.com/office/drawing/2014/main" id="{EF9BBD29-FDBA-074D-8EB5-64C2C40E47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9040" y="4636807"/>
            <a:ext cx="471712" cy="471712"/>
          </a:xfrm>
          <a:prstGeom prst="rect">
            <a:avLst/>
          </a:prstGeom>
        </p:spPr>
      </p:pic>
      <p:pic>
        <p:nvPicPr>
          <p:cNvPr id="15" name="Graphic 24" descr="Customer review with solid fill">
            <a:extLst>
              <a:ext uri="{FF2B5EF4-FFF2-40B4-BE49-F238E27FC236}">
                <a16:creationId xmlns:a16="http://schemas.microsoft.com/office/drawing/2014/main" id="{84458829-DDAC-A643-9FC4-057AFC3C7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771248" y="2931713"/>
            <a:ext cx="471712" cy="47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5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377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Hot Air Balloon – Slide Template</vt:lpstr>
      <vt:lpstr>Hot Air Balloon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Air Balloon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2022-04-19T18:48:13Z</dcterms:modified>
  <cp:category>Graphics &amp; Metaphors</cp:category>
</cp:coreProperties>
</file>