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492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Air Balloon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B365C5-4196-4CD2-AE09-C567C5AD9690}"/>
              </a:ext>
            </a:extLst>
          </p:cNvPr>
          <p:cNvGrpSpPr/>
          <p:nvPr/>
        </p:nvGrpSpPr>
        <p:grpSpPr>
          <a:xfrm>
            <a:off x="2871694" y="1006283"/>
            <a:ext cx="3400612" cy="4845433"/>
            <a:chOff x="3264223" y="1715605"/>
            <a:chExt cx="2615555" cy="37268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545392-9344-FC4B-993E-28D5FFA94764}"/>
                </a:ext>
              </a:extLst>
            </p:cNvPr>
            <p:cNvSpPr/>
            <p:nvPr/>
          </p:nvSpPr>
          <p:spPr>
            <a:xfrm>
              <a:off x="3268475" y="1715605"/>
              <a:ext cx="1031976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19013" y="0"/>
                  </a:moveTo>
                  <a:cubicBezTo>
                    <a:pt x="19013" y="0"/>
                    <a:pt x="3919" y="141"/>
                    <a:pt x="666" y="4896"/>
                  </a:cubicBezTo>
                  <a:cubicBezTo>
                    <a:pt x="-2587" y="9651"/>
                    <a:pt x="6493" y="17250"/>
                    <a:pt x="19013" y="21600"/>
                  </a:cubicBezTo>
                  <a:cubicBezTo>
                    <a:pt x="19013" y="21600"/>
                    <a:pt x="4948" y="13305"/>
                    <a:pt x="5978" y="6789"/>
                  </a:cubicBezTo>
                  <a:cubicBezTo>
                    <a:pt x="7008" y="273"/>
                    <a:pt x="19013" y="0"/>
                    <a:pt x="1901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ED61A5-822B-604E-944B-E15E0F071F15}"/>
                </a:ext>
              </a:extLst>
            </p:cNvPr>
            <p:cNvSpPr/>
            <p:nvPr/>
          </p:nvSpPr>
          <p:spPr>
            <a:xfrm>
              <a:off x="3916288" y="1715605"/>
              <a:ext cx="604411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1600" extrusionOk="0">
                  <a:moveTo>
                    <a:pt x="18998" y="0"/>
                  </a:moveTo>
                  <a:cubicBezTo>
                    <a:pt x="18998" y="0"/>
                    <a:pt x="3946" y="141"/>
                    <a:pt x="672" y="4896"/>
                  </a:cubicBezTo>
                  <a:cubicBezTo>
                    <a:pt x="-2602" y="9651"/>
                    <a:pt x="6501" y="17250"/>
                    <a:pt x="18998" y="21600"/>
                  </a:cubicBezTo>
                  <a:cubicBezTo>
                    <a:pt x="18998" y="21600"/>
                    <a:pt x="10933" y="13305"/>
                    <a:pt x="11971" y="6789"/>
                  </a:cubicBezTo>
                  <a:cubicBezTo>
                    <a:pt x="13009" y="273"/>
                    <a:pt x="18998" y="0"/>
                    <a:pt x="1899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D0C2D80-F20B-BE40-98D2-F4DD85992F66}"/>
                </a:ext>
              </a:extLst>
            </p:cNvPr>
            <p:cNvSpPr/>
            <p:nvPr/>
          </p:nvSpPr>
          <p:spPr>
            <a:xfrm>
              <a:off x="4843550" y="1715605"/>
              <a:ext cx="1031975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0" y="0"/>
                  </a:moveTo>
                  <a:cubicBezTo>
                    <a:pt x="0" y="0"/>
                    <a:pt x="15094" y="141"/>
                    <a:pt x="18347" y="4896"/>
                  </a:cubicBezTo>
                  <a:cubicBezTo>
                    <a:pt x="21600" y="9651"/>
                    <a:pt x="12520" y="17250"/>
                    <a:pt x="0" y="21600"/>
                  </a:cubicBezTo>
                  <a:cubicBezTo>
                    <a:pt x="0" y="21600"/>
                    <a:pt x="14065" y="13305"/>
                    <a:pt x="13035" y="6789"/>
                  </a:cubicBezTo>
                  <a:cubicBezTo>
                    <a:pt x="12005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7D28081-149A-B645-8C81-4101865388D7}"/>
                </a:ext>
              </a:extLst>
            </p:cNvPr>
            <p:cNvSpPr/>
            <p:nvPr/>
          </p:nvSpPr>
          <p:spPr>
            <a:xfrm>
              <a:off x="4614909" y="1715605"/>
              <a:ext cx="604018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21600" extrusionOk="0">
                  <a:moveTo>
                    <a:pt x="0" y="0"/>
                  </a:moveTo>
                  <a:cubicBezTo>
                    <a:pt x="0" y="0"/>
                    <a:pt x="15080" y="141"/>
                    <a:pt x="18360" y="4896"/>
                  </a:cubicBezTo>
                  <a:cubicBezTo>
                    <a:pt x="21600" y="9661"/>
                    <a:pt x="12520" y="17250"/>
                    <a:pt x="0" y="21600"/>
                  </a:cubicBezTo>
                  <a:cubicBezTo>
                    <a:pt x="0" y="21600"/>
                    <a:pt x="8080" y="13305"/>
                    <a:pt x="7040" y="6789"/>
                  </a:cubicBezTo>
                  <a:cubicBezTo>
                    <a:pt x="6000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FFC07F5-FA71-BB4E-B7FB-BED48F41D13B}"/>
                </a:ext>
              </a:extLst>
            </p:cNvPr>
            <p:cNvSpPr/>
            <p:nvPr/>
          </p:nvSpPr>
          <p:spPr>
            <a:xfrm>
              <a:off x="4284653" y="4535495"/>
              <a:ext cx="579551" cy="90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20227" y="5234"/>
                  </a:moveTo>
                  <a:lnTo>
                    <a:pt x="20916" y="2632"/>
                  </a:lnTo>
                  <a:cubicBezTo>
                    <a:pt x="21284" y="1240"/>
                    <a:pt x="19675" y="0"/>
                    <a:pt x="17515" y="0"/>
                  </a:cubicBezTo>
                  <a:lnTo>
                    <a:pt x="3452" y="0"/>
                  </a:lnTo>
                  <a:cubicBezTo>
                    <a:pt x="1338" y="0"/>
                    <a:pt x="-316" y="1271"/>
                    <a:pt x="52" y="2632"/>
                  </a:cubicBezTo>
                  <a:lnTo>
                    <a:pt x="741" y="5294"/>
                  </a:lnTo>
                  <a:lnTo>
                    <a:pt x="787" y="5294"/>
                  </a:lnTo>
                  <a:lnTo>
                    <a:pt x="3544" y="11738"/>
                  </a:lnTo>
                  <a:lnTo>
                    <a:pt x="3912" y="19845"/>
                  </a:lnTo>
                  <a:cubicBezTo>
                    <a:pt x="3958" y="20844"/>
                    <a:pt x="5199" y="21600"/>
                    <a:pt x="6670" y="21600"/>
                  </a:cubicBezTo>
                  <a:lnTo>
                    <a:pt x="14344" y="21600"/>
                  </a:lnTo>
                  <a:cubicBezTo>
                    <a:pt x="15861" y="21600"/>
                    <a:pt x="17056" y="20813"/>
                    <a:pt x="17102" y="19845"/>
                  </a:cubicBezTo>
                  <a:lnTo>
                    <a:pt x="17470" y="11798"/>
                  </a:lnTo>
                  <a:lnTo>
                    <a:pt x="20227" y="5324"/>
                  </a:lnTo>
                  <a:lnTo>
                    <a:pt x="20227" y="5324"/>
                  </a:lnTo>
                  <a:lnTo>
                    <a:pt x="20227" y="5294"/>
                  </a:lnTo>
                  <a:lnTo>
                    <a:pt x="20227" y="5234"/>
                  </a:lnTo>
                  <a:lnTo>
                    <a:pt x="20227" y="5234"/>
                  </a:lnTo>
                  <a:close/>
                  <a:moveTo>
                    <a:pt x="13609" y="5294"/>
                  </a:moveTo>
                  <a:lnTo>
                    <a:pt x="12276" y="11556"/>
                  </a:lnTo>
                  <a:lnTo>
                    <a:pt x="8784" y="11556"/>
                  </a:lnTo>
                  <a:lnTo>
                    <a:pt x="7451" y="5294"/>
                  </a:lnTo>
                  <a:lnTo>
                    <a:pt x="13609" y="5294"/>
                  </a:lnTo>
                  <a:close/>
                  <a:moveTo>
                    <a:pt x="6302" y="5294"/>
                  </a:moveTo>
                  <a:lnTo>
                    <a:pt x="7635" y="11556"/>
                  </a:lnTo>
                  <a:lnTo>
                    <a:pt x="4418" y="11556"/>
                  </a:lnTo>
                  <a:lnTo>
                    <a:pt x="1752" y="5294"/>
                  </a:lnTo>
                  <a:lnTo>
                    <a:pt x="6302" y="5294"/>
                  </a:lnTo>
                  <a:close/>
                  <a:moveTo>
                    <a:pt x="16504" y="11556"/>
                  </a:moveTo>
                  <a:lnTo>
                    <a:pt x="13287" y="11556"/>
                  </a:lnTo>
                  <a:lnTo>
                    <a:pt x="14620" y="5294"/>
                  </a:lnTo>
                  <a:lnTo>
                    <a:pt x="19124" y="5294"/>
                  </a:lnTo>
                  <a:lnTo>
                    <a:pt x="16504" y="11556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16" name="TextBox 2">
              <a:extLst>
                <a:ext uri="{FF2B5EF4-FFF2-40B4-BE49-F238E27FC236}">
                  <a16:creationId xmlns:a16="http://schemas.microsoft.com/office/drawing/2014/main" id="{1BD693A7-E1C7-4A45-B28A-4A57466896C8}"/>
                </a:ext>
              </a:extLst>
            </p:cNvPr>
            <p:cNvSpPr txBox="1"/>
            <p:nvPr/>
          </p:nvSpPr>
          <p:spPr>
            <a:xfrm>
              <a:off x="3264223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7" name="TextBox 28">
              <a:extLst>
                <a:ext uri="{FF2B5EF4-FFF2-40B4-BE49-F238E27FC236}">
                  <a16:creationId xmlns:a16="http://schemas.microsoft.com/office/drawing/2014/main" id="{E0CBA521-02BE-EE49-AA5E-729ECFDB963D}"/>
                </a:ext>
              </a:extLst>
            </p:cNvPr>
            <p:cNvSpPr txBox="1"/>
            <p:nvPr/>
          </p:nvSpPr>
          <p:spPr>
            <a:xfrm>
              <a:off x="3929560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02</a:t>
              </a:r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A9E3FEC2-F93C-3442-8AD8-F8AD30066B98}"/>
                </a:ext>
              </a:extLst>
            </p:cNvPr>
            <p:cNvSpPr txBox="1"/>
            <p:nvPr/>
          </p:nvSpPr>
          <p:spPr>
            <a:xfrm>
              <a:off x="4857406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AAC7AC2A-2788-CD4D-AC76-F7B4304DB53E}"/>
                </a:ext>
              </a:extLst>
            </p:cNvPr>
            <p:cNvSpPr txBox="1"/>
            <p:nvPr/>
          </p:nvSpPr>
          <p:spPr>
            <a:xfrm>
              <a:off x="5538007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</p:grpSp>
      <p:pic>
        <p:nvPicPr>
          <p:cNvPr id="12" name="Graphic 21" descr="Bar graph with downward trend with solid fill">
            <a:extLst>
              <a:ext uri="{FF2B5EF4-FFF2-40B4-BE49-F238E27FC236}">
                <a16:creationId xmlns:a16="http://schemas.microsoft.com/office/drawing/2014/main" id="{7BF17851-723A-FE4A-9347-486813BEC1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5328" y="4672561"/>
            <a:ext cx="353784" cy="353784"/>
          </a:xfrm>
          <a:prstGeom prst="rect">
            <a:avLst/>
          </a:prstGeom>
        </p:spPr>
      </p:pic>
      <p:pic>
        <p:nvPicPr>
          <p:cNvPr id="13" name="Graphic 22" descr="Board Of Directors with solid fill">
            <a:extLst>
              <a:ext uri="{FF2B5EF4-FFF2-40B4-BE49-F238E27FC236}">
                <a16:creationId xmlns:a16="http://schemas.microsoft.com/office/drawing/2014/main" id="{EBDF9443-D306-634A-9304-31539A53AC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888" y="3056035"/>
            <a:ext cx="353784" cy="353784"/>
          </a:xfrm>
          <a:prstGeom prst="rect">
            <a:avLst/>
          </a:prstGeom>
        </p:spPr>
      </p:pic>
      <p:pic>
        <p:nvPicPr>
          <p:cNvPr id="14" name="Graphic 23" descr="Briefcase with solid fill">
            <a:extLst>
              <a:ext uri="{FF2B5EF4-FFF2-40B4-BE49-F238E27FC236}">
                <a16:creationId xmlns:a16="http://schemas.microsoft.com/office/drawing/2014/main" id="{EF9BBD29-FDBA-074D-8EB5-64C2C40E47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888" y="4667934"/>
            <a:ext cx="353784" cy="353784"/>
          </a:xfrm>
          <a:prstGeom prst="rect">
            <a:avLst/>
          </a:prstGeom>
        </p:spPr>
      </p:pic>
      <p:pic>
        <p:nvPicPr>
          <p:cNvPr id="15" name="Graphic 24" descr="Customer review with solid fill">
            <a:extLst>
              <a:ext uri="{FF2B5EF4-FFF2-40B4-BE49-F238E27FC236}">
                <a16:creationId xmlns:a16="http://schemas.microsoft.com/office/drawing/2014/main" id="{84458829-DDAC-A643-9FC4-057AFC3C7F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55328" y="3056035"/>
            <a:ext cx="353784" cy="353784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782575B9-7F41-47E4-94FC-7F31F401BC35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A82A5F-0F7F-4B14-B952-F28F243D83E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3864B-E0FC-4557-9DEC-0832B2ABE583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C2ACAE-0D84-413B-B949-1EBB2DD33AAF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5D6ADE6-F811-4B98-A83D-A7C8B3C58FEF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3FD1C2D-B44F-4106-A38A-42049CB8CB3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8C09C12-FA44-4A45-8E3D-CF28C0AB46AF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38953A-C642-4961-A43C-D17022B651C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6D097C6-AB56-46EB-8F1C-AEB1919E701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64DAB83-7E7B-4AD4-A822-DD76E59DF958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D4AA74F-D877-453C-91D7-8DA56EA4A3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12E31E-6EDF-4533-A7C3-DBD293151EAD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Air Balloon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B365C5-4196-4CD2-AE09-C567C5AD9690}"/>
              </a:ext>
            </a:extLst>
          </p:cNvPr>
          <p:cNvGrpSpPr/>
          <p:nvPr/>
        </p:nvGrpSpPr>
        <p:grpSpPr>
          <a:xfrm>
            <a:off x="2871694" y="1006283"/>
            <a:ext cx="3400612" cy="4845433"/>
            <a:chOff x="3264223" y="1715605"/>
            <a:chExt cx="2615555" cy="37268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545392-9344-FC4B-993E-28D5FFA94764}"/>
                </a:ext>
              </a:extLst>
            </p:cNvPr>
            <p:cNvSpPr/>
            <p:nvPr/>
          </p:nvSpPr>
          <p:spPr>
            <a:xfrm>
              <a:off x="3268475" y="1715605"/>
              <a:ext cx="1031976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19013" y="0"/>
                  </a:moveTo>
                  <a:cubicBezTo>
                    <a:pt x="19013" y="0"/>
                    <a:pt x="3919" y="141"/>
                    <a:pt x="666" y="4896"/>
                  </a:cubicBezTo>
                  <a:cubicBezTo>
                    <a:pt x="-2587" y="9651"/>
                    <a:pt x="6493" y="17250"/>
                    <a:pt x="19013" y="21600"/>
                  </a:cubicBezTo>
                  <a:cubicBezTo>
                    <a:pt x="19013" y="21600"/>
                    <a:pt x="4948" y="13305"/>
                    <a:pt x="5978" y="6789"/>
                  </a:cubicBezTo>
                  <a:cubicBezTo>
                    <a:pt x="7008" y="273"/>
                    <a:pt x="19013" y="0"/>
                    <a:pt x="1901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ED61A5-822B-604E-944B-E15E0F071F15}"/>
                </a:ext>
              </a:extLst>
            </p:cNvPr>
            <p:cNvSpPr/>
            <p:nvPr/>
          </p:nvSpPr>
          <p:spPr>
            <a:xfrm>
              <a:off x="3916288" y="1715605"/>
              <a:ext cx="604411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1600" extrusionOk="0">
                  <a:moveTo>
                    <a:pt x="18998" y="0"/>
                  </a:moveTo>
                  <a:cubicBezTo>
                    <a:pt x="18998" y="0"/>
                    <a:pt x="3946" y="141"/>
                    <a:pt x="672" y="4896"/>
                  </a:cubicBezTo>
                  <a:cubicBezTo>
                    <a:pt x="-2602" y="9651"/>
                    <a:pt x="6501" y="17250"/>
                    <a:pt x="18998" y="21600"/>
                  </a:cubicBezTo>
                  <a:cubicBezTo>
                    <a:pt x="18998" y="21600"/>
                    <a:pt x="10933" y="13305"/>
                    <a:pt x="11971" y="6789"/>
                  </a:cubicBezTo>
                  <a:cubicBezTo>
                    <a:pt x="13009" y="273"/>
                    <a:pt x="18998" y="0"/>
                    <a:pt x="1899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D0C2D80-F20B-BE40-98D2-F4DD85992F66}"/>
                </a:ext>
              </a:extLst>
            </p:cNvPr>
            <p:cNvSpPr/>
            <p:nvPr/>
          </p:nvSpPr>
          <p:spPr>
            <a:xfrm>
              <a:off x="4843550" y="1715605"/>
              <a:ext cx="1031975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0" y="0"/>
                  </a:moveTo>
                  <a:cubicBezTo>
                    <a:pt x="0" y="0"/>
                    <a:pt x="15094" y="141"/>
                    <a:pt x="18347" y="4896"/>
                  </a:cubicBezTo>
                  <a:cubicBezTo>
                    <a:pt x="21600" y="9651"/>
                    <a:pt x="12520" y="17250"/>
                    <a:pt x="0" y="21600"/>
                  </a:cubicBezTo>
                  <a:cubicBezTo>
                    <a:pt x="0" y="21600"/>
                    <a:pt x="14065" y="13305"/>
                    <a:pt x="13035" y="6789"/>
                  </a:cubicBezTo>
                  <a:cubicBezTo>
                    <a:pt x="12005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7D28081-149A-B645-8C81-4101865388D7}"/>
                </a:ext>
              </a:extLst>
            </p:cNvPr>
            <p:cNvSpPr/>
            <p:nvPr/>
          </p:nvSpPr>
          <p:spPr>
            <a:xfrm>
              <a:off x="4614909" y="1715605"/>
              <a:ext cx="604018" cy="29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21600" extrusionOk="0">
                  <a:moveTo>
                    <a:pt x="0" y="0"/>
                  </a:moveTo>
                  <a:cubicBezTo>
                    <a:pt x="0" y="0"/>
                    <a:pt x="15080" y="141"/>
                    <a:pt x="18360" y="4896"/>
                  </a:cubicBezTo>
                  <a:cubicBezTo>
                    <a:pt x="21600" y="9661"/>
                    <a:pt x="12520" y="17250"/>
                    <a:pt x="0" y="21600"/>
                  </a:cubicBezTo>
                  <a:cubicBezTo>
                    <a:pt x="0" y="21600"/>
                    <a:pt x="8080" y="13305"/>
                    <a:pt x="7040" y="6789"/>
                  </a:cubicBezTo>
                  <a:cubicBezTo>
                    <a:pt x="6000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FFC07F5-FA71-BB4E-B7FB-BED48F41D13B}"/>
                </a:ext>
              </a:extLst>
            </p:cNvPr>
            <p:cNvSpPr/>
            <p:nvPr/>
          </p:nvSpPr>
          <p:spPr>
            <a:xfrm>
              <a:off x="4284653" y="4535495"/>
              <a:ext cx="579551" cy="90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20227" y="5234"/>
                  </a:moveTo>
                  <a:lnTo>
                    <a:pt x="20916" y="2632"/>
                  </a:lnTo>
                  <a:cubicBezTo>
                    <a:pt x="21284" y="1240"/>
                    <a:pt x="19675" y="0"/>
                    <a:pt x="17515" y="0"/>
                  </a:cubicBezTo>
                  <a:lnTo>
                    <a:pt x="3452" y="0"/>
                  </a:lnTo>
                  <a:cubicBezTo>
                    <a:pt x="1338" y="0"/>
                    <a:pt x="-316" y="1271"/>
                    <a:pt x="52" y="2632"/>
                  </a:cubicBezTo>
                  <a:lnTo>
                    <a:pt x="741" y="5294"/>
                  </a:lnTo>
                  <a:lnTo>
                    <a:pt x="787" y="5294"/>
                  </a:lnTo>
                  <a:lnTo>
                    <a:pt x="3544" y="11738"/>
                  </a:lnTo>
                  <a:lnTo>
                    <a:pt x="3912" y="19845"/>
                  </a:lnTo>
                  <a:cubicBezTo>
                    <a:pt x="3958" y="20844"/>
                    <a:pt x="5199" y="21600"/>
                    <a:pt x="6670" y="21600"/>
                  </a:cubicBezTo>
                  <a:lnTo>
                    <a:pt x="14344" y="21600"/>
                  </a:lnTo>
                  <a:cubicBezTo>
                    <a:pt x="15861" y="21600"/>
                    <a:pt x="17056" y="20813"/>
                    <a:pt x="17102" y="19845"/>
                  </a:cubicBezTo>
                  <a:lnTo>
                    <a:pt x="17470" y="11798"/>
                  </a:lnTo>
                  <a:lnTo>
                    <a:pt x="20227" y="5324"/>
                  </a:lnTo>
                  <a:lnTo>
                    <a:pt x="20227" y="5324"/>
                  </a:lnTo>
                  <a:lnTo>
                    <a:pt x="20227" y="5294"/>
                  </a:lnTo>
                  <a:lnTo>
                    <a:pt x="20227" y="5234"/>
                  </a:lnTo>
                  <a:lnTo>
                    <a:pt x="20227" y="5234"/>
                  </a:lnTo>
                  <a:close/>
                  <a:moveTo>
                    <a:pt x="13609" y="5294"/>
                  </a:moveTo>
                  <a:lnTo>
                    <a:pt x="12276" y="11556"/>
                  </a:lnTo>
                  <a:lnTo>
                    <a:pt x="8784" y="11556"/>
                  </a:lnTo>
                  <a:lnTo>
                    <a:pt x="7451" y="5294"/>
                  </a:lnTo>
                  <a:lnTo>
                    <a:pt x="13609" y="5294"/>
                  </a:lnTo>
                  <a:close/>
                  <a:moveTo>
                    <a:pt x="6302" y="5294"/>
                  </a:moveTo>
                  <a:lnTo>
                    <a:pt x="7635" y="11556"/>
                  </a:lnTo>
                  <a:lnTo>
                    <a:pt x="4418" y="11556"/>
                  </a:lnTo>
                  <a:lnTo>
                    <a:pt x="1752" y="5294"/>
                  </a:lnTo>
                  <a:lnTo>
                    <a:pt x="6302" y="5294"/>
                  </a:lnTo>
                  <a:close/>
                  <a:moveTo>
                    <a:pt x="16504" y="11556"/>
                  </a:moveTo>
                  <a:lnTo>
                    <a:pt x="13287" y="11556"/>
                  </a:lnTo>
                  <a:lnTo>
                    <a:pt x="14620" y="5294"/>
                  </a:lnTo>
                  <a:lnTo>
                    <a:pt x="19124" y="5294"/>
                  </a:lnTo>
                  <a:lnTo>
                    <a:pt x="16504" y="1155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16" name="TextBox 2">
              <a:extLst>
                <a:ext uri="{FF2B5EF4-FFF2-40B4-BE49-F238E27FC236}">
                  <a16:creationId xmlns:a16="http://schemas.microsoft.com/office/drawing/2014/main" id="{1BD693A7-E1C7-4A45-B28A-4A57466896C8}"/>
                </a:ext>
              </a:extLst>
            </p:cNvPr>
            <p:cNvSpPr txBox="1"/>
            <p:nvPr/>
          </p:nvSpPr>
          <p:spPr>
            <a:xfrm>
              <a:off x="3264223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7" name="TextBox 28">
              <a:extLst>
                <a:ext uri="{FF2B5EF4-FFF2-40B4-BE49-F238E27FC236}">
                  <a16:creationId xmlns:a16="http://schemas.microsoft.com/office/drawing/2014/main" id="{E0CBA521-02BE-EE49-AA5E-729ECFDB963D}"/>
                </a:ext>
              </a:extLst>
            </p:cNvPr>
            <p:cNvSpPr txBox="1"/>
            <p:nvPr/>
          </p:nvSpPr>
          <p:spPr>
            <a:xfrm>
              <a:off x="3929560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02</a:t>
              </a:r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A9E3FEC2-F93C-3442-8AD8-F8AD30066B98}"/>
                </a:ext>
              </a:extLst>
            </p:cNvPr>
            <p:cNvSpPr txBox="1"/>
            <p:nvPr/>
          </p:nvSpPr>
          <p:spPr>
            <a:xfrm>
              <a:off x="4857406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AAC7AC2A-2788-CD4D-AC76-F7B4304DB53E}"/>
                </a:ext>
              </a:extLst>
            </p:cNvPr>
            <p:cNvSpPr txBox="1"/>
            <p:nvPr/>
          </p:nvSpPr>
          <p:spPr>
            <a:xfrm>
              <a:off x="5538007" y="2496676"/>
              <a:ext cx="341771" cy="30774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</p:grpSp>
      <p:pic>
        <p:nvPicPr>
          <p:cNvPr id="12" name="Graphic 21" descr="Bar graph with downward trend with solid fill">
            <a:extLst>
              <a:ext uri="{FF2B5EF4-FFF2-40B4-BE49-F238E27FC236}">
                <a16:creationId xmlns:a16="http://schemas.microsoft.com/office/drawing/2014/main" id="{7BF17851-723A-FE4A-9347-486813BEC1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5328" y="4672561"/>
            <a:ext cx="353784" cy="353784"/>
          </a:xfrm>
          <a:prstGeom prst="rect">
            <a:avLst/>
          </a:prstGeom>
        </p:spPr>
      </p:pic>
      <p:pic>
        <p:nvPicPr>
          <p:cNvPr id="13" name="Graphic 22" descr="Board Of Directors with solid fill">
            <a:extLst>
              <a:ext uri="{FF2B5EF4-FFF2-40B4-BE49-F238E27FC236}">
                <a16:creationId xmlns:a16="http://schemas.microsoft.com/office/drawing/2014/main" id="{EBDF9443-D306-634A-9304-31539A53AC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888" y="3056035"/>
            <a:ext cx="353784" cy="353784"/>
          </a:xfrm>
          <a:prstGeom prst="rect">
            <a:avLst/>
          </a:prstGeom>
        </p:spPr>
      </p:pic>
      <p:pic>
        <p:nvPicPr>
          <p:cNvPr id="14" name="Graphic 23" descr="Briefcase with solid fill">
            <a:extLst>
              <a:ext uri="{FF2B5EF4-FFF2-40B4-BE49-F238E27FC236}">
                <a16:creationId xmlns:a16="http://schemas.microsoft.com/office/drawing/2014/main" id="{EF9BBD29-FDBA-074D-8EB5-64C2C40E47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888" y="4667934"/>
            <a:ext cx="353784" cy="353784"/>
          </a:xfrm>
          <a:prstGeom prst="rect">
            <a:avLst/>
          </a:prstGeom>
        </p:spPr>
      </p:pic>
      <p:pic>
        <p:nvPicPr>
          <p:cNvPr id="15" name="Graphic 24" descr="Customer review with solid fill">
            <a:extLst>
              <a:ext uri="{FF2B5EF4-FFF2-40B4-BE49-F238E27FC236}">
                <a16:creationId xmlns:a16="http://schemas.microsoft.com/office/drawing/2014/main" id="{84458829-DDAC-A643-9FC4-057AFC3C7F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55328" y="3056035"/>
            <a:ext cx="353784" cy="353784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782575B9-7F41-47E4-94FC-7F31F401BC35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A82A5F-0F7F-4B14-B952-F28F243D83E8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3864B-E0FC-4557-9DEC-0832B2ABE583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C2ACAE-0D84-413B-B949-1EBB2DD33AAF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5D6ADE6-F811-4B98-A83D-A7C8B3C58FEF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3FD1C2D-B44F-4106-A38A-42049CB8CB3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8C09C12-FA44-4A45-8E3D-CF28C0AB46AF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E38953A-C642-4961-A43C-D17022B651C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6D097C6-AB56-46EB-8F1C-AEB1919E701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64DAB83-7E7B-4AD4-A822-DD76E59DF958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D4AA74F-D877-453C-91D7-8DA56EA4A3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12E31E-6EDF-4533-A7C3-DBD293151EAD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285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377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Hot Air Balloon – Slide Template</vt:lpstr>
      <vt:lpstr>Hot Air Balloon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2022-04-19T18:48:16Z</dcterms:modified>
  <cp:category>Graphics &amp; Metaphors</cp:category>
</cp:coreProperties>
</file>