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4E0-4920-93D1-01F46A8A4768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7-46AC-9D94-22AF352935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7-46AC-9D94-22AF35293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8-43D6-85A3-F2064242ED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8-43D6-85A3-F2064242E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B-4B57-881E-EF6B218CD2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7B-4B57-881E-EF6B218CD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B1-4A4D-9D21-0EDA8CA52E86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B1-4A4D-9D21-0EDA8CA52E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B1-4A4D-9D21-0EDA8CA52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23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Hourglass Data-Driven Charts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884D632-4B48-49EF-91B7-F5AA27CE6837}"/>
              </a:ext>
            </a:extLst>
          </p:cNvPr>
          <p:cNvGrpSpPr/>
          <p:nvPr/>
        </p:nvGrpSpPr>
        <p:grpSpPr>
          <a:xfrm>
            <a:off x="6973489" y="2126456"/>
            <a:ext cx="1541862" cy="2601516"/>
            <a:chOff x="6973489" y="2126456"/>
            <a:chExt cx="1541862" cy="2601516"/>
          </a:xfrm>
        </p:grpSpPr>
        <p:graphicFrame>
          <p:nvGraphicFramePr>
            <p:cNvPr id="150" name="Chart 149">
              <a:extLst>
                <a:ext uri="{FF2B5EF4-FFF2-40B4-BE49-F238E27FC236}">
                  <a16:creationId xmlns:a16="http://schemas.microsoft.com/office/drawing/2014/main" id="{43AA5766-8501-47EF-AA5C-19CA58DC3CB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09353586"/>
                </p:ext>
              </p:extLst>
            </p:nvPr>
          </p:nvGraphicFramePr>
          <p:xfrm>
            <a:off x="6973489" y="2518674"/>
            <a:ext cx="1541471" cy="1957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17942CD-DBAC-481F-95E1-18DE2B6BF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598" y="2284810"/>
              <a:ext cx="1365647" cy="2283619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0DEAD81E-9DFC-42F7-9778-253CCCC05EE7}"/>
                </a:ext>
              </a:extLst>
            </p:cNvPr>
            <p:cNvSpPr/>
            <p:nvPr/>
          </p:nvSpPr>
          <p:spPr>
            <a:xfrm>
              <a:off x="7744968" y="2628900"/>
              <a:ext cx="557261" cy="168021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EFE4980-F5DF-4D92-9489-65C1A34F3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598" y="2284810"/>
              <a:ext cx="1365647" cy="2283619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C5C66F0E-143F-4C27-83DD-6E87A3715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491" y="2126456"/>
              <a:ext cx="1541860" cy="254794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59FE7244-14C0-41B7-BC96-61FCC1196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491" y="4471987"/>
              <a:ext cx="1541860" cy="255985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6" name="Freeform 5743">
              <a:extLst>
                <a:ext uri="{FF2B5EF4-FFF2-40B4-BE49-F238E27FC236}">
                  <a16:creationId xmlns:a16="http://schemas.microsoft.com/office/drawing/2014/main" id="{E0299010-BCB2-4532-AF53-2968D1BF6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016" y="2126456"/>
              <a:ext cx="770335" cy="254794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7" name="Freeform 5744">
              <a:extLst>
                <a:ext uri="{FF2B5EF4-FFF2-40B4-BE49-F238E27FC236}">
                  <a16:creationId xmlns:a16="http://schemas.microsoft.com/office/drawing/2014/main" id="{B97DF712-1982-4ABC-815D-C047ED524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016" y="4471987"/>
              <a:ext cx="770335" cy="255985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F8B6ADD-AC7B-448E-8BDC-2B2F4BE9EDB8}"/>
              </a:ext>
            </a:extLst>
          </p:cNvPr>
          <p:cNvGrpSpPr/>
          <p:nvPr/>
        </p:nvGrpSpPr>
        <p:grpSpPr>
          <a:xfrm>
            <a:off x="4961739" y="2126456"/>
            <a:ext cx="1541860" cy="2601516"/>
            <a:chOff x="4961739" y="2126456"/>
            <a:chExt cx="1541860" cy="2601516"/>
          </a:xfrm>
        </p:grpSpPr>
        <p:graphicFrame>
          <p:nvGraphicFramePr>
            <p:cNvPr id="159" name="Chart 158">
              <a:extLst>
                <a:ext uri="{FF2B5EF4-FFF2-40B4-BE49-F238E27FC236}">
                  <a16:creationId xmlns:a16="http://schemas.microsoft.com/office/drawing/2014/main" id="{ADC821B6-3E7A-481F-A5E9-D8D6BCD6E11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41291762"/>
                </p:ext>
              </p:extLst>
            </p:nvPr>
          </p:nvGraphicFramePr>
          <p:xfrm>
            <a:off x="4962097" y="2518674"/>
            <a:ext cx="1541471" cy="1957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7868B9F7-41B4-4CBB-8FDC-4E4054D5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845" y="2284810"/>
              <a:ext cx="1365647" cy="2283619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36CF404D-ADD1-4841-ADF7-F3A784C4448F}"/>
                </a:ext>
              </a:extLst>
            </p:cNvPr>
            <p:cNvSpPr/>
            <p:nvPr/>
          </p:nvSpPr>
          <p:spPr>
            <a:xfrm>
              <a:off x="5733216" y="2628900"/>
              <a:ext cx="557261" cy="168021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B43D4EAB-6D1C-4817-80B8-AA46D38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845" y="2284810"/>
              <a:ext cx="1365647" cy="2283619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EC0F0DAB-3784-4963-B9ED-2E2D6B62E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739" y="2126456"/>
              <a:ext cx="1541860" cy="254794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1C87409-8AC0-4344-A5F1-C0E4C17C8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739" y="4471987"/>
              <a:ext cx="1541860" cy="255985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5" name="Freeform 5743">
              <a:extLst>
                <a:ext uri="{FF2B5EF4-FFF2-40B4-BE49-F238E27FC236}">
                  <a16:creationId xmlns:a16="http://schemas.microsoft.com/office/drawing/2014/main" id="{ED0BBC4B-966B-4327-A1FE-3F03659F8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3264" y="2126456"/>
              <a:ext cx="770335" cy="254794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6" name="Freeform 5744">
              <a:extLst>
                <a:ext uri="{FF2B5EF4-FFF2-40B4-BE49-F238E27FC236}">
                  <a16:creationId xmlns:a16="http://schemas.microsoft.com/office/drawing/2014/main" id="{5A940B47-CAD3-42AF-9EBC-631EB7B90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3264" y="4471987"/>
              <a:ext cx="770335" cy="255985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8A5E7B2-216B-4016-85E8-744779F8F180}"/>
              </a:ext>
            </a:extLst>
          </p:cNvPr>
          <p:cNvGrpSpPr/>
          <p:nvPr/>
        </p:nvGrpSpPr>
        <p:grpSpPr>
          <a:xfrm>
            <a:off x="2949988" y="2126456"/>
            <a:ext cx="1541860" cy="2601516"/>
            <a:chOff x="2949988" y="2126456"/>
            <a:chExt cx="1541860" cy="2601516"/>
          </a:xfrm>
        </p:grpSpPr>
        <p:graphicFrame>
          <p:nvGraphicFramePr>
            <p:cNvPr id="168" name="Chart 167">
              <a:extLst>
                <a:ext uri="{FF2B5EF4-FFF2-40B4-BE49-F238E27FC236}">
                  <a16:creationId xmlns:a16="http://schemas.microsoft.com/office/drawing/2014/main" id="{13BC5908-7FCC-45EE-BF0F-63DE65ED957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70304730"/>
                </p:ext>
              </p:extLst>
            </p:nvPr>
          </p:nvGraphicFramePr>
          <p:xfrm>
            <a:off x="2950344" y="2518674"/>
            <a:ext cx="1541471" cy="1957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03D40FB-9F61-4E6A-B5CB-D050BAF4C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094" y="2284810"/>
              <a:ext cx="1365647" cy="2283619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1EFF9705-F895-4EF2-9F62-725678BE212D}"/>
                </a:ext>
              </a:extLst>
            </p:cNvPr>
            <p:cNvSpPr/>
            <p:nvPr/>
          </p:nvSpPr>
          <p:spPr>
            <a:xfrm>
              <a:off x="3721465" y="2628900"/>
              <a:ext cx="557261" cy="168021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991906D-6091-4568-932A-8A54AC117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094" y="2284810"/>
              <a:ext cx="1365647" cy="2283619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10A317E6-CF0E-47C2-98EB-469B8991C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988" y="2126456"/>
              <a:ext cx="1541860" cy="254794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86C8E8C-B71D-4A9D-A9AF-D7A78B3A2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988" y="4471987"/>
              <a:ext cx="1541860" cy="255985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4" name="Freeform 5743">
              <a:extLst>
                <a:ext uri="{FF2B5EF4-FFF2-40B4-BE49-F238E27FC236}">
                  <a16:creationId xmlns:a16="http://schemas.microsoft.com/office/drawing/2014/main" id="{CD93E46E-88F4-4F34-BE5C-D87B69FA1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513" y="2126456"/>
              <a:ext cx="770335" cy="254794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5" name="Freeform 5744">
              <a:extLst>
                <a:ext uri="{FF2B5EF4-FFF2-40B4-BE49-F238E27FC236}">
                  <a16:creationId xmlns:a16="http://schemas.microsoft.com/office/drawing/2014/main" id="{4BB1A126-16B3-4CD7-B788-230B43A3D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513" y="4471987"/>
              <a:ext cx="770335" cy="255985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1851E13-B88E-4F81-872E-0B49EA6521EB}"/>
              </a:ext>
            </a:extLst>
          </p:cNvPr>
          <p:cNvGrpSpPr/>
          <p:nvPr/>
        </p:nvGrpSpPr>
        <p:grpSpPr>
          <a:xfrm>
            <a:off x="936105" y="2126456"/>
            <a:ext cx="1543994" cy="2601520"/>
            <a:chOff x="936105" y="2126456"/>
            <a:chExt cx="1543994" cy="2601520"/>
          </a:xfrm>
        </p:grpSpPr>
        <p:graphicFrame>
          <p:nvGraphicFramePr>
            <p:cNvPr id="177" name="Chart 176">
              <a:extLst>
                <a:ext uri="{FF2B5EF4-FFF2-40B4-BE49-F238E27FC236}">
                  <a16:creationId xmlns:a16="http://schemas.microsoft.com/office/drawing/2014/main" id="{DA143885-349F-488F-8165-5002E7B0D9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3066421"/>
                </p:ext>
              </p:extLst>
            </p:nvPr>
          </p:nvGraphicFramePr>
          <p:xfrm>
            <a:off x="936105" y="2518674"/>
            <a:ext cx="1541859" cy="1957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0334516-6A51-483E-B887-68CC0F5A5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344" y="2284810"/>
              <a:ext cx="1365647" cy="2283619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C261632-2D9A-4973-BA7F-D6AE84B7A0BD}"/>
                </a:ext>
              </a:extLst>
            </p:cNvPr>
            <p:cNvSpPr/>
            <p:nvPr/>
          </p:nvSpPr>
          <p:spPr>
            <a:xfrm>
              <a:off x="1709714" y="2628900"/>
              <a:ext cx="557261" cy="168021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8499D22-C50F-40A7-A5F2-C933B44DE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344" y="2284810"/>
              <a:ext cx="1365647" cy="2283619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9992490-BD17-446A-9EBF-A463B464F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237" y="2126456"/>
              <a:ext cx="1541859" cy="254794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76767B6E-58C0-4B4C-9EE9-5BD3190DE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237" y="4471987"/>
              <a:ext cx="1541859" cy="255985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3" name="Freeform 5743">
              <a:extLst>
                <a:ext uri="{FF2B5EF4-FFF2-40B4-BE49-F238E27FC236}">
                  <a16:creationId xmlns:a16="http://schemas.microsoft.com/office/drawing/2014/main" id="{5E15CB99-68AB-4B9C-94E1-4E1356506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763" y="2126456"/>
              <a:ext cx="770335" cy="254794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4" name="Freeform 5744">
              <a:extLst>
                <a:ext uri="{FF2B5EF4-FFF2-40B4-BE49-F238E27FC236}">
                  <a16:creationId xmlns:a16="http://schemas.microsoft.com/office/drawing/2014/main" id="{CAD78A32-8FD8-466A-BCA3-C6D2274CD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764" y="4471991"/>
              <a:ext cx="770335" cy="255985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2F338305-40E7-420D-AD6C-B4E1099B71B8}"/>
              </a:ext>
            </a:extLst>
          </p:cNvPr>
          <p:cNvSpPr txBox="1"/>
          <p:nvPr/>
        </p:nvSpPr>
        <p:spPr>
          <a:xfrm>
            <a:off x="938237" y="1695414"/>
            <a:ext cx="15418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94AFA2-BD6C-404F-B43E-0DD8FF96DC2F}"/>
              </a:ext>
            </a:extLst>
          </p:cNvPr>
          <p:cNvSpPr txBox="1"/>
          <p:nvPr/>
        </p:nvSpPr>
        <p:spPr>
          <a:xfrm>
            <a:off x="2956560" y="1695414"/>
            <a:ext cx="15418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FB2C3893-6792-42F0-8246-2D9BA63D3B39}"/>
              </a:ext>
            </a:extLst>
          </p:cNvPr>
          <p:cNvSpPr txBox="1"/>
          <p:nvPr/>
        </p:nvSpPr>
        <p:spPr>
          <a:xfrm>
            <a:off x="4967109" y="1695414"/>
            <a:ext cx="15418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E7DCA99-A114-4276-9DEB-903E952E3FAA}"/>
              </a:ext>
            </a:extLst>
          </p:cNvPr>
          <p:cNvSpPr txBox="1"/>
          <p:nvPr/>
        </p:nvSpPr>
        <p:spPr>
          <a:xfrm>
            <a:off x="6977658" y="1695414"/>
            <a:ext cx="15418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A088FCA-A725-427C-AFB3-A74F5CD46CE7}"/>
              </a:ext>
            </a:extLst>
          </p:cNvPr>
          <p:cNvSpPr txBox="1"/>
          <p:nvPr/>
        </p:nvSpPr>
        <p:spPr>
          <a:xfrm>
            <a:off x="936105" y="4839423"/>
            <a:ext cx="1541860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300" b="1" cap="all" dirty="0">
                <a:solidFill>
                  <a:schemeClr val="accent1"/>
                </a:solidFill>
              </a:rPr>
              <a:t>80%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1BDB6D3F-610D-495D-93FD-6218BAAA6E05}"/>
              </a:ext>
            </a:extLst>
          </p:cNvPr>
          <p:cNvSpPr txBox="1"/>
          <p:nvPr/>
        </p:nvSpPr>
        <p:spPr>
          <a:xfrm>
            <a:off x="2949956" y="4839423"/>
            <a:ext cx="1541860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300" b="1" cap="all" dirty="0">
                <a:solidFill>
                  <a:schemeClr val="accent2"/>
                </a:solidFill>
              </a:rPr>
              <a:t>20%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FB1F3F11-6D25-477B-A326-F564A19C7A72}"/>
              </a:ext>
            </a:extLst>
          </p:cNvPr>
          <p:cNvSpPr txBox="1"/>
          <p:nvPr/>
        </p:nvSpPr>
        <p:spPr>
          <a:xfrm>
            <a:off x="4963807" y="4839422"/>
            <a:ext cx="1541860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300" b="1" cap="all" dirty="0">
                <a:solidFill>
                  <a:schemeClr val="accent3"/>
                </a:solidFill>
              </a:rPr>
              <a:t>50%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BC94FE1-F867-4E1D-8B87-7197BCA54BBF}"/>
              </a:ext>
            </a:extLst>
          </p:cNvPr>
          <p:cNvSpPr txBox="1"/>
          <p:nvPr/>
        </p:nvSpPr>
        <p:spPr>
          <a:xfrm>
            <a:off x="6977658" y="4839422"/>
            <a:ext cx="1541860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300" b="1" cap="all" dirty="0">
                <a:solidFill>
                  <a:schemeClr val="accent4">
                    <a:lumMod val="75000"/>
                  </a:schemeClr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250174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Hourglass Data-Driven Charts for PowerPoint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2F338305-40E7-420D-AD6C-B4E1099B71B8}"/>
              </a:ext>
            </a:extLst>
          </p:cNvPr>
          <p:cNvSpPr txBox="1"/>
          <p:nvPr/>
        </p:nvSpPr>
        <p:spPr>
          <a:xfrm>
            <a:off x="938237" y="1695414"/>
            <a:ext cx="15418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94AFA2-BD6C-404F-B43E-0DD8FF96DC2F}"/>
              </a:ext>
            </a:extLst>
          </p:cNvPr>
          <p:cNvSpPr txBox="1"/>
          <p:nvPr/>
        </p:nvSpPr>
        <p:spPr>
          <a:xfrm>
            <a:off x="2956560" y="1695414"/>
            <a:ext cx="15418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FB2C3893-6792-42F0-8246-2D9BA63D3B39}"/>
              </a:ext>
            </a:extLst>
          </p:cNvPr>
          <p:cNvSpPr txBox="1"/>
          <p:nvPr/>
        </p:nvSpPr>
        <p:spPr>
          <a:xfrm>
            <a:off x="4967109" y="1695414"/>
            <a:ext cx="15418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E7DCA99-A114-4276-9DEB-903E952E3FAA}"/>
              </a:ext>
            </a:extLst>
          </p:cNvPr>
          <p:cNvSpPr txBox="1"/>
          <p:nvPr/>
        </p:nvSpPr>
        <p:spPr>
          <a:xfrm>
            <a:off x="6977658" y="1695414"/>
            <a:ext cx="15418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A088FCA-A725-427C-AFB3-A74F5CD46CE7}"/>
              </a:ext>
            </a:extLst>
          </p:cNvPr>
          <p:cNvSpPr txBox="1"/>
          <p:nvPr/>
        </p:nvSpPr>
        <p:spPr>
          <a:xfrm>
            <a:off x="936105" y="4839423"/>
            <a:ext cx="1541860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300" b="1" cap="all" dirty="0">
                <a:solidFill>
                  <a:schemeClr val="accent1"/>
                </a:solidFill>
              </a:rPr>
              <a:t>80%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1BDB6D3F-610D-495D-93FD-6218BAAA6E05}"/>
              </a:ext>
            </a:extLst>
          </p:cNvPr>
          <p:cNvSpPr txBox="1"/>
          <p:nvPr/>
        </p:nvSpPr>
        <p:spPr>
          <a:xfrm>
            <a:off x="2949956" y="4839423"/>
            <a:ext cx="1541860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300" b="1" cap="all" dirty="0">
                <a:solidFill>
                  <a:schemeClr val="accent2"/>
                </a:solidFill>
              </a:rPr>
              <a:t>20%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FB1F3F11-6D25-477B-A326-F564A19C7A72}"/>
              </a:ext>
            </a:extLst>
          </p:cNvPr>
          <p:cNvSpPr txBox="1"/>
          <p:nvPr/>
        </p:nvSpPr>
        <p:spPr>
          <a:xfrm>
            <a:off x="4963807" y="4839422"/>
            <a:ext cx="1541860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300" b="1" cap="all" dirty="0">
                <a:solidFill>
                  <a:schemeClr val="accent3"/>
                </a:solidFill>
              </a:rPr>
              <a:t>50%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BC94FE1-F867-4E1D-8B87-7197BCA54BBF}"/>
              </a:ext>
            </a:extLst>
          </p:cNvPr>
          <p:cNvSpPr txBox="1"/>
          <p:nvPr/>
        </p:nvSpPr>
        <p:spPr>
          <a:xfrm>
            <a:off x="6977658" y="4839422"/>
            <a:ext cx="1541860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300" b="1" cap="all" dirty="0">
                <a:solidFill>
                  <a:schemeClr val="accent4">
                    <a:lumMod val="75000"/>
                  </a:schemeClr>
                </a:solidFill>
              </a:rPr>
              <a:t>90%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0BD7ABF-5D21-4C33-B3D1-FD986062E50D}"/>
              </a:ext>
            </a:extLst>
          </p:cNvPr>
          <p:cNvGrpSpPr/>
          <p:nvPr/>
        </p:nvGrpSpPr>
        <p:grpSpPr>
          <a:xfrm>
            <a:off x="6973489" y="2126456"/>
            <a:ext cx="1541862" cy="2601516"/>
            <a:chOff x="6973489" y="2126456"/>
            <a:chExt cx="1541862" cy="2601516"/>
          </a:xfrm>
        </p:grpSpPr>
        <p:graphicFrame>
          <p:nvGraphicFramePr>
            <p:cNvPr id="48" name="Chart 47">
              <a:extLst>
                <a:ext uri="{FF2B5EF4-FFF2-40B4-BE49-F238E27FC236}">
                  <a16:creationId xmlns:a16="http://schemas.microsoft.com/office/drawing/2014/main" id="{0552F357-52D3-4360-8850-183CF151D87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77899397"/>
                </p:ext>
              </p:extLst>
            </p:nvPr>
          </p:nvGraphicFramePr>
          <p:xfrm>
            <a:off x="6973489" y="2518674"/>
            <a:ext cx="1541471" cy="1957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4377E87-355E-479A-A8C1-1CFD89A79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598" y="2284810"/>
              <a:ext cx="1365647" cy="2283619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CB20947-F49E-4118-BB10-D9873264845E}"/>
                </a:ext>
              </a:extLst>
            </p:cNvPr>
            <p:cNvSpPr/>
            <p:nvPr/>
          </p:nvSpPr>
          <p:spPr>
            <a:xfrm>
              <a:off x="7744968" y="2628900"/>
              <a:ext cx="557261" cy="168021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8D55402-D6E8-4305-B9F0-013BDF2E3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598" y="2284810"/>
              <a:ext cx="1365647" cy="2283619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C459FBD-7104-47E7-AA2F-2B15B2431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491" y="2126456"/>
              <a:ext cx="1541860" cy="254794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5EC1B6-3514-4FD0-9704-98EC30E86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491" y="4471987"/>
              <a:ext cx="1541860" cy="255985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 5743">
              <a:extLst>
                <a:ext uri="{FF2B5EF4-FFF2-40B4-BE49-F238E27FC236}">
                  <a16:creationId xmlns:a16="http://schemas.microsoft.com/office/drawing/2014/main" id="{0B8AB225-63C9-4D0F-B5D0-C82A0B265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016" y="2126456"/>
              <a:ext cx="770335" cy="254794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 5744">
              <a:extLst>
                <a:ext uri="{FF2B5EF4-FFF2-40B4-BE49-F238E27FC236}">
                  <a16:creationId xmlns:a16="http://schemas.microsoft.com/office/drawing/2014/main" id="{01A9EF72-7B91-4642-B57A-F2CE1D240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016" y="4471987"/>
              <a:ext cx="770335" cy="255985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997B75E-A917-4449-8567-61787FC7B7A4}"/>
              </a:ext>
            </a:extLst>
          </p:cNvPr>
          <p:cNvGrpSpPr/>
          <p:nvPr/>
        </p:nvGrpSpPr>
        <p:grpSpPr>
          <a:xfrm>
            <a:off x="4961739" y="2126456"/>
            <a:ext cx="1541860" cy="2601516"/>
            <a:chOff x="4961739" y="2126456"/>
            <a:chExt cx="1541860" cy="2601516"/>
          </a:xfrm>
        </p:grpSpPr>
        <p:graphicFrame>
          <p:nvGraphicFramePr>
            <p:cNvPr id="57" name="Chart 56">
              <a:extLst>
                <a:ext uri="{FF2B5EF4-FFF2-40B4-BE49-F238E27FC236}">
                  <a16:creationId xmlns:a16="http://schemas.microsoft.com/office/drawing/2014/main" id="{F42B0525-2E80-4D76-BD77-A85DFA45D65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32848357"/>
                </p:ext>
              </p:extLst>
            </p:nvPr>
          </p:nvGraphicFramePr>
          <p:xfrm>
            <a:off x="4962097" y="2518674"/>
            <a:ext cx="1541471" cy="1957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AB995E0-C06A-4538-81B9-6EB30D976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845" y="2284810"/>
              <a:ext cx="1365647" cy="2283619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DDCC92C-A2E3-4FD0-8C86-C548F39068A7}"/>
                </a:ext>
              </a:extLst>
            </p:cNvPr>
            <p:cNvSpPr/>
            <p:nvPr/>
          </p:nvSpPr>
          <p:spPr>
            <a:xfrm>
              <a:off x="5733216" y="2628900"/>
              <a:ext cx="557261" cy="168021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8D9D99C-415B-4F16-BF6A-A2F28D02D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845" y="2284810"/>
              <a:ext cx="1365647" cy="2283619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E85B048-F7BE-4910-907F-A21EC135C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739" y="2126456"/>
              <a:ext cx="1541860" cy="254794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69913A-F9E9-4C04-AB88-2825978D0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739" y="4471987"/>
              <a:ext cx="1541860" cy="255985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 5743">
              <a:extLst>
                <a:ext uri="{FF2B5EF4-FFF2-40B4-BE49-F238E27FC236}">
                  <a16:creationId xmlns:a16="http://schemas.microsoft.com/office/drawing/2014/main" id="{2A43814F-EC8A-43E1-B734-DDA1168A7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3264" y="2126456"/>
              <a:ext cx="770335" cy="254794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 5744">
              <a:extLst>
                <a:ext uri="{FF2B5EF4-FFF2-40B4-BE49-F238E27FC236}">
                  <a16:creationId xmlns:a16="http://schemas.microsoft.com/office/drawing/2014/main" id="{B8884BF3-CDBD-45B9-B713-75583F2E6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3264" y="4471987"/>
              <a:ext cx="770335" cy="255985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1B59F3C-916D-45EB-AEF9-4CFF024DFF20}"/>
              </a:ext>
            </a:extLst>
          </p:cNvPr>
          <p:cNvGrpSpPr/>
          <p:nvPr/>
        </p:nvGrpSpPr>
        <p:grpSpPr>
          <a:xfrm>
            <a:off x="2949988" y="2126456"/>
            <a:ext cx="1541860" cy="2601516"/>
            <a:chOff x="2949988" y="2126456"/>
            <a:chExt cx="1541860" cy="2601516"/>
          </a:xfrm>
        </p:grpSpPr>
        <p:graphicFrame>
          <p:nvGraphicFramePr>
            <p:cNvPr id="66" name="Chart 65">
              <a:extLst>
                <a:ext uri="{FF2B5EF4-FFF2-40B4-BE49-F238E27FC236}">
                  <a16:creationId xmlns:a16="http://schemas.microsoft.com/office/drawing/2014/main" id="{C1B7345A-800A-40CE-817C-95995874346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46391151"/>
                </p:ext>
              </p:extLst>
            </p:nvPr>
          </p:nvGraphicFramePr>
          <p:xfrm>
            <a:off x="2950344" y="2518674"/>
            <a:ext cx="1541471" cy="1957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147BBAB-B62E-4FBE-9174-7F72530F7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094" y="2284810"/>
              <a:ext cx="1365647" cy="2283619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4D6D36B-F18F-4EAE-B1AF-0AEAC65252AD}"/>
                </a:ext>
              </a:extLst>
            </p:cNvPr>
            <p:cNvSpPr/>
            <p:nvPr/>
          </p:nvSpPr>
          <p:spPr>
            <a:xfrm>
              <a:off x="3721465" y="2628900"/>
              <a:ext cx="557261" cy="168021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1088A56-50D7-4416-80E2-9991037F8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094" y="2284810"/>
              <a:ext cx="1365647" cy="2283619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22BC67C-F1BB-4A82-BA8E-5A9019F5B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988" y="2126456"/>
              <a:ext cx="1541860" cy="254794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2FF6C6D-0CF2-4EFB-834A-CDD1EAA5F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988" y="4471987"/>
              <a:ext cx="1541860" cy="255985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 5743">
              <a:extLst>
                <a:ext uri="{FF2B5EF4-FFF2-40B4-BE49-F238E27FC236}">
                  <a16:creationId xmlns:a16="http://schemas.microsoft.com/office/drawing/2014/main" id="{E3275B95-A6D4-4A8F-91F4-87E724E1E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513" y="2126456"/>
              <a:ext cx="770335" cy="254794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 5744">
              <a:extLst>
                <a:ext uri="{FF2B5EF4-FFF2-40B4-BE49-F238E27FC236}">
                  <a16:creationId xmlns:a16="http://schemas.microsoft.com/office/drawing/2014/main" id="{F6AA35FF-D4D8-4D8C-82EC-CEE71755E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513" y="4471987"/>
              <a:ext cx="770335" cy="255985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1C40E32-11A7-4761-B4BD-A99088C75F01}"/>
              </a:ext>
            </a:extLst>
          </p:cNvPr>
          <p:cNvGrpSpPr/>
          <p:nvPr/>
        </p:nvGrpSpPr>
        <p:grpSpPr>
          <a:xfrm>
            <a:off x="936105" y="2126456"/>
            <a:ext cx="1543994" cy="2601520"/>
            <a:chOff x="936105" y="2126456"/>
            <a:chExt cx="1543994" cy="2601520"/>
          </a:xfrm>
        </p:grpSpPr>
        <p:graphicFrame>
          <p:nvGraphicFramePr>
            <p:cNvPr id="75" name="Chart 74">
              <a:extLst>
                <a:ext uri="{FF2B5EF4-FFF2-40B4-BE49-F238E27FC236}">
                  <a16:creationId xmlns:a16="http://schemas.microsoft.com/office/drawing/2014/main" id="{D174FD1C-65DB-4CB2-A1D4-869CF319D1E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0554313"/>
                </p:ext>
              </p:extLst>
            </p:nvPr>
          </p:nvGraphicFramePr>
          <p:xfrm>
            <a:off x="936105" y="2518674"/>
            <a:ext cx="1541859" cy="1957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9B33241-D386-4483-8C18-081EC446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344" y="2284810"/>
              <a:ext cx="1365647" cy="2283619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24ABB2E-D11F-4F3B-B053-63F2ADBA984E}"/>
                </a:ext>
              </a:extLst>
            </p:cNvPr>
            <p:cNvSpPr/>
            <p:nvPr/>
          </p:nvSpPr>
          <p:spPr>
            <a:xfrm>
              <a:off x="1709714" y="2628900"/>
              <a:ext cx="557261" cy="168021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AED5B7B-5239-40DD-B04F-57EB17F20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344" y="2284810"/>
              <a:ext cx="1365647" cy="2283619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2F252AB-8640-4D3B-8021-AFE5E0169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237" y="2126456"/>
              <a:ext cx="1541859" cy="254794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C3E2F68-6C3B-400E-BB48-335384129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237" y="4471987"/>
              <a:ext cx="1541859" cy="255985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 5743">
              <a:extLst>
                <a:ext uri="{FF2B5EF4-FFF2-40B4-BE49-F238E27FC236}">
                  <a16:creationId xmlns:a16="http://schemas.microsoft.com/office/drawing/2014/main" id="{DBCC06CC-9ACA-48C1-98C3-456D25B15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763" y="2126456"/>
              <a:ext cx="770335" cy="254794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 5744">
              <a:extLst>
                <a:ext uri="{FF2B5EF4-FFF2-40B4-BE49-F238E27FC236}">
                  <a16:creationId xmlns:a16="http://schemas.microsoft.com/office/drawing/2014/main" id="{60C7B9D0-02D8-4660-B45A-F0E79351D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764" y="4471991"/>
              <a:ext cx="770335" cy="255985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1579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78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Hourglass Data-Driven Charts for PowerPoint</vt:lpstr>
      <vt:lpstr>Hourglass Data-Driven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Hourglass Data-Driven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2018-08-11T02:08:34Z</dcterms:modified>
  <cp:category>Charts &amp; Diagrams</cp:category>
</cp:coreProperties>
</file>