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EFF0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4E0-4920-93D1-01F46A8A4768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4E0-4920-93D1-01F46A8A4768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2-43AA-9357-BB5019497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2-43AA-9357-BB5019497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032240"/>
        <c:axId val="566028304"/>
      </c:barChart>
      <c:catAx>
        <c:axId val="56603224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66028304"/>
        <c:crosses val="max"/>
        <c:auto val="1"/>
        <c:lblAlgn val="ctr"/>
        <c:lblOffset val="100"/>
        <c:noMultiLvlLbl val="0"/>
      </c:catAx>
      <c:valAx>
        <c:axId val="56602830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660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23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Data-Driven Charts for PowerPoint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A0911378-F967-4B11-AE50-6B02E069219D}"/>
              </a:ext>
            </a:extLst>
          </p:cNvPr>
          <p:cNvGrpSpPr/>
          <p:nvPr/>
        </p:nvGrpSpPr>
        <p:grpSpPr>
          <a:xfrm>
            <a:off x="9297987" y="1692274"/>
            <a:ext cx="2055813" cy="3468688"/>
            <a:chOff x="1250982" y="1694656"/>
            <a:chExt cx="2055813" cy="3468688"/>
          </a:xfrm>
        </p:grpSpPr>
        <p:graphicFrame>
          <p:nvGraphicFramePr>
            <p:cNvPr id="150" name="Chart 149">
              <a:extLst>
                <a:ext uri="{FF2B5EF4-FFF2-40B4-BE49-F238E27FC236}">
                  <a16:creationId xmlns:a16="http://schemas.microsoft.com/office/drawing/2014/main" id="{43AA5766-8501-47EF-AA5C-19CA58DC3CB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35847478"/>
                </p:ext>
              </p:extLst>
            </p:nvPr>
          </p:nvGraphicFramePr>
          <p:xfrm>
            <a:off x="1377220" y="2159553"/>
            <a:ext cx="1797653" cy="2610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17942CD-DBAC-481F-95E1-18DE2B6BF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0DEAD81E-9DFC-42F7-9778-253CCCC05EE7}"/>
                </a:ext>
              </a:extLst>
            </p:cNvPr>
            <p:cNvSpPr/>
            <p:nvPr/>
          </p:nvSpPr>
          <p:spPr>
            <a:xfrm>
              <a:off x="2279618" y="2364581"/>
              <a:ext cx="743014" cy="224028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EFE4980-F5DF-4D92-9489-65C1A34F3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C5C66F0E-143F-4C27-83DD-6E87A3715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1694656"/>
              <a:ext cx="2055813" cy="339725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59FE7244-14C0-41B7-BC96-61FCC1196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4822031"/>
              <a:ext cx="2055813" cy="341313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6" name="Freeform 5743">
              <a:extLst>
                <a:ext uri="{FF2B5EF4-FFF2-40B4-BE49-F238E27FC236}">
                  <a16:creationId xmlns:a16="http://schemas.microsoft.com/office/drawing/2014/main" id="{E0299010-BCB2-4532-AF53-2968D1BF6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1694656"/>
              <a:ext cx="1027113" cy="339725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7" name="Freeform 5744">
              <a:extLst>
                <a:ext uri="{FF2B5EF4-FFF2-40B4-BE49-F238E27FC236}">
                  <a16:creationId xmlns:a16="http://schemas.microsoft.com/office/drawing/2014/main" id="{B97DF712-1982-4ABC-815D-C047ED524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4822031"/>
              <a:ext cx="1027113" cy="341313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842FDE2D-A410-46D9-9762-9559024A3F21}"/>
              </a:ext>
            </a:extLst>
          </p:cNvPr>
          <p:cNvGrpSpPr/>
          <p:nvPr/>
        </p:nvGrpSpPr>
        <p:grpSpPr>
          <a:xfrm>
            <a:off x="6615652" y="1692274"/>
            <a:ext cx="2055813" cy="3468688"/>
            <a:chOff x="1250982" y="1694656"/>
            <a:chExt cx="2055813" cy="3468688"/>
          </a:xfrm>
        </p:grpSpPr>
        <p:graphicFrame>
          <p:nvGraphicFramePr>
            <p:cNvPr id="159" name="Chart 158">
              <a:extLst>
                <a:ext uri="{FF2B5EF4-FFF2-40B4-BE49-F238E27FC236}">
                  <a16:creationId xmlns:a16="http://schemas.microsoft.com/office/drawing/2014/main" id="{ADC821B6-3E7A-481F-A5E9-D8D6BCD6E11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25278163"/>
                </p:ext>
              </p:extLst>
            </p:nvPr>
          </p:nvGraphicFramePr>
          <p:xfrm>
            <a:off x="1377220" y="2159553"/>
            <a:ext cx="1797653" cy="2610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7868B9F7-41B4-4CBB-8FDC-4E4054D5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36CF404D-ADD1-4841-ADF7-F3A784C4448F}"/>
                </a:ext>
              </a:extLst>
            </p:cNvPr>
            <p:cNvSpPr/>
            <p:nvPr/>
          </p:nvSpPr>
          <p:spPr>
            <a:xfrm>
              <a:off x="2279618" y="2364581"/>
              <a:ext cx="743014" cy="224028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B43D4EAB-6D1C-4817-80B8-AA46D38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EC0F0DAB-3784-4963-B9ED-2E2D6B62E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1694656"/>
              <a:ext cx="2055813" cy="339725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1C87409-8AC0-4344-A5F1-C0E4C17C8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4822031"/>
              <a:ext cx="2055813" cy="341313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5" name="Freeform 5743">
              <a:extLst>
                <a:ext uri="{FF2B5EF4-FFF2-40B4-BE49-F238E27FC236}">
                  <a16:creationId xmlns:a16="http://schemas.microsoft.com/office/drawing/2014/main" id="{ED0BBC4B-966B-4327-A1FE-3F03659F8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1694656"/>
              <a:ext cx="1027113" cy="339725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6" name="Freeform 5744">
              <a:extLst>
                <a:ext uri="{FF2B5EF4-FFF2-40B4-BE49-F238E27FC236}">
                  <a16:creationId xmlns:a16="http://schemas.microsoft.com/office/drawing/2014/main" id="{5A940B47-CAD3-42AF-9EBC-631EB7B90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4822031"/>
              <a:ext cx="1027113" cy="341313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6BC22246-4ADD-4CDB-A645-68A76C53F1C6}"/>
              </a:ext>
            </a:extLst>
          </p:cNvPr>
          <p:cNvGrpSpPr/>
          <p:nvPr/>
        </p:nvGrpSpPr>
        <p:grpSpPr>
          <a:xfrm>
            <a:off x="3933317" y="1692274"/>
            <a:ext cx="2055813" cy="3468688"/>
            <a:chOff x="1250982" y="1694656"/>
            <a:chExt cx="2055813" cy="3468688"/>
          </a:xfrm>
        </p:grpSpPr>
        <p:graphicFrame>
          <p:nvGraphicFramePr>
            <p:cNvPr id="168" name="Chart 167">
              <a:extLst>
                <a:ext uri="{FF2B5EF4-FFF2-40B4-BE49-F238E27FC236}">
                  <a16:creationId xmlns:a16="http://schemas.microsoft.com/office/drawing/2014/main" id="{13BC5908-7FCC-45EE-BF0F-63DE65ED957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78321393"/>
                </p:ext>
              </p:extLst>
            </p:nvPr>
          </p:nvGraphicFramePr>
          <p:xfrm>
            <a:off x="1377220" y="2159553"/>
            <a:ext cx="1797653" cy="2610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03D40FB-9F61-4E6A-B5CB-D050BAF4C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1EFF9705-F895-4EF2-9F62-725678BE212D}"/>
                </a:ext>
              </a:extLst>
            </p:cNvPr>
            <p:cNvSpPr/>
            <p:nvPr/>
          </p:nvSpPr>
          <p:spPr>
            <a:xfrm>
              <a:off x="2279618" y="2364581"/>
              <a:ext cx="743014" cy="224028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991906D-6091-4568-932A-8A54AC117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10A317E6-CF0E-47C2-98EB-469B8991C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1694656"/>
              <a:ext cx="2055813" cy="339725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86C8E8C-B71D-4A9D-A9AF-D7A78B3A2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4822031"/>
              <a:ext cx="2055813" cy="341313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4" name="Freeform 5743">
              <a:extLst>
                <a:ext uri="{FF2B5EF4-FFF2-40B4-BE49-F238E27FC236}">
                  <a16:creationId xmlns:a16="http://schemas.microsoft.com/office/drawing/2014/main" id="{CD93E46E-88F4-4F34-BE5C-D87B69FA1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1694656"/>
              <a:ext cx="1027113" cy="339725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5" name="Freeform 5744">
              <a:extLst>
                <a:ext uri="{FF2B5EF4-FFF2-40B4-BE49-F238E27FC236}">
                  <a16:creationId xmlns:a16="http://schemas.microsoft.com/office/drawing/2014/main" id="{4BB1A126-16B3-4CD7-B788-230B43A3D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4822031"/>
              <a:ext cx="1027113" cy="341313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DEDE946-984F-498B-939D-1BD86228A080}"/>
              </a:ext>
            </a:extLst>
          </p:cNvPr>
          <p:cNvGrpSpPr/>
          <p:nvPr/>
        </p:nvGrpSpPr>
        <p:grpSpPr>
          <a:xfrm>
            <a:off x="1250982" y="1692274"/>
            <a:ext cx="2055813" cy="3468688"/>
            <a:chOff x="1250982" y="1694656"/>
            <a:chExt cx="2055813" cy="3468688"/>
          </a:xfrm>
        </p:grpSpPr>
        <p:graphicFrame>
          <p:nvGraphicFramePr>
            <p:cNvPr id="177" name="Chart 176">
              <a:extLst>
                <a:ext uri="{FF2B5EF4-FFF2-40B4-BE49-F238E27FC236}">
                  <a16:creationId xmlns:a16="http://schemas.microsoft.com/office/drawing/2014/main" id="{DA143885-349F-488F-8165-5002E7B0D9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50735856"/>
                </p:ext>
              </p:extLst>
            </p:nvPr>
          </p:nvGraphicFramePr>
          <p:xfrm>
            <a:off x="1377220" y="2159553"/>
            <a:ext cx="1797653" cy="2610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0334516-6A51-483E-B887-68CC0F5A5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C261632-2D9A-4973-BA7F-D6AE84B7A0BD}"/>
                </a:ext>
              </a:extLst>
            </p:cNvPr>
            <p:cNvSpPr/>
            <p:nvPr/>
          </p:nvSpPr>
          <p:spPr>
            <a:xfrm>
              <a:off x="2279618" y="2364581"/>
              <a:ext cx="743014" cy="224028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8499D22-C50F-40A7-A5F2-C933B44DE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9992490-BD17-446A-9EBF-A463B464F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1694656"/>
              <a:ext cx="2055813" cy="339725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76767B6E-58C0-4B4C-9EE9-5BD3190DE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4822031"/>
              <a:ext cx="2055813" cy="341313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3" name="Freeform 5743">
              <a:extLst>
                <a:ext uri="{FF2B5EF4-FFF2-40B4-BE49-F238E27FC236}">
                  <a16:creationId xmlns:a16="http://schemas.microsoft.com/office/drawing/2014/main" id="{5E15CB99-68AB-4B9C-94E1-4E1356506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1694656"/>
              <a:ext cx="1027113" cy="339725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4" name="Freeform 5744">
              <a:extLst>
                <a:ext uri="{FF2B5EF4-FFF2-40B4-BE49-F238E27FC236}">
                  <a16:creationId xmlns:a16="http://schemas.microsoft.com/office/drawing/2014/main" id="{CAD78A32-8FD8-466A-BCA3-C6D2274CD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4822031"/>
              <a:ext cx="1027113" cy="341313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2F338305-40E7-420D-AD6C-B4E1099B71B8}"/>
              </a:ext>
            </a:extLst>
          </p:cNvPr>
          <p:cNvSpPr txBox="1"/>
          <p:nvPr/>
        </p:nvSpPr>
        <p:spPr>
          <a:xfrm>
            <a:off x="1250982" y="1148329"/>
            <a:ext cx="205581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94AFA2-BD6C-404F-B43E-0DD8FF96DC2F}"/>
              </a:ext>
            </a:extLst>
          </p:cNvPr>
          <p:cNvSpPr txBox="1"/>
          <p:nvPr/>
        </p:nvSpPr>
        <p:spPr>
          <a:xfrm>
            <a:off x="3942080" y="1148329"/>
            <a:ext cx="205581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FB2C3893-6792-42F0-8246-2D9BA63D3B39}"/>
              </a:ext>
            </a:extLst>
          </p:cNvPr>
          <p:cNvSpPr txBox="1"/>
          <p:nvPr/>
        </p:nvSpPr>
        <p:spPr>
          <a:xfrm>
            <a:off x="6622812" y="1148329"/>
            <a:ext cx="205581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E7DCA99-A114-4276-9DEB-903E952E3FAA}"/>
              </a:ext>
            </a:extLst>
          </p:cNvPr>
          <p:cNvSpPr txBox="1"/>
          <p:nvPr/>
        </p:nvSpPr>
        <p:spPr>
          <a:xfrm>
            <a:off x="9303544" y="1148329"/>
            <a:ext cx="205581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A088FCA-A725-427C-AFB3-A74F5CD46CE7}"/>
              </a:ext>
            </a:extLst>
          </p:cNvPr>
          <p:cNvSpPr txBox="1"/>
          <p:nvPr/>
        </p:nvSpPr>
        <p:spPr>
          <a:xfrm>
            <a:off x="1248139" y="5324952"/>
            <a:ext cx="2055813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1"/>
                </a:solidFill>
              </a:rPr>
              <a:t>80%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1BDB6D3F-610D-495D-93FD-6218BAAA6E05}"/>
              </a:ext>
            </a:extLst>
          </p:cNvPr>
          <p:cNvSpPr txBox="1"/>
          <p:nvPr/>
        </p:nvSpPr>
        <p:spPr>
          <a:xfrm>
            <a:off x="3933274" y="5324952"/>
            <a:ext cx="2055813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2"/>
                </a:solidFill>
              </a:rPr>
              <a:t>20%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FB1F3F11-6D25-477B-A326-F564A19C7A72}"/>
              </a:ext>
            </a:extLst>
          </p:cNvPr>
          <p:cNvSpPr txBox="1"/>
          <p:nvPr/>
        </p:nvSpPr>
        <p:spPr>
          <a:xfrm>
            <a:off x="6618409" y="5324951"/>
            <a:ext cx="2055813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3"/>
                </a:solidFill>
              </a:rPr>
              <a:t>50%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BC94FE1-F867-4E1D-8B87-7197BCA54BBF}"/>
              </a:ext>
            </a:extLst>
          </p:cNvPr>
          <p:cNvSpPr txBox="1"/>
          <p:nvPr/>
        </p:nvSpPr>
        <p:spPr>
          <a:xfrm>
            <a:off x="9303543" y="5324951"/>
            <a:ext cx="2055813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4">
                    <a:lumMod val="75000"/>
                  </a:schemeClr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250174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Data-Driven Charts for PowerPoint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A0911378-F967-4B11-AE50-6B02E069219D}"/>
              </a:ext>
            </a:extLst>
          </p:cNvPr>
          <p:cNvGrpSpPr/>
          <p:nvPr/>
        </p:nvGrpSpPr>
        <p:grpSpPr>
          <a:xfrm>
            <a:off x="9297987" y="1692274"/>
            <a:ext cx="2055813" cy="3468688"/>
            <a:chOff x="1250982" y="1694656"/>
            <a:chExt cx="2055813" cy="3468688"/>
          </a:xfrm>
        </p:grpSpPr>
        <p:graphicFrame>
          <p:nvGraphicFramePr>
            <p:cNvPr id="150" name="Chart 149">
              <a:extLst>
                <a:ext uri="{FF2B5EF4-FFF2-40B4-BE49-F238E27FC236}">
                  <a16:creationId xmlns:a16="http://schemas.microsoft.com/office/drawing/2014/main" id="{43AA5766-8501-47EF-AA5C-19CA58DC3CBD}"/>
                </a:ext>
              </a:extLst>
            </p:cNvPr>
            <p:cNvGraphicFramePr/>
            <p:nvPr/>
          </p:nvGraphicFramePr>
          <p:xfrm>
            <a:off x="1377220" y="2159553"/>
            <a:ext cx="1797653" cy="2610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17942CD-DBAC-481F-95E1-18DE2B6BF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0DEAD81E-9DFC-42F7-9778-253CCCC05EE7}"/>
                </a:ext>
              </a:extLst>
            </p:cNvPr>
            <p:cNvSpPr/>
            <p:nvPr/>
          </p:nvSpPr>
          <p:spPr>
            <a:xfrm>
              <a:off x="2279618" y="2364581"/>
              <a:ext cx="743014" cy="224028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EFE4980-F5DF-4D92-9489-65C1A34F3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C5C66F0E-143F-4C27-83DD-6E87A3715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1694656"/>
              <a:ext cx="2055813" cy="339725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59FE7244-14C0-41B7-BC96-61FCC1196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4822031"/>
              <a:ext cx="2055813" cy="341313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6" name="Freeform 5743">
              <a:extLst>
                <a:ext uri="{FF2B5EF4-FFF2-40B4-BE49-F238E27FC236}">
                  <a16:creationId xmlns:a16="http://schemas.microsoft.com/office/drawing/2014/main" id="{E0299010-BCB2-4532-AF53-2968D1BF6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1694656"/>
              <a:ext cx="1027113" cy="339725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7" name="Freeform 5744">
              <a:extLst>
                <a:ext uri="{FF2B5EF4-FFF2-40B4-BE49-F238E27FC236}">
                  <a16:creationId xmlns:a16="http://schemas.microsoft.com/office/drawing/2014/main" id="{B97DF712-1982-4ABC-815D-C047ED524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4822031"/>
              <a:ext cx="1027113" cy="341313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842FDE2D-A410-46D9-9762-9559024A3F21}"/>
              </a:ext>
            </a:extLst>
          </p:cNvPr>
          <p:cNvGrpSpPr/>
          <p:nvPr/>
        </p:nvGrpSpPr>
        <p:grpSpPr>
          <a:xfrm>
            <a:off x="6615652" y="1692274"/>
            <a:ext cx="2055813" cy="3468688"/>
            <a:chOff x="1250982" y="1694656"/>
            <a:chExt cx="2055813" cy="3468688"/>
          </a:xfrm>
        </p:grpSpPr>
        <p:graphicFrame>
          <p:nvGraphicFramePr>
            <p:cNvPr id="159" name="Chart 158">
              <a:extLst>
                <a:ext uri="{FF2B5EF4-FFF2-40B4-BE49-F238E27FC236}">
                  <a16:creationId xmlns:a16="http://schemas.microsoft.com/office/drawing/2014/main" id="{ADC821B6-3E7A-481F-A5E9-D8D6BCD6E11D}"/>
                </a:ext>
              </a:extLst>
            </p:cNvPr>
            <p:cNvGraphicFramePr/>
            <p:nvPr/>
          </p:nvGraphicFramePr>
          <p:xfrm>
            <a:off x="1377220" y="2159553"/>
            <a:ext cx="1797653" cy="2610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7868B9F7-41B4-4CBB-8FDC-4E4054D5E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36CF404D-ADD1-4841-ADF7-F3A784C4448F}"/>
                </a:ext>
              </a:extLst>
            </p:cNvPr>
            <p:cNvSpPr/>
            <p:nvPr/>
          </p:nvSpPr>
          <p:spPr>
            <a:xfrm>
              <a:off x="2279618" y="2364581"/>
              <a:ext cx="743014" cy="224028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B43D4EAB-6D1C-4817-80B8-AA46D38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EC0F0DAB-3784-4963-B9ED-2E2D6B62E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1694656"/>
              <a:ext cx="2055813" cy="339725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1C87409-8AC0-4344-A5F1-C0E4C17C8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4822031"/>
              <a:ext cx="2055813" cy="341313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5" name="Freeform 5743">
              <a:extLst>
                <a:ext uri="{FF2B5EF4-FFF2-40B4-BE49-F238E27FC236}">
                  <a16:creationId xmlns:a16="http://schemas.microsoft.com/office/drawing/2014/main" id="{ED0BBC4B-966B-4327-A1FE-3F03659F8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1694656"/>
              <a:ext cx="1027113" cy="339725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6" name="Freeform 5744">
              <a:extLst>
                <a:ext uri="{FF2B5EF4-FFF2-40B4-BE49-F238E27FC236}">
                  <a16:creationId xmlns:a16="http://schemas.microsoft.com/office/drawing/2014/main" id="{5A940B47-CAD3-42AF-9EBC-631EB7B90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4822031"/>
              <a:ext cx="1027113" cy="341313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6BC22246-4ADD-4CDB-A645-68A76C53F1C6}"/>
              </a:ext>
            </a:extLst>
          </p:cNvPr>
          <p:cNvGrpSpPr/>
          <p:nvPr/>
        </p:nvGrpSpPr>
        <p:grpSpPr>
          <a:xfrm>
            <a:off x="3933317" y="1692274"/>
            <a:ext cx="2055813" cy="3468688"/>
            <a:chOff x="1250982" y="1694656"/>
            <a:chExt cx="2055813" cy="3468688"/>
          </a:xfrm>
        </p:grpSpPr>
        <p:graphicFrame>
          <p:nvGraphicFramePr>
            <p:cNvPr id="168" name="Chart 167">
              <a:extLst>
                <a:ext uri="{FF2B5EF4-FFF2-40B4-BE49-F238E27FC236}">
                  <a16:creationId xmlns:a16="http://schemas.microsoft.com/office/drawing/2014/main" id="{13BC5908-7FCC-45EE-BF0F-63DE65ED9574}"/>
                </a:ext>
              </a:extLst>
            </p:cNvPr>
            <p:cNvGraphicFramePr/>
            <p:nvPr/>
          </p:nvGraphicFramePr>
          <p:xfrm>
            <a:off x="1377220" y="2159553"/>
            <a:ext cx="1797653" cy="2610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03D40FB-9F61-4E6A-B5CB-D050BAF4C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1EFF9705-F895-4EF2-9F62-725678BE212D}"/>
                </a:ext>
              </a:extLst>
            </p:cNvPr>
            <p:cNvSpPr/>
            <p:nvPr/>
          </p:nvSpPr>
          <p:spPr>
            <a:xfrm>
              <a:off x="2279618" y="2364581"/>
              <a:ext cx="743014" cy="224028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991906D-6091-4568-932A-8A54AC117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10A317E6-CF0E-47C2-98EB-469B8991C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1694656"/>
              <a:ext cx="2055813" cy="339725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86C8E8C-B71D-4A9D-A9AF-D7A78B3A2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4822031"/>
              <a:ext cx="2055813" cy="341313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4" name="Freeform 5743">
              <a:extLst>
                <a:ext uri="{FF2B5EF4-FFF2-40B4-BE49-F238E27FC236}">
                  <a16:creationId xmlns:a16="http://schemas.microsoft.com/office/drawing/2014/main" id="{CD93E46E-88F4-4F34-BE5C-D87B69FA1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1694656"/>
              <a:ext cx="1027113" cy="339725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5" name="Freeform 5744">
              <a:extLst>
                <a:ext uri="{FF2B5EF4-FFF2-40B4-BE49-F238E27FC236}">
                  <a16:creationId xmlns:a16="http://schemas.microsoft.com/office/drawing/2014/main" id="{4BB1A126-16B3-4CD7-B788-230B43A3D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4822031"/>
              <a:ext cx="1027113" cy="341313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DEDE946-984F-498B-939D-1BD86228A080}"/>
              </a:ext>
            </a:extLst>
          </p:cNvPr>
          <p:cNvGrpSpPr/>
          <p:nvPr/>
        </p:nvGrpSpPr>
        <p:grpSpPr>
          <a:xfrm>
            <a:off x="1250982" y="1692274"/>
            <a:ext cx="2055813" cy="3468688"/>
            <a:chOff x="1250982" y="1694656"/>
            <a:chExt cx="2055813" cy="3468688"/>
          </a:xfrm>
        </p:grpSpPr>
        <p:graphicFrame>
          <p:nvGraphicFramePr>
            <p:cNvPr id="177" name="Chart 176">
              <a:extLst>
                <a:ext uri="{FF2B5EF4-FFF2-40B4-BE49-F238E27FC236}">
                  <a16:creationId xmlns:a16="http://schemas.microsoft.com/office/drawing/2014/main" id="{DA143885-349F-488F-8165-5002E7B0D9CE}"/>
                </a:ext>
              </a:extLst>
            </p:cNvPr>
            <p:cNvGraphicFramePr/>
            <p:nvPr/>
          </p:nvGraphicFramePr>
          <p:xfrm>
            <a:off x="1377220" y="2159553"/>
            <a:ext cx="1797653" cy="26106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0334516-6A51-483E-B887-68CC0F5A5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168275 w 1820863"/>
                <a:gd name="connsiteY0" fmla="*/ 458787 h 3044825"/>
                <a:gd name="connsiteX1" fmla="*/ 372556 w 1820863"/>
                <a:gd name="connsiteY1" fmla="*/ 866559 h 3044825"/>
                <a:gd name="connsiteX2" fmla="*/ 855824 w 1820863"/>
                <a:gd name="connsiteY2" fmla="*/ 1211193 h 3044825"/>
                <a:gd name="connsiteX3" fmla="*/ 874713 w 1820863"/>
                <a:gd name="connsiteY3" fmla="*/ 1223697 h 3044825"/>
                <a:gd name="connsiteX4" fmla="*/ 874713 w 1820863"/>
                <a:gd name="connsiteY4" fmla="*/ 1930666 h 3044825"/>
                <a:gd name="connsiteX5" fmla="*/ 855826 w 1820863"/>
                <a:gd name="connsiteY5" fmla="*/ 1943169 h 3044825"/>
                <a:gd name="connsiteX6" fmla="*/ 372693 w 1820863"/>
                <a:gd name="connsiteY6" fmla="*/ 2287804 h 3044825"/>
                <a:gd name="connsiteX7" fmla="*/ 168275 w 1820863"/>
                <a:gd name="connsiteY7" fmla="*/ 2695575 h 3044825"/>
                <a:gd name="connsiteX8" fmla="*/ 911225 w 1820863"/>
                <a:gd name="connsiteY8" fmla="*/ 2695575 h 3044825"/>
                <a:gd name="connsiteX9" fmla="*/ 1654175 w 1820863"/>
                <a:gd name="connsiteY9" fmla="*/ 2695575 h 3044825"/>
                <a:gd name="connsiteX10" fmla="*/ 1449758 w 1820863"/>
                <a:gd name="connsiteY10" fmla="*/ 2287804 h 3044825"/>
                <a:gd name="connsiteX11" fmla="*/ 966625 w 1820863"/>
                <a:gd name="connsiteY11" fmla="*/ 1943169 h 3044825"/>
                <a:gd name="connsiteX12" fmla="*/ 947737 w 1820863"/>
                <a:gd name="connsiteY12" fmla="*/ 1930666 h 3044825"/>
                <a:gd name="connsiteX13" fmla="*/ 947737 w 1820863"/>
                <a:gd name="connsiteY13" fmla="*/ 1223640 h 3044825"/>
                <a:gd name="connsiteX14" fmla="*/ 966497 w 1820863"/>
                <a:gd name="connsiteY14" fmla="*/ 1211193 h 3044825"/>
                <a:gd name="connsiteX15" fmla="*/ 1448707 w 1820863"/>
                <a:gd name="connsiteY15" fmla="*/ 866559 h 3044825"/>
                <a:gd name="connsiteX16" fmla="*/ 1652588 w 1820863"/>
                <a:gd name="connsiteY16" fmla="*/ 458787 h 3044825"/>
                <a:gd name="connsiteX17" fmla="*/ 911225 w 1820863"/>
                <a:gd name="connsiteY17" fmla="*/ 458787 h 3044825"/>
                <a:gd name="connsiteX18" fmla="*/ 896455 w 1820863"/>
                <a:gd name="connsiteY18" fmla="*/ 0 h 3044825"/>
                <a:gd name="connsiteX19" fmla="*/ 910432 w 1820863"/>
                <a:gd name="connsiteY19" fmla="*/ 960 h 3044825"/>
                <a:gd name="connsiteX20" fmla="*/ 924409 w 1820863"/>
                <a:gd name="connsiteY20" fmla="*/ 0 h 3044825"/>
                <a:gd name="connsiteX21" fmla="*/ 924409 w 1820863"/>
                <a:gd name="connsiteY21" fmla="*/ 2056 h 3044825"/>
                <a:gd name="connsiteX22" fmla="*/ 1820863 w 1820863"/>
                <a:gd name="connsiteY22" fmla="*/ 67989 h 3044825"/>
                <a:gd name="connsiteX23" fmla="*/ 1820863 w 1820863"/>
                <a:gd name="connsiteY23" fmla="*/ 604359 h 3044825"/>
                <a:gd name="connsiteX24" fmla="*/ 1712746 w 1820863"/>
                <a:gd name="connsiteY24" fmla="*/ 856576 h 3044825"/>
                <a:gd name="connsiteX25" fmla="*/ 1244649 w 1820863"/>
                <a:gd name="connsiteY25" fmla="*/ 1224894 h 3044825"/>
                <a:gd name="connsiteX26" fmla="*/ 1128996 w 1820863"/>
                <a:gd name="connsiteY26" fmla="*/ 1522344 h 3044825"/>
                <a:gd name="connsiteX27" fmla="*/ 1244649 w 1820863"/>
                <a:gd name="connsiteY27" fmla="*/ 1819932 h 3044825"/>
                <a:gd name="connsiteX28" fmla="*/ 1712746 w 1820863"/>
                <a:gd name="connsiteY28" fmla="*/ 2188250 h 3044825"/>
                <a:gd name="connsiteX29" fmla="*/ 1820863 w 1820863"/>
                <a:gd name="connsiteY29" fmla="*/ 2440329 h 3044825"/>
                <a:gd name="connsiteX30" fmla="*/ 1820863 w 1820863"/>
                <a:gd name="connsiteY30" fmla="*/ 2976836 h 3044825"/>
                <a:gd name="connsiteX31" fmla="*/ 924409 w 1820863"/>
                <a:gd name="connsiteY31" fmla="*/ 3042769 h 3044825"/>
                <a:gd name="connsiteX32" fmla="*/ 924409 w 1820863"/>
                <a:gd name="connsiteY32" fmla="*/ 3044825 h 3044825"/>
                <a:gd name="connsiteX33" fmla="*/ 910432 w 1820863"/>
                <a:gd name="connsiteY33" fmla="*/ 3043729 h 3044825"/>
                <a:gd name="connsiteX34" fmla="*/ 896455 w 1820863"/>
                <a:gd name="connsiteY34" fmla="*/ 3044825 h 3044825"/>
                <a:gd name="connsiteX35" fmla="*/ 896455 w 1820863"/>
                <a:gd name="connsiteY35" fmla="*/ 3042769 h 3044825"/>
                <a:gd name="connsiteX36" fmla="*/ 0 w 1820863"/>
                <a:gd name="connsiteY36" fmla="*/ 2976836 h 3044825"/>
                <a:gd name="connsiteX37" fmla="*/ 0 w 1820863"/>
                <a:gd name="connsiteY37" fmla="*/ 2440329 h 3044825"/>
                <a:gd name="connsiteX38" fmla="*/ 108117 w 1820863"/>
                <a:gd name="connsiteY38" fmla="*/ 2188250 h 3044825"/>
                <a:gd name="connsiteX39" fmla="*/ 576351 w 1820863"/>
                <a:gd name="connsiteY39" fmla="*/ 1819932 h 3044825"/>
                <a:gd name="connsiteX40" fmla="*/ 691868 w 1820863"/>
                <a:gd name="connsiteY40" fmla="*/ 1522344 h 3044825"/>
                <a:gd name="connsiteX41" fmla="*/ 576351 w 1820863"/>
                <a:gd name="connsiteY41" fmla="*/ 1224894 h 3044825"/>
                <a:gd name="connsiteX42" fmla="*/ 108117 w 1820863"/>
                <a:gd name="connsiteY42" fmla="*/ 856576 h 3044825"/>
                <a:gd name="connsiteX43" fmla="*/ 0 w 1820863"/>
                <a:gd name="connsiteY43" fmla="*/ 604359 h 3044825"/>
                <a:gd name="connsiteX44" fmla="*/ 0 w 1820863"/>
                <a:gd name="connsiteY44" fmla="*/ 67989 h 3044825"/>
                <a:gd name="connsiteX45" fmla="*/ 896455 w 1820863"/>
                <a:gd name="connsiteY45" fmla="*/ 2056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20863" h="3044825">
                  <a:moveTo>
                    <a:pt x="168275" y="458787"/>
                  </a:moveTo>
                  <a:cubicBezTo>
                    <a:pt x="170195" y="495061"/>
                    <a:pt x="188977" y="719958"/>
                    <a:pt x="372556" y="866559"/>
                  </a:cubicBezTo>
                  <a:cubicBezTo>
                    <a:pt x="525972" y="989137"/>
                    <a:pt x="752265" y="1142282"/>
                    <a:pt x="855824" y="1211193"/>
                  </a:cubicBezTo>
                  <a:lnTo>
                    <a:pt x="874713" y="1223697"/>
                  </a:lnTo>
                  <a:lnTo>
                    <a:pt x="874713" y="1930666"/>
                  </a:lnTo>
                  <a:lnTo>
                    <a:pt x="855826" y="1943169"/>
                  </a:lnTo>
                  <a:cubicBezTo>
                    <a:pt x="752274" y="2012080"/>
                    <a:pt x="526006" y="2165226"/>
                    <a:pt x="372693" y="2287804"/>
                  </a:cubicBezTo>
                  <a:cubicBezTo>
                    <a:pt x="188977" y="2434404"/>
                    <a:pt x="170195" y="2659301"/>
                    <a:pt x="168275" y="2695575"/>
                  </a:cubicBezTo>
                  <a:lnTo>
                    <a:pt x="911225" y="2695575"/>
                  </a:lnTo>
                  <a:lnTo>
                    <a:pt x="1654175" y="2695575"/>
                  </a:lnTo>
                  <a:cubicBezTo>
                    <a:pt x="1652256" y="2659301"/>
                    <a:pt x="1633473" y="2434404"/>
                    <a:pt x="1449758" y="2287804"/>
                  </a:cubicBezTo>
                  <a:cubicBezTo>
                    <a:pt x="1296445" y="2165226"/>
                    <a:pt x="1070177" y="2012080"/>
                    <a:pt x="966625" y="1943169"/>
                  </a:cubicBezTo>
                  <a:lnTo>
                    <a:pt x="947737" y="1930666"/>
                  </a:lnTo>
                  <a:lnTo>
                    <a:pt x="947737" y="1223640"/>
                  </a:lnTo>
                  <a:lnTo>
                    <a:pt x="966497" y="1211193"/>
                  </a:lnTo>
                  <a:cubicBezTo>
                    <a:pt x="1069815" y="1142282"/>
                    <a:pt x="1295590" y="989137"/>
                    <a:pt x="1448707" y="866559"/>
                  </a:cubicBezTo>
                  <a:cubicBezTo>
                    <a:pt x="1632063" y="719958"/>
                    <a:pt x="1650673" y="495061"/>
                    <a:pt x="1652588" y="458787"/>
                  </a:cubicBezTo>
                  <a:lnTo>
                    <a:pt x="911225" y="458787"/>
                  </a:lnTo>
                  <a:close/>
                  <a:moveTo>
                    <a:pt x="896455" y="0"/>
                  </a:moveTo>
                  <a:lnTo>
                    <a:pt x="910432" y="960"/>
                  </a:lnTo>
                  <a:lnTo>
                    <a:pt x="924409" y="0"/>
                  </a:lnTo>
                  <a:lnTo>
                    <a:pt x="924409" y="2056"/>
                  </a:lnTo>
                  <a:lnTo>
                    <a:pt x="1820863" y="67989"/>
                  </a:lnTo>
                  <a:lnTo>
                    <a:pt x="1820863" y="604359"/>
                  </a:lnTo>
                  <a:cubicBezTo>
                    <a:pt x="1820863" y="604359"/>
                    <a:pt x="1818808" y="750480"/>
                    <a:pt x="1712746" y="856576"/>
                  </a:cubicBezTo>
                  <a:cubicBezTo>
                    <a:pt x="1606684" y="962671"/>
                    <a:pt x="1244649" y="1224894"/>
                    <a:pt x="1244649" y="1224894"/>
                  </a:cubicBezTo>
                  <a:cubicBezTo>
                    <a:pt x="1244649" y="1224894"/>
                    <a:pt x="1137217" y="1302752"/>
                    <a:pt x="1128996" y="1522344"/>
                  </a:cubicBezTo>
                  <a:cubicBezTo>
                    <a:pt x="1137217" y="1742074"/>
                    <a:pt x="1244649" y="1819932"/>
                    <a:pt x="1244649" y="1819932"/>
                  </a:cubicBezTo>
                  <a:cubicBezTo>
                    <a:pt x="1244649" y="1819932"/>
                    <a:pt x="1606684" y="2082154"/>
                    <a:pt x="1712746" y="2188250"/>
                  </a:cubicBezTo>
                  <a:cubicBezTo>
                    <a:pt x="1818808" y="2294208"/>
                    <a:pt x="1820863" y="2440329"/>
                    <a:pt x="1820863" y="2440329"/>
                  </a:cubicBezTo>
                  <a:lnTo>
                    <a:pt x="1820863" y="2976836"/>
                  </a:lnTo>
                  <a:lnTo>
                    <a:pt x="924409" y="3042769"/>
                  </a:lnTo>
                  <a:lnTo>
                    <a:pt x="924409" y="3044825"/>
                  </a:lnTo>
                  <a:lnTo>
                    <a:pt x="910432" y="3043729"/>
                  </a:lnTo>
                  <a:lnTo>
                    <a:pt x="896455" y="3044825"/>
                  </a:lnTo>
                  <a:lnTo>
                    <a:pt x="896455" y="3042769"/>
                  </a:lnTo>
                  <a:lnTo>
                    <a:pt x="0" y="2976836"/>
                  </a:lnTo>
                  <a:lnTo>
                    <a:pt x="0" y="2440329"/>
                  </a:lnTo>
                  <a:cubicBezTo>
                    <a:pt x="0" y="2440329"/>
                    <a:pt x="2056" y="2294208"/>
                    <a:pt x="108117" y="2188250"/>
                  </a:cubicBezTo>
                  <a:cubicBezTo>
                    <a:pt x="214179" y="2082154"/>
                    <a:pt x="576351" y="1819932"/>
                    <a:pt x="576351" y="1819932"/>
                  </a:cubicBezTo>
                  <a:cubicBezTo>
                    <a:pt x="576351" y="1819932"/>
                    <a:pt x="683646" y="1742074"/>
                    <a:pt x="691868" y="1522344"/>
                  </a:cubicBezTo>
                  <a:cubicBezTo>
                    <a:pt x="683646" y="1302752"/>
                    <a:pt x="576351" y="1224894"/>
                    <a:pt x="576351" y="1224894"/>
                  </a:cubicBezTo>
                  <a:cubicBezTo>
                    <a:pt x="576351" y="1224894"/>
                    <a:pt x="214179" y="962671"/>
                    <a:pt x="108117" y="856576"/>
                  </a:cubicBezTo>
                  <a:cubicBezTo>
                    <a:pt x="2056" y="750480"/>
                    <a:pt x="0" y="604359"/>
                    <a:pt x="0" y="604359"/>
                  </a:cubicBezTo>
                  <a:lnTo>
                    <a:pt x="0" y="67989"/>
                  </a:lnTo>
                  <a:lnTo>
                    <a:pt x="896455" y="205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C261632-2D9A-4973-BA7F-D6AE84B7A0BD}"/>
                </a:ext>
              </a:extLst>
            </p:cNvPr>
            <p:cNvSpPr/>
            <p:nvPr/>
          </p:nvSpPr>
          <p:spPr>
            <a:xfrm>
              <a:off x="2279618" y="2364581"/>
              <a:ext cx="743014" cy="2240280"/>
            </a:xfrm>
            <a:custGeom>
              <a:avLst/>
              <a:gdLst>
                <a:gd name="connsiteX0" fmla="*/ 0 w 743014"/>
                <a:gd name="connsiteY0" fmla="*/ 0 h 2240280"/>
                <a:gd name="connsiteX1" fmla="*/ 64 w 743014"/>
                <a:gd name="connsiteY1" fmla="*/ 0 h 2240280"/>
                <a:gd name="connsiteX2" fmla="*/ 36576 w 743014"/>
                <a:gd name="connsiteY2" fmla="*/ 0 h 2240280"/>
                <a:gd name="connsiteX3" fmla="*/ 741427 w 743014"/>
                <a:gd name="connsiteY3" fmla="*/ 0 h 2240280"/>
                <a:gd name="connsiteX4" fmla="*/ 537546 w 743014"/>
                <a:gd name="connsiteY4" fmla="*/ 407772 h 2240280"/>
                <a:gd name="connsiteX5" fmla="*/ 55336 w 743014"/>
                <a:gd name="connsiteY5" fmla="*/ 752406 h 2240280"/>
                <a:gd name="connsiteX6" fmla="*/ 36576 w 743014"/>
                <a:gd name="connsiteY6" fmla="*/ 764853 h 2240280"/>
                <a:gd name="connsiteX7" fmla="*/ 36576 w 743014"/>
                <a:gd name="connsiteY7" fmla="*/ 1471879 h 2240280"/>
                <a:gd name="connsiteX8" fmla="*/ 55464 w 743014"/>
                <a:gd name="connsiteY8" fmla="*/ 1484382 h 2240280"/>
                <a:gd name="connsiteX9" fmla="*/ 538597 w 743014"/>
                <a:gd name="connsiteY9" fmla="*/ 1829017 h 2240280"/>
                <a:gd name="connsiteX10" fmla="*/ 743014 w 743014"/>
                <a:gd name="connsiteY10" fmla="*/ 2236788 h 2240280"/>
                <a:gd name="connsiteX11" fmla="*/ 36576 w 743014"/>
                <a:gd name="connsiteY11" fmla="*/ 2236788 h 2240280"/>
                <a:gd name="connsiteX12" fmla="*/ 36576 w 743014"/>
                <a:gd name="connsiteY12" fmla="*/ 2240280 h 2240280"/>
                <a:gd name="connsiteX13" fmla="*/ 0 w 743014"/>
                <a:gd name="connsiteY13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3014" h="2240280">
                  <a:moveTo>
                    <a:pt x="0" y="0"/>
                  </a:moveTo>
                  <a:lnTo>
                    <a:pt x="64" y="0"/>
                  </a:lnTo>
                  <a:lnTo>
                    <a:pt x="36576" y="0"/>
                  </a:lnTo>
                  <a:lnTo>
                    <a:pt x="741427" y="0"/>
                  </a:lnTo>
                  <a:cubicBezTo>
                    <a:pt x="739512" y="36274"/>
                    <a:pt x="720902" y="261171"/>
                    <a:pt x="537546" y="407772"/>
                  </a:cubicBezTo>
                  <a:cubicBezTo>
                    <a:pt x="384429" y="530350"/>
                    <a:pt x="158654" y="683495"/>
                    <a:pt x="55336" y="752406"/>
                  </a:cubicBezTo>
                  <a:lnTo>
                    <a:pt x="36576" y="764853"/>
                  </a:lnTo>
                  <a:lnTo>
                    <a:pt x="36576" y="1471879"/>
                  </a:lnTo>
                  <a:lnTo>
                    <a:pt x="55464" y="1484382"/>
                  </a:lnTo>
                  <a:cubicBezTo>
                    <a:pt x="159016" y="1553293"/>
                    <a:pt x="385284" y="1706439"/>
                    <a:pt x="538597" y="1829017"/>
                  </a:cubicBezTo>
                  <a:cubicBezTo>
                    <a:pt x="722312" y="1975617"/>
                    <a:pt x="741095" y="2200514"/>
                    <a:pt x="743014" y="2236788"/>
                  </a:cubicBezTo>
                  <a:lnTo>
                    <a:pt x="36576" y="2236788"/>
                  </a:lnTo>
                  <a:lnTo>
                    <a:pt x="36576" y="224028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8499D22-C50F-40A7-A5F2-C933B44DE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57" y="1905794"/>
              <a:ext cx="1820863" cy="3044825"/>
            </a:xfrm>
            <a:custGeom>
              <a:avLst/>
              <a:gdLst>
                <a:gd name="connsiteX0" fmla="*/ 910432 w 1820863"/>
                <a:gd name="connsiteY0" fmla="*/ 3043729 h 3044825"/>
                <a:gd name="connsiteX1" fmla="*/ 924409 w 1820863"/>
                <a:gd name="connsiteY1" fmla="*/ 3044825 h 3044825"/>
                <a:gd name="connsiteX2" fmla="*/ 896455 w 1820863"/>
                <a:gd name="connsiteY2" fmla="*/ 3044825 h 3044825"/>
                <a:gd name="connsiteX3" fmla="*/ 1820863 w 1820863"/>
                <a:gd name="connsiteY3" fmla="*/ 2976836 h 3044825"/>
                <a:gd name="connsiteX4" fmla="*/ 1820863 w 1820863"/>
                <a:gd name="connsiteY4" fmla="*/ 3044825 h 3044825"/>
                <a:gd name="connsiteX5" fmla="*/ 924409 w 1820863"/>
                <a:gd name="connsiteY5" fmla="*/ 3044825 h 3044825"/>
                <a:gd name="connsiteX6" fmla="*/ 924409 w 1820863"/>
                <a:gd name="connsiteY6" fmla="*/ 3042769 h 3044825"/>
                <a:gd name="connsiteX7" fmla="*/ 0 w 1820863"/>
                <a:gd name="connsiteY7" fmla="*/ 2976836 h 3044825"/>
                <a:gd name="connsiteX8" fmla="*/ 896455 w 1820863"/>
                <a:gd name="connsiteY8" fmla="*/ 3042769 h 3044825"/>
                <a:gd name="connsiteX9" fmla="*/ 896455 w 1820863"/>
                <a:gd name="connsiteY9" fmla="*/ 3044825 h 3044825"/>
                <a:gd name="connsiteX10" fmla="*/ 0 w 1820863"/>
                <a:gd name="connsiteY10" fmla="*/ 3044825 h 3044825"/>
                <a:gd name="connsiteX11" fmla="*/ 1820863 w 1820863"/>
                <a:gd name="connsiteY11" fmla="*/ 604359 h 3044825"/>
                <a:gd name="connsiteX12" fmla="*/ 1820863 w 1820863"/>
                <a:gd name="connsiteY12" fmla="*/ 2440329 h 3044825"/>
                <a:gd name="connsiteX13" fmla="*/ 1703221 w 1820863"/>
                <a:gd name="connsiteY13" fmla="*/ 2193013 h 3044825"/>
                <a:gd name="connsiteX14" fmla="*/ 1239886 w 1820863"/>
                <a:gd name="connsiteY14" fmla="*/ 1834220 h 3044825"/>
                <a:gd name="connsiteX15" fmla="*/ 1207981 w 1820863"/>
                <a:gd name="connsiteY15" fmla="*/ 1797739 h 3044825"/>
                <a:gd name="connsiteX16" fmla="*/ 1200339 w 1820863"/>
                <a:gd name="connsiteY16" fmla="*/ 1788898 h 3044825"/>
                <a:gd name="connsiteX17" fmla="*/ 1195272 w 1820863"/>
                <a:gd name="connsiteY17" fmla="*/ 1783708 h 3044825"/>
                <a:gd name="connsiteX18" fmla="*/ 1193340 w 1820863"/>
                <a:gd name="connsiteY18" fmla="*/ 1780801 h 3044825"/>
                <a:gd name="connsiteX19" fmla="*/ 1183340 w 1820863"/>
                <a:gd name="connsiteY19" fmla="*/ 1769233 h 3044825"/>
                <a:gd name="connsiteX20" fmla="*/ 1151635 w 1820863"/>
                <a:gd name="connsiteY20" fmla="*/ 1718764 h 3044825"/>
                <a:gd name="connsiteX21" fmla="*/ 1145543 w 1820863"/>
                <a:gd name="connsiteY21" fmla="*/ 1698412 h 3044825"/>
                <a:gd name="connsiteX22" fmla="*/ 1131482 w 1820863"/>
                <a:gd name="connsiteY22" fmla="*/ 1666249 h 3044825"/>
                <a:gd name="connsiteX23" fmla="*/ 1108090 w 1820863"/>
                <a:gd name="connsiteY23" fmla="*/ 1522412 h 3044825"/>
                <a:gd name="connsiteX24" fmla="*/ 1289886 w 1820863"/>
                <a:gd name="connsiteY24" fmla="*/ 1181923 h 3044825"/>
                <a:gd name="connsiteX25" fmla="*/ 1299504 w 1820863"/>
                <a:gd name="connsiteY25" fmla="*/ 1178217 h 3044825"/>
                <a:gd name="connsiteX26" fmla="*/ 1300154 w 1820863"/>
                <a:gd name="connsiteY26" fmla="*/ 1177759 h 3044825"/>
                <a:gd name="connsiteX27" fmla="*/ 1712746 w 1820863"/>
                <a:gd name="connsiteY27" fmla="*/ 856576 h 3044825"/>
                <a:gd name="connsiteX28" fmla="*/ 1820863 w 1820863"/>
                <a:gd name="connsiteY28" fmla="*/ 604359 h 3044825"/>
                <a:gd name="connsiteX29" fmla="*/ 0 w 1820863"/>
                <a:gd name="connsiteY29" fmla="*/ 604359 h 3044825"/>
                <a:gd name="connsiteX30" fmla="*/ 108117 w 1820863"/>
                <a:gd name="connsiteY30" fmla="*/ 856576 h 3044825"/>
                <a:gd name="connsiteX31" fmla="*/ 590639 w 1820863"/>
                <a:gd name="connsiteY31" fmla="*/ 1220131 h 3044825"/>
                <a:gd name="connsiteX32" fmla="*/ 605300 w 1820863"/>
                <a:gd name="connsiteY32" fmla="*/ 1236472 h 3044825"/>
                <a:gd name="connsiteX33" fmla="*/ 612065 w 1820863"/>
                <a:gd name="connsiteY33" fmla="*/ 1247261 h 3044825"/>
                <a:gd name="connsiteX34" fmla="*/ 625592 w 1820863"/>
                <a:gd name="connsiteY34" fmla="*/ 1261116 h 3044825"/>
                <a:gd name="connsiteX35" fmla="*/ 712774 w 1820863"/>
                <a:gd name="connsiteY35" fmla="*/ 1522412 h 3044825"/>
                <a:gd name="connsiteX36" fmla="*/ 689383 w 1820863"/>
                <a:gd name="connsiteY36" fmla="*/ 1666249 h 3044825"/>
                <a:gd name="connsiteX37" fmla="*/ 676336 w 1820863"/>
                <a:gd name="connsiteY37" fmla="*/ 1696089 h 3044825"/>
                <a:gd name="connsiteX38" fmla="*/ 671678 w 1820863"/>
                <a:gd name="connsiteY38" fmla="*/ 1711918 h 3044825"/>
                <a:gd name="connsiteX39" fmla="*/ 664945 w 1820863"/>
                <a:gd name="connsiteY39" fmla="*/ 1722143 h 3044825"/>
                <a:gd name="connsiteX40" fmla="*/ 661939 w 1820863"/>
                <a:gd name="connsiteY40" fmla="*/ 1729019 h 3044825"/>
                <a:gd name="connsiteX41" fmla="*/ 581540 w 1820863"/>
                <a:gd name="connsiteY41" fmla="*/ 1828831 h 3044825"/>
                <a:gd name="connsiteX42" fmla="*/ 567367 w 1820863"/>
                <a:gd name="connsiteY42" fmla="*/ 1838381 h 3044825"/>
                <a:gd name="connsiteX43" fmla="*/ 542284 w 1820863"/>
                <a:gd name="connsiteY43" fmla="*/ 1863382 h 3044825"/>
                <a:gd name="connsiteX44" fmla="*/ 117642 w 1820863"/>
                <a:gd name="connsiteY44" fmla="*/ 2188250 h 3044825"/>
                <a:gd name="connsiteX45" fmla="*/ 0 w 1820863"/>
                <a:gd name="connsiteY45" fmla="*/ 2440329 h 3044825"/>
                <a:gd name="connsiteX46" fmla="*/ 924409 w 1820863"/>
                <a:gd name="connsiteY46" fmla="*/ 0 h 3044825"/>
                <a:gd name="connsiteX47" fmla="*/ 1820863 w 1820863"/>
                <a:gd name="connsiteY47" fmla="*/ 0 h 3044825"/>
                <a:gd name="connsiteX48" fmla="*/ 1820863 w 1820863"/>
                <a:gd name="connsiteY48" fmla="*/ 67989 h 3044825"/>
                <a:gd name="connsiteX49" fmla="*/ 924409 w 1820863"/>
                <a:gd name="connsiteY49" fmla="*/ 2056 h 3044825"/>
                <a:gd name="connsiteX50" fmla="*/ 896455 w 1820863"/>
                <a:gd name="connsiteY50" fmla="*/ 0 h 3044825"/>
                <a:gd name="connsiteX51" fmla="*/ 924409 w 1820863"/>
                <a:gd name="connsiteY51" fmla="*/ 0 h 3044825"/>
                <a:gd name="connsiteX52" fmla="*/ 910432 w 1820863"/>
                <a:gd name="connsiteY52" fmla="*/ 960 h 3044825"/>
                <a:gd name="connsiteX53" fmla="*/ 0 w 1820863"/>
                <a:gd name="connsiteY53" fmla="*/ 0 h 3044825"/>
                <a:gd name="connsiteX54" fmla="*/ 896455 w 1820863"/>
                <a:gd name="connsiteY54" fmla="*/ 0 h 3044825"/>
                <a:gd name="connsiteX55" fmla="*/ 896455 w 1820863"/>
                <a:gd name="connsiteY55" fmla="*/ 2056 h 3044825"/>
                <a:gd name="connsiteX56" fmla="*/ 0 w 1820863"/>
                <a:gd name="connsiteY56" fmla="*/ 67989 h 304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820863" h="3044825">
                  <a:moveTo>
                    <a:pt x="910432" y="3043729"/>
                  </a:moveTo>
                  <a:lnTo>
                    <a:pt x="924409" y="3044825"/>
                  </a:lnTo>
                  <a:lnTo>
                    <a:pt x="896455" y="3044825"/>
                  </a:lnTo>
                  <a:close/>
                  <a:moveTo>
                    <a:pt x="1820863" y="2976836"/>
                  </a:moveTo>
                  <a:lnTo>
                    <a:pt x="1820863" y="3044825"/>
                  </a:lnTo>
                  <a:lnTo>
                    <a:pt x="924409" y="3044825"/>
                  </a:lnTo>
                  <a:lnTo>
                    <a:pt x="924409" y="3042769"/>
                  </a:lnTo>
                  <a:close/>
                  <a:moveTo>
                    <a:pt x="0" y="2976836"/>
                  </a:moveTo>
                  <a:lnTo>
                    <a:pt x="896455" y="3042769"/>
                  </a:lnTo>
                  <a:lnTo>
                    <a:pt x="896455" y="3044825"/>
                  </a:lnTo>
                  <a:lnTo>
                    <a:pt x="0" y="3044825"/>
                  </a:lnTo>
                  <a:close/>
                  <a:moveTo>
                    <a:pt x="1820863" y="604359"/>
                  </a:moveTo>
                  <a:lnTo>
                    <a:pt x="1820863" y="2440329"/>
                  </a:lnTo>
                  <a:cubicBezTo>
                    <a:pt x="1820863" y="2440329"/>
                    <a:pt x="1800051" y="2294031"/>
                    <a:pt x="1703221" y="2193013"/>
                  </a:cubicBezTo>
                  <a:cubicBezTo>
                    <a:pt x="1606392" y="2091995"/>
                    <a:pt x="1335590" y="1945998"/>
                    <a:pt x="1239886" y="1834220"/>
                  </a:cubicBezTo>
                  <a:cubicBezTo>
                    <a:pt x="1227923" y="1820248"/>
                    <a:pt x="1217347" y="1808329"/>
                    <a:pt x="1207981" y="1797739"/>
                  </a:cubicBezTo>
                  <a:lnTo>
                    <a:pt x="1200339" y="1788898"/>
                  </a:lnTo>
                  <a:lnTo>
                    <a:pt x="1195272" y="1783708"/>
                  </a:lnTo>
                  <a:lnTo>
                    <a:pt x="1193340" y="1780801"/>
                  </a:lnTo>
                  <a:lnTo>
                    <a:pt x="1183340" y="1769233"/>
                  </a:lnTo>
                  <a:cubicBezTo>
                    <a:pt x="1169101" y="1751921"/>
                    <a:pt x="1159001" y="1737029"/>
                    <a:pt x="1151635" y="1718764"/>
                  </a:cubicBezTo>
                  <a:lnTo>
                    <a:pt x="1145543" y="1698412"/>
                  </a:lnTo>
                  <a:lnTo>
                    <a:pt x="1131482" y="1666249"/>
                  </a:lnTo>
                  <a:cubicBezTo>
                    <a:pt x="1116419" y="1622040"/>
                    <a:pt x="1108090" y="1573433"/>
                    <a:pt x="1108090" y="1522412"/>
                  </a:cubicBezTo>
                  <a:cubicBezTo>
                    <a:pt x="1108090" y="1369348"/>
                    <a:pt x="1183052" y="1238021"/>
                    <a:pt x="1289886" y="1181923"/>
                  </a:cubicBezTo>
                  <a:lnTo>
                    <a:pt x="1299504" y="1178217"/>
                  </a:lnTo>
                  <a:lnTo>
                    <a:pt x="1300154" y="1177759"/>
                  </a:lnTo>
                  <a:cubicBezTo>
                    <a:pt x="1410452" y="1099562"/>
                    <a:pt x="1640124" y="933548"/>
                    <a:pt x="1712746" y="856576"/>
                  </a:cubicBezTo>
                  <a:cubicBezTo>
                    <a:pt x="1809575" y="753947"/>
                    <a:pt x="1820863" y="604359"/>
                    <a:pt x="1820863" y="604359"/>
                  </a:cubicBezTo>
                  <a:close/>
                  <a:moveTo>
                    <a:pt x="0" y="604359"/>
                  </a:moveTo>
                  <a:cubicBezTo>
                    <a:pt x="0" y="604359"/>
                    <a:pt x="9677" y="753947"/>
                    <a:pt x="108117" y="856576"/>
                  </a:cubicBezTo>
                  <a:cubicBezTo>
                    <a:pt x="206557" y="959205"/>
                    <a:pt x="590639" y="1220131"/>
                    <a:pt x="590639" y="1220131"/>
                  </a:cubicBezTo>
                  <a:cubicBezTo>
                    <a:pt x="590639" y="1220131"/>
                    <a:pt x="596452" y="1225295"/>
                    <a:pt x="605300" y="1236472"/>
                  </a:cubicBezTo>
                  <a:lnTo>
                    <a:pt x="612065" y="1247261"/>
                  </a:lnTo>
                  <a:lnTo>
                    <a:pt x="625592" y="1261116"/>
                  </a:lnTo>
                  <a:cubicBezTo>
                    <a:pt x="679458" y="1327988"/>
                    <a:pt x="712774" y="1420370"/>
                    <a:pt x="712774" y="1522412"/>
                  </a:cubicBezTo>
                  <a:cubicBezTo>
                    <a:pt x="712774" y="1573433"/>
                    <a:pt x="704445" y="1622040"/>
                    <a:pt x="689383" y="1666249"/>
                  </a:cubicBezTo>
                  <a:lnTo>
                    <a:pt x="676336" y="1696089"/>
                  </a:lnTo>
                  <a:lnTo>
                    <a:pt x="671678" y="1711918"/>
                  </a:lnTo>
                  <a:lnTo>
                    <a:pt x="664945" y="1722143"/>
                  </a:lnTo>
                  <a:lnTo>
                    <a:pt x="661939" y="1729019"/>
                  </a:lnTo>
                  <a:cubicBezTo>
                    <a:pt x="640542" y="1768337"/>
                    <a:pt x="613211" y="1802268"/>
                    <a:pt x="581540" y="1828831"/>
                  </a:cubicBezTo>
                  <a:lnTo>
                    <a:pt x="567367" y="1838381"/>
                  </a:lnTo>
                  <a:lnTo>
                    <a:pt x="542284" y="1863382"/>
                  </a:lnTo>
                  <a:cubicBezTo>
                    <a:pt x="424220" y="1968610"/>
                    <a:pt x="203082" y="2097776"/>
                    <a:pt x="117642" y="2188250"/>
                  </a:cubicBezTo>
                  <a:cubicBezTo>
                    <a:pt x="19996" y="2291649"/>
                    <a:pt x="0" y="2440329"/>
                    <a:pt x="0" y="2440329"/>
                  </a:cubicBezTo>
                  <a:close/>
                  <a:moveTo>
                    <a:pt x="924409" y="0"/>
                  </a:moveTo>
                  <a:lnTo>
                    <a:pt x="1820863" y="0"/>
                  </a:lnTo>
                  <a:lnTo>
                    <a:pt x="1820863" y="67989"/>
                  </a:lnTo>
                  <a:lnTo>
                    <a:pt x="924409" y="2056"/>
                  </a:lnTo>
                  <a:close/>
                  <a:moveTo>
                    <a:pt x="896455" y="0"/>
                  </a:moveTo>
                  <a:lnTo>
                    <a:pt x="924409" y="0"/>
                  </a:lnTo>
                  <a:lnTo>
                    <a:pt x="910432" y="960"/>
                  </a:lnTo>
                  <a:close/>
                  <a:moveTo>
                    <a:pt x="0" y="0"/>
                  </a:moveTo>
                  <a:lnTo>
                    <a:pt x="896455" y="0"/>
                  </a:lnTo>
                  <a:lnTo>
                    <a:pt x="896455" y="2056"/>
                  </a:lnTo>
                  <a:lnTo>
                    <a:pt x="0" y="67989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9992490-BD17-446A-9EBF-A463B464F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1694656"/>
              <a:ext cx="2055813" cy="339725"/>
            </a:xfrm>
            <a:custGeom>
              <a:avLst/>
              <a:gdLst>
                <a:gd name="connsiteX0" fmla="*/ 53781 w 2055813"/>
                <a:gd name="connsiteY0" fmla="*/ 0 h 339725"/>
                <a:gd name="connsiteX1" fmla="*/ 1028700 w 2055813"/>
                <a:gd name="connsiteY1" fmla="*/ 0 h 339725"/>
                <a:gd name="connsiteX2" fmla="*/ 2002115 w 2055813"/>
                <a:gd name="connsiteY2" fmla="*/ 0 h 339725"/>
                <a:gd name="connsiteX3" fmla="*/ 2055813 w 2055813"/>
                <a:gd name="connsiteY3" fmla="*/ 53526 h 339725"/>
                <a:gd name="connsiteX4" fmla="*/ 2055813 w 2055813"/>
                <a:gd name="connsiteY4" fmla="*/ 286199 h 339725"/>
                <a:gd name="connsiteX5" fmla="*/ 2002115 w 2055813"/>
                <a:gd name="connsiteY5" fmla="*/ 339725 h 339725"/>
                <a:gd name="connsiteX6" fmla="*/ 1028700 w 2055813"/>
                <a:gd name="connsiteY6" fmla="*/ 339725 h 339725"/>
                <a:gd name="connsiteX7" fmla="*/ 53781 w 2055813"/>
                <a:gd name="connsiteY7" fmla="*/ 339725 h 339725"/>
                <a:gd name="connsiteX8" fmla="*/ 0 w 2055813"/>
                <a:gd name="connsiteY8" fmla="*/ 286199 h 339725"/>
                <a:gd name="connsiteX9" fmla="*/ 0 w 2055813"/>
                <a:gd name="connsiteY9" fmla="*/ 53526 h 339725"/>
                <a:gd name="connsiteX10" fmla="*/ 53781 w 2055813"/>
                <a:gd name="connsiteY10" fmla="*/ 0 h 33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39725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3896"/>
                    <a:pt x="2055813" y="53526"/>
                  </a:cubicBezTo>
                  <a:lnTo>
                    <a:pt x="2055813" y="286199"/>
                  </a:lnTo>
                  <a:cubicBezTo>
                    <a:pt x="2055813" y="315830"/>
                    <a:pt x="2031841" y="339725"/>
                    <a:pt x="2002115" y="339725"/>
                  </a:cubicBezTo>
                  <a:lnTo>
                    <a:pt x="1028700" y="339725"/>
                  </a:lnTo>
                  <a:lnTo>
                    <a:pt x="53781" y="339725"/>
                  </a:lnTo>
                  <a:cubicBezTo>
                    <a:pt x="24010" y="339725"/>
                    <a:pt x="0" y="315830"/>
                    <a:pt x="0" y="286199"/>
                  </a:cubicBezTo>
                  <a:lnTo>
                    <a:pt x="0" y="53526"/>
                  </a:lnTo>
                  <a:cubicBezTo>
                    <a:pt x="0" y="23896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76767B6E-58C0-4B4C-9EE9-5BD3190DE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82" y="4822031"/>
              <a:ext cx="2055813" cy="341313"/>
            </a:xfrm>
            <a:custGeom>
              <a:avLst/>
              <a:gdLst>
                <a:gd name="connsiteX0" fmla="*/ 53781 w 2055813"/>
                <a:gd name="connsiteY0" fmla="*/ 0 h 341313"/>
                <a:gd name="connsiteX1" fmla="*/ 1028700 w 2055813"/>
                <a:gd name="connsiteY1" fmla="*/ 0 h 341313"/>
                <a:gd name="connsiteX2" fmla="*/ 2002115 w 2055813"/>
                <a:gd name="connsiteY2" fmla="*/ 0 h 341313"/>
                <a:gd name="connsiteX3" fmla="*/ 2055813 w 2055813"/>
                <a:gd name="connsiteY3" fmla="*/ 53755 h 341313"/>
                <a:gd name="connsiteX4" fmla="*/ 2055813 w 2055813"/>
                <a:gd name="connsiteY4" fmla="*/ 287559 h 341313"/>
                <a:gd name="connsiteX5" fmla="*/ 2002115 w 2055813"/>
                <a:gd name="connsiteY5" fmla="*/ 341313 h 341313"/>
                <a:gd name="connsiteX6" fmla="*/ 1028700 w 2055813"/>
                <a:gd name="connsiteY6" fmla="*/ 341313 h 341313"/>
                <a:gd name="connsiteX7" fmla="*/ 53781 w 2055813"/>
                <a:gd name="connsiteY7" fmla="*/ 341313 h 341313"/>
                <a:gd name="connsiteX8" fmla="*/ 0 w 2055813"/>
                <a:gd name="connsiteY8" fmla="*/ 287559 h 341313"/>
                <a:gd name="connsiteX9" fmla="*/ 0 w 2055813"/>
                <a:gd name="connsiteY9" fmla="*/ 53755 h 341313"/>
                <a:gd name="connsiteX10" fmla="*/ 53781 w 2055813"/>
                <a:gd name="connsiteY10" fmla="*/ 0 h 34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5813" h="341313">
                  <a:moveTo>
                    <a:pt x="53781" y="0"/>
                  </a:moveTo>
                  <a:lnTo>
                    <a:pt x="1028700" y="0"/>
                  </a:lnTo>
                  <a:lnTo>
                    <a:pt x="2002115" y="0"/>
                  </a:lnTo>
                  <a:cubicBezTo>
                    <a:pt x="2031841" y="0"/>
                    <a:pt x="2055813" y="24135"/>
                    <a:pt x="2055813" y="53755"/>
                  </a:cubicBezTo>
                  <a:lnTo>
                    <a:pt x="2055813" y="287559"/>
                  </a:lnTo>
                  <a:cubicBezTo>
                    <a:pt x="2055813" y="317179"/>
                    <a:pt x="2031841" y="341313"/>
                    <a:pt x="2002115" y="341313"/>
                  </a:cubicBezTo>
                  <a:lnTo>
                    <a:pt x="1028700" y="341313"/>
                  </a:lnTo>
                  <a:lnTo>
                    <a:pt x="53781" y="341313"/>
                  </a:lnTo>
                  <a:cubicBezTo>
                    <a:pt x="24010" y="341313"/>
                    <a:pt x="0" y="317179"/>
                    <a:pt x="0" y="287559"/>
                  </a:cubicBezTo>
                  <a:lnTo>
                    <a:pt x="0" y="53755"/>
                  </a:lnTo>
                  <a:cubicBezTo>
                    <a:pt x="0" y="24135"/>
                    <a:pt x="24010" y="0"/>
                    <a:pt x="5378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3" name="Freeform 5743">
              <a:extLst>
                <a:ext uri="{FF2B5EF4-FFF2-40B4-BE49-F238E27FC236}">
                  <a16:creationId xmlns:a16="http://schemas.microsoft.com/office/drawing/2014/main" id="{5E15CB99-68AB-4B9C-94E1-4E1356506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1694656"/>
              <a:ext cx="1027113" cy="339725"/>
            </a:xfrm>
            <a:custGeom>
              <a:avLst/>
              <a:gdLst>
                <a:gd name="T0" fmla="*/ 7498 w 7498"/>
                <a:gd name="T1" fmla="*/ 2096 h 2488"/>
                <a:gd name="T2" fmla="*/ 7498 w 7498"/>
                <a:gd name="T3" fmla="*/ 392 h 2488"/>
                <a:gd name="T4" fmla="*/ 7106 w 7498"/>
                <a:gd name="T5" fmla="*/ 0 h 2488"/>
                <a:gd name="T6" fmla="*/ 0 w 7498"/>
                <a:gd name="T7" fmla="*/ 0 h 2488"/>
                <a:gd name="T8" fmla="*/ 0 w 7498"/>
                <a:gd name="T9" fmla="*/ 2488 h 2488"/>
                <a:gd name="T10" fmla="*/ 7106 w 7498"/>
                <a:gd name="T11" fmla="*/ 2488 h 2488"/>
                <a:gd name="T12" fmla="*/ 7498 w 7498"/>
                <a:gd name="T13" fmla="*/ 2096 h 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8">
                  <a:moveTo>
                    <a:pt x="7498" y="2096"/>
                  </a:moveTo>
                  <a:lnTo>
                    <a:pt x="7498" y="392"/>
                  </a:lnTo>
                  <a:cubicBezTo>
                    <a:pt x="7498" y="175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8"/>
                  </a:lnTo>
                  <a:lnTo>
                    <a:pt x="7106" y="2488"/>
                  </a:lnTo>
                  <a:cubicBezTo>
                    <a:pt x="7323" y="2488"/>
                    <a:pt x="7498" y="2313"/>
                    <a:pt x="7498" y="2096"/>
                  </a:cubicBezTo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4" name="Freeform 5744">
              <a:extLst>
                <a:ext uri="{FF2B5EF4-FFF2-40B4-BE49-F238E27FC236}">
                  <a16:creationId xmlns:a16="http://schemas.microsoft.com/office/drawing/2014/main" id="{CAD78A32-8FD8-466A-BCA3-C6D2274CD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682" y="4822031"/>
              <a:ext cx="1027113" cy="341313"/>
            </a:xfrm>
            <a:custGeom>
              <a:avLst/>
              <a:gdLst>
                <a:gd name="T0" fmla="*/ 7106 w 7498"/>
                <a:gd name="T1" fmla="*/ 2489 h 2489"/>
                <a:gd name="T2" fmla="*/ 7498 w 7498"/>
                <a:gd name="T3" fmla="*/ 2097 h 2489"/>
                <a:gd name="T4" fmla="*/ 7498 w 7498"/>
                <a:gd name="T5" fmla="*/ 392 h 2489"/>
                <a:gd name="T6" fmla="*/ 7106 w 7498"/>
                <a:gd name="T7" fmla="*/ 0 h 2489"/>
                <a:gd name="T8" fmla="*/ 0 w 7498"/>
                <a:gd name="T9" fmla="*/ 0 h 2489"/>
                <a:gd name="T10" fmla="*/ 0 w 7498"/>
                <a:gd name="T11" fmla="*/ 2489 h 2489"/>
                <a:gd name="T12" fmla="*/ 7106 w 7498"/>
                <a:gd name="T13" fmla="*/ 248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8" h="2489">
                  <a:moveTo>
                    <a:pt x="7106" y="2489"/>
                  </a:moveTo>
                  <a:cubicBezTo>
                    <a:pt x="7323" y="2489"/>
                    <a:pt x="7498" y="2313"/>
                    <a:pt x="7498" y="2097"/>
                  </a:cubicBezTo>
                  <a:lnTo>
                    <a:pt x="7498" y="392"/>
                  </a:lnTo>
                  <a:cubicBezTo>
                    <a:pt x="7498" y="176"/>
                    <a:pt x="7323" y="0"/>
                    <a:pt x="7106" y="0"/>
                  </a:cubicBezTo>
                  <a:lnTo>
                    <a:pt x="0" y="0"/>
                  </a:lnTo>
                  <a:lnTo>
                    <a:pt x="0" y="2489"/>
                  </a:lnTo>
                  <a:lnTo>
                    <a:pt x="7106" y="2489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2F338305-40E7-420D-AD6C-B4E1099B71B8}"/>
              </a:ext>
            </a:extLst>
          </p:cNvPr>
          <p:cNvSpPr txBox="1"/>
          <p:nvPr/>
        </p:nvSpPr>
        <p:spPr>
          <a:xfrm>
            <a:off x="1250982" y="1148329"/>
            <a:ext cx="205581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D94AFA2-BD6C-404F-B43E-0DD8FF96DC2F}"/>
              </a:ext>
            </a:extLst>
          </p:cNvPr>
          <p:cNvSpPr txBox="1"/>
          <p:nvPr/>
        </p:nvSpPr>
        <p:spPr>
          <a:xfrm>
            <a:off x="3942080" y="1148329"/>
            <a:ext cx="205581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FB2C3893-6792-42F0-8246-2D9BA63D3B39}"/>
              </a:ext>
            </a:extLst>
          </p:cNvPr>
          <p:cNvSpPr txBox="1"/>
          <p:nvPr/>
        </p:nvSpPr>
        <p:spPr>
          <a:xfrm>
            <a:off x="6622812" y="1148329"/>
            <a:ext cx="205581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E7DCA99-A114-4276-9DEB-903E952E3FAA}"/>
              </a:ext>
            </a:extLst>
          </p:cNvPr>
          <p:cNvSpPr txBox="1"/>
          <p:nvPr/>
        </p:nvSpPr>
        <p:spPr>
          <a:xfrm>
            <a:off x="9303544" y="1148329"/>
            <a:ext cx="205581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A088FCA-A725-427C-AFB3-A74F5CD46CE7}"/>
              </a:ext>
            </a:extLst>
          </p:cNvPr>
          <p:cNvSpPr txBox="1"/>
          <p:nvPr/>
        </p:nvSpPr>
        <p:spPr>
          <a:xfrm>
            <a:off x="1248139" y="5324952"/>
            <a:ext cx="2055813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1"/>
                </a:solidFill>
              </a:rPr>
              <a:t>80%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1BDB6D3F-610D-495D-93FD-6218BAAA6E05}"/>
              </a:ext>
            </a:extLst>
          </p:cNvPr>
          <p:cNvSpPr txBox="1"/>
          <p:nvPr/>
        </p:nvSpPr>
        <p:spPr>
          <a:xfrm>
            <a:off x="3933274" y="5324952"/>
            <a:ext cx="2055813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2"/>
                </a:solidFill>
              </a:rPr>
              <a:t>20%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FB1F3F11-6D25-477B-A326-F564A19C7A72}"/>
              </a:ext>
            </a:extLst>
          </p:cNvPr>
          <p:cNvSpPr txBox="1"/>
          <p:nvPr/>
        </p:nvSpPr>
        <p:spPr>
          <a:xfrm>
            <a:off x="6618409" y="5324951"/>
            <a:ext cx="2055813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3"/>
                </a:solidFill>
              </a:rPr>
              <a:t>50%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6BC94FE1-F867-4E1D-8B87-7197BCA54BBF}"/>
              </a:ext>
            </a:extLst>
          </p:cNvPr>
          <p:cNvSpPr txBox="1"/>
          <p:nvPr/>
        </p:nvSpPr>
        <p:spPr>
          <a:xfrm>
            <a:off x="9303543" y="5324951"/>
            <a:ext cx="2055813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4">
                    <a:lumMod val="75000"/>
                  </a:schemeClr>
                </a:solidFill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91579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78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Hourglass Data-Driven Charts for PowerPoint</vt:lpstr>
      <vt:lpstr>Hourglass Data-Driven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Hourglass Data-Driven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2018-08-11T02:03:45Z</dcterms:modified>
  <cp:category>Charts &amp; Diagrams</cp:category>
</cp:coreProperties>
</file>