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7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8CEA0D-78CA-45A4-A390-74BFBD2F4A3C}"/>
              </a:ext>
            </a:extLst>
          </p:cNvPr>
          <p:cNvSpPr/>
          <p:nvPr/>
        </p:nvSpPr>
        <p:spPr>
          <a:xfrm>
            <a:off x="5112532" y="1625961"/>
            <a:ext cx="197583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528BF5-3FFC-400E-B7DB-1BFA89145F1B}"/>
              </a:ext>
            </a:extLst>
          </p:cNvPr>
          <p:cNvSpPr/>
          <p:nvPr/>
        </p:nvSpPr>
        <p:spPr>
          <a:xfrm>
            <a:off x="4940421" y="1195684"/>
            <a:ext cx="2311449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66EAB0F-0F33-4D48-8DC0-CA68ABAD4E6A}"/>
              </a:ext>
            </a:extLst>
          </p:cNvPr>
          <p:cNvSpPr/>
          <p:nvPr/>
        </p:nvSpPr>
        <p:spPr>
          <a:xfrm>
            <a:off x="5267431" y="2056237"/>
            <a:ext cx="163677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ysClr val="windowText" lastClr="000000"/>
                </a:solidFill>
              </a:rPr>
              <a:t>LOREM IPSUM</a:t>
            </a:r>
            <a:endParaRPr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F40B958-0066-49D8-8F00-201DA5965A22}"/>
              </a:ext>
            </a:extLst>
          </p:cNvPr>
          <p:cNvSpPr/>
          <p:nvPr/>
        </p:nvSpPr>
        <p:spPr>
          <a:xfrm>
            <a:off x="5542809" y="2503725"/>
            <a:ext cx="1101508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938273-50E2-42B7-9886-BD7573F73D24}"/>
              </a:ext>
            </a:extLst>
          </p:cNvPr>
          <p:cNvSpPr/>
          <p:nvPr/>
        </p:nvSpPr>
        <p:spPr>
          <a:xfrm>
            <a:off x="5112532" y="5016539"/>
            <a:ext cx="197583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ysClr val="windowText" lastClr="000000"/>
                </a:solidFill>
              </a:rPr>
              <a:t>LOREM IPSUM</a:t>
            </a:r>
            <a:endParaRPr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46D79A-7CCD-4E29-AFB3-07F8EDF708AF}"/>
              </a:ext>
            </a:extLst>
          </p:cNvPr>
          <p:cNvSpPr/>
          <p:nvPr/>
        </p:nvSpPr>
        <p:spPr>
          <a:xfrm>
            <a:off x="4940421" y="5464027"/>
            <a:ext cx="2311449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89A47E7-C996-44C6-B518-1D09740CBA34}"/>
              </a:ext>
            </a:extLst>
          </p:cNvPr>
          <p:cNvSpPr/>
          <p:nvPr/>
        </p:nvSpPr>
        <p:spPr>
          <a:xfrm>
            <a:off x="5267431" y="4586263"/>
            <a:ext cx="163677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E71FBFD-6AB7-40CE-A934-8D731A0F7F06}"/>
              </a:ext>
            </a:extLst>
          </p:cNvPr>
          <p:cNvSpPr/>
          <p:nvPr/>
        </p:nvSpPr>
        <p:spPr>
          <a:xfrm>
            <a:off x="5542809" y="4155986"/>
            <a:ext cx="1101508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bg1"/>
                </a:solidFill>
              </a:rPr>
              <a:t>LOREM</a:t>
            </a: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1374CBD-9C9E-4272-9990-25BC05D5890D}"/>
              </a:ext>
            </a:extLst>
          </p:cNvPr>
          <p:cNvSpPr/>
          <p:nvPr/>
        </p:nvSpPr>
        <p:spPr>
          <a:xfrm>
            <a:off x="4458400" y="1126818"/>
            <a:ext cx="3275014" cy="4731342"/>
          </a:xfrm>
          <a:custGeom>
            <a:avLst/>
            <a:gdLst>
              <a:gd name="connsiteX0" fmla="*/ 1176622 w 3275014"/>
              <a:gd name="connsiteY0" fmla="*/ 2443992 h 4731342"/>
              <a:gd name="connsiteX1" fmla="*/ 1481263 w 3275014"/>
              <a:gd name="connsiteY1" fmla="*/ 2640217 h 4731342"/>
              <a:gd name="connsiteX2" fmla="*/ 1526027 w 3275014"/>
              <a:gd name="connsiteY2" fmla="*/ 2666056 h 4731342"/>
              <a:gd name="connsiteX3" fmla="*/ 383214 w 3275014"/>
              <a:gd name="connsiteY3" fmla="*/ 4529928 h 4731342"/>
              <a:gd name="connsiteX4" fmla="*/ 202514 w 3275014"/>
              <a:gd name="connsiteY4" fmla="*/ 4731342 h 4731342"/>
              <a:gd name="connsiteX5" fmla="*/ 192162 w 3275014"/>
              <a:gd name="connsiteY5" fmla="*/ 4731342 h 4731342"/>
              <a:gd name="connsiteX6" fmla="*/ 1110 w 3275014"/>
              <a:gd name="connsiteY6" fmla="*/ 4548884 h 4731342"/>
              <a:gd name="connsiteX7" fmla="*/ 169815 w 3275014"/>
              <a:gd name="connsiteY7" fmla="*/ 3712412 h 4731342"/>
              <a:gd name="connsiteX8" fmla="*/ 1176622 w 3275014"/>
              <a:gd name="connsiteY8" fmla="*/ 2443992 h 4731342"/>
              <a:gd name="connsiteX9" fmla="*/ 3061940 w 3275014"/>
              <a:gd name="connsiteY9" fmla="*/ 341 h 4731342"/>
              <a:gd name="connsiteX10" fmla="*/ 3263345 w 3275014"/>
              <a:gd name="connsiteY10" fmla="*/ 182782 h 4731342"/>
              <a:gd name="connsiteX11" fmla="*/ 3094639 w 3275014"/>
              <a:gd name="connsiteY11" fmla="*/ 1019213 h 4731342"/>
              <a:gd name="connsiteX12" fmla="*/ 2087832 w 3275014"/>
              <a:gd name="connsiteY12" fmla="*/ 2287603 h 4731342"/>
              <a:gd name="connsiteX13" fmla="*/ 1783192 w 3275014"/>
              <a:gd name="connsiteY13" fmla="*/ 2091364 h 4731342"/>
              <a:gd name="connsiteX14" fmla="*/ 1738427 w 3275014"/>
              <a:gd name="connsiteY14" fmla="*/ 2065574 h 4731342"/>
              <a:gd name="connsiteX15" fmla="*/ 2731526 w 3275014"/>
              <a:gd name="connsiteY15" fmla="*/ 895250 h 4731342"/>
              <a:gd name="connsiteX16" fmla="*/ 2881241 w 3275014"/>
              <a:gd name="connsiteY16" fmla="*/ 201674 h 4731342"/>
              <a:gd name="connsiteX17" fmla="*/ 3061940 w 3275014"/>
              <a:gd name="connsiteY17" fmla="*/ 341 h 4731342"/>
              <a:gd name="connsiteX18" fmla="*/ 201800 w 3275014"/>
              <a:gd name="connsiteY18" fmla="*/ 241 h 4731342"/>
              <a:gd name="connsiteX19" fmla="*/ 382509 w 3275014"/>
              <a:gd name="connsiteY19" fmla="*/ 199794 h 4731342"/>
              <a:gd name="connsiteX20" fmla="*/ 532284 w 3275014"/>
              <a:gd name="connsiteY20" fmla="*/ 893417 h 4731342"/>
              <a:gd name="connsiteX21" fmla="*/ 1733544 w 3275014"/>
              <a:gd name="connsiteY21" fmla="*/ 2194671 h 4731342"/>
              <a:gd name="connsiteX22" fmla="*/ 3105253 w 3275014"/>
              <a:gd name="connsiteY22" fmla="*/ 3704012 h 4731342"/>
              <a:gd name="connsiteX23" fmla="*/ 3274017 w 3275014"/>
              <a:gd name="connsiteY23" fmla="*/ 4538767 h 4731342"/>
              <a:gd name="connsiteX24" fmla="*/ 3082894 w 3275014"/>
              <a:gd name="connsiteY24" fmla="*/ 4721253 h 4731342"/>
              <a:gd name="connsiteX25" fmla="*/ 3072633 w 3275014"/>
              <a:gd name="connsiteY25" fmla="*/ 4721253 h 4731342"/>
              <a:gd name="connsiteX26" fmla="*/ 2891923 w 3275014"/>
              <a:gd name="connsiteY26" fmla="*/ 4521700 h 4731342"/>
              <a:gd name="connsiteX27" fmla="*/ 2742149 w 3275014"/>
              <a:gd name="connsiteY27" fmla="*/ 3828077 h 4731342"/>
              <a:gd name="connsiteX28" fmla="*/ 1540889 w 3275014"/>
              <a:gd name="connsiteY28" fmla="*/ 2526823 h 4731342"/>
              <a:gd name="connsiteX29" fmla="*/ 169180 w 3275014"/>
              <a:gd name="connsiteY29" fmla="*/ 1017263 h 4731342"/>
              <a:gd name="connsiteX30" fmla="*/ 416 w 3275014"/>
              <a:gd name="connsiteY30" fmla="*/ 180977 h 4731342"/>
              <a:gd name="connsiteX31" fmla="*/ 201800 w 3275014"/>
              <a:gd name="connsiteY31" fmla="*/ 241 h 473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5014" h="4731342">
                <a:moveTo>
                  <a:pt x="1176622" y="2443992"/>
                </a:moveTo>
                <a:cubicBezTo>
                  <a:pt x="1271291" y="2511130"/>
                  <a:pt x="1372814" y="2576468"/>
                  <a:pt x="1481263" y="2640217"/>
                </a:cubicBezTo>
                <a:cubicBezTo>
                  <a:pt x="1496755" y="2648795"/>
                  <a:pt x="1510535" y="2657372"/>
                  <a:pt x="1526027" y="2666056"/>
                </a:cubicBezTo>
                <a:cubicBezTo>
                  <a:pt x="343590" y="3466311"/>
                  <a:pt x="383214" y="4517962"/>
                  <a:pt x="383214" y="4529928"/>
                </a:cubicBezTo>
                <a:cubicBezTo>
                  <a:pt x="390068" y="4634977"/>
                  <a:pt x="307464" y="4726153"/>
                  <a:pt x="202514" y="4731342"/>
                </a:cubicBezTo>
                <a:cubicBezTo>
                  <a:pt x="199016" y="4731342"/>
                  <a:pt x="195589" y="4731342"/>
                  <a:pt x="192162" y="4731342"/>
                </a:cubicBezTo>
                <a:cubicBezTo>
                  <a:pt x="90639" y="4731342"/>
                  <a:pt x="6250" y="4650438"/>
                  <a:pt x="1110" y="4548884"/>
                </a:cubicBezTo>
                <a:cubicBezTo>
                  <a:pt x="-604" y="4533423"/>
                  <a:pt x="-16097" y="4178884"/>
                  <a:pt x="169815" y="3712412"/>
                </a:cubicBezTo>
                <a:cubicBezTo>
                  <a:pt x="310891" y="3357873"/>
                  <a:pt x="598326" y="2874247"/>
                  <a:pt x="1176622" y="2443992"/>
                </a:cubicBezTo>
                <a:close/>
                <a:moveTo>
                  <a:pt x="3061940" y="341"/>
                </a:moveTo>
                <a:cubicBezTo>
                  <a:pt x="3168675" y="-4860"/>
                  <a:pt x="3258204" y="77711"/>
                  <a:pt x="3263345" y="182782"/>
                </a:cubicBezTo>
                <a:cubicBezTo>
                  <a:pt x="3265058" y="198278"/>
                  <a:pt x="3280551" y="552760"/>
                  <a:pt x="3094639" y="1019213"/>
                </a:cubicBezTo>
                <a:cubicBezTo>
                  <a:pt x="2953563" y="1373695"/>
                  <a:pt x="2666129" y="1857341"/>
                  <a:pt x="2087832" y="2287603"/>
                </a:cubicBezTo>
                <a:cubicBezTo>
                  <a:pt x="1993163" y="2220527"/>
                  <a:pt x="1891640" y="2155043"/>
                  <a:pt x="1783192" y="2091364"/>
                </a:cubicBezTo>
                <a:cubicBezTo>
                  <a:pt x="1767699" y="2082767"/>
                  <a:pt x="1753920" y="2074170"/>
                  <a:pt x="1738427" y="2065574"/>
                </a:cubicBezTo>
                <a:cubicBezTo>
                  <a:pt x="2209989" y="1748874"/>
                  <a:pt x="2543901" y="1354804"/>
                  <a:pt x="2731526" y="895250"/>
                </a:cubicBezTo>
                <a:cubicBezTo>
                  <a:pt x="2891593" y="502878"/>
                  <a:pt x="2881241" y="205070"/>
                  <a:pt x="2881241" y="201674"/>
                </a:cubicBezTo>
                <a:cubicBezTo>
                  <a:pt x="2874387" y="95011"/>
                  <a:pt x="2956990" y="5435"/>
                  <a:pt x="3061940" y="341"/>
                </a:cubicBezTo>
                <a:close/>
                <a:moveTo>
                  <a:pt x="201800" y="241"/>
                </a:moveTo>
                <a:cubicBezTo>
                  <a:pt x="306856" y="5273"/>
                  <a:pt x="387716" y="94766"/>
                  <a:pt x="382509" y="199794"/>
                </a:cubicBezTo>
                <a:cubicBezTo>
                  <a:pt x="382509" y="206796"/>
                  <a:pt x="372249" y="502625"/>
                  <a:pt x="532284" y="893417"/>
                </a:cubicBezTo>
                <a:cubicBezTo>
                  <a:pt x="747451" y="1418339"/>
                  <a:pt x="1151904" y="1855518"/>
                  <a:pt x="1733544" y="2194671"/>
                </a:cubicBezTo>
                <a:cubicBezTo>
                  <a:pt x="2561439" y="2676488"/>
                  <a:pt x="2936641" y="3280618"/>
                  <a:pt x="3105253" y="3704012"/>
                </a:cubicBezTo>
                <a:cubicBezTo>
                  <a:pt x="3291169" y="4170512"/>
                  <a:pt x="3275702" y="4524982"/>
                  <a:pt x="3274017" y="4538767"/>
                </a:cubicBezTo>
                <a:cubicBezTo>
                  <a:pt x="3268810" y="4642045"/>
                  <a:pt x="3184428" y="4721253"/>
                  <a:pt x="3082894" y="4721253"/>
                </a:cubicBezTo>
                <a:cubicBezTo>
                  <a:pt x="3079525" y="4721253"/>
                  <a:pt x="3076002" y="4721253"/>
                  <a:pt x="3072633" y="4721253"/>
                </a:cubicBezTo>
                <a:cubicBezTo>
                  <a:pt x="2967576" y="4716002"/>
                  <a:pt x="2886716" y="4626509"/>
                  <a:pt x="2891923" y="4521700"/>
                </a:cubicBezTo>
                <a:cubicBezTo>
                  <a:pt x="2891923" y="4514698"/>
                  <a:pt x="2902184" y="4218650"/>
                  <a:pt x="2742149" y="3828077"/>
                </a:cubicBezTo>
                <a:cubicBezTo>
                  <a:pt x="2526982" y="3302936"/>
                  <a:pt x="2122529" y="2865757"/>
                  <a:pt x="1540889" y="2526823"/>
                </a:cubicBezTo>
                <a:cubicBezTo>
                  <a:pt x="712994" y="2044787"/>
                  <a:pt x="337791" y="1440657"/>
                  <a:pt x="169180" y="1017263"/>
                </a:cubicBezTo>
                <a:cubicBezTo>
                  <a:pt x="-16737" y="550982"/>
                  <a:pt x="416" y="196293"/>
                  <a:pt x="416" y="180977"/>
                </a:cubicBezTo>
                <a:cubicBezTo>
                  <a:pt x="5622" y="75949"/>
                  <a:pt x="96896" y="-5011"/>
                  <a:pt x="201800" y="2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37E90B-384E-40E5-911A-95A4680FC9F6}"/>
              </a:ext>
            </a:extLst>
          </p:cNvPr>
          <p:cNvGrpSpPr/>
          <p:nvPr/>
        </p:nvGrpSpPr>
        <p:grpSpPr>
          <a:xfrm>
            <a:off x="8377012" y="4270333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E3D78-89FA-478A-A925-84EF16F80A5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ACD09D-8B54-432C-AB6A-5973C949B5D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300FAF1-DE24-42D5-8CEE-719BE8712667}"/>
              </a:ext>
            </a:extLst>
          </p:cNvPr>
          <p:cNvGrpSpPr/>
          <p:nvPr/>
        </p:nvGrpSpPr>
        <p:grpSpPr>
          <a:xfrm>
            <a:off x="881113" y="4270333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C9CA78-D88C-4A65-974B-CDEE1DD4308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786972-B055-4F6A-B587-E5F2A3957BF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68888B-3733-4B8B-9379-67C41D7AC9DC}"/>
              </a:ext>
            </a:extLst>
          </p:cNvPr>
          <p:cNvGrpSpPr/>
          <p:nvPr/>
        </p:nvGrpSpPr>
        <p:grpSpPr>
          <a:xfrm>
            <a:off x="8384807" y="1370871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88A4986-767D-4CB4-8D2F-7612026B4C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F8B20A-2674-4EBA-BB6A-EEC1DEF3FF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54243C8-D980-4659-8D2C-4FA756756446}"/>
              </a:ext>
            </a:extLst>
          </p:cNvPr>
          <p:cNvGrpSpPr/>
          <p:nvPr/>
        </p:nvGrpSpPr>
        <p:grpSpPr>
          <a:xfrm>
            <a:off x="881113" y="1370871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AFC48C-EC44-4308-85A5-856634FE2DE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4398EF-E4F9-432D-8F30-F55D703E84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aphic 30" descr="Lightbulb">
            <a:extLst>
              <a:ext uri="{FF2B5EF4-FFF2-40B4-BE49-F238E27FC236}">
                <a16:creationId xmlns:a16="http://schemas.microsoft.com/office/drawing/2014/main" id="{C986DBBA-6E4F-4845-B876-9EB976F63782}"/>
              </a:ext>
            </a:extLst>
          </p:cNvPr>
          <p:cNvGrpSpPr/>
          <p:nvPr/>
        </p:nvGrpSpPr>
        <p:grpSpPr>
          <a:xfrm>
            <a:off x="1119238" y="1370871"/>
            <a:ext cx="377055" cy="377055"/>
            <a:chOff x="1119238" y="1370871"/>
            <a:chExt cx="377055" cy="377055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9D8DD8-24DB-4942-B0EB-B2A3AC5928A6}"/>
                </a:ext>
              </a:extLst>
            </p:cNvPr>
            <p:cNvSpPr/>
            <p:nvPr/>
          </p:nvSpPr>
          <p:spPr>
            <a:xfrm>
              <a:off x="1256705" y="1622241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4F73479-E3A2-4A9F-B556-E76C68C28EED}"/>
                </a:ext>
              </a:extLst>
            </p:cNvPr>
            <p:cNvSpPr/>
            <p:nvPr/>
          </p:nvSpPr>
          <p:spPr>
            <a:xfrm>
              <a:off x="1256705" y="1661517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EFEBD23-36DC-4E21-A795-D5A09F92B6EB}"/>
                </a:ext>
              </a:extLst>
            </p:cNvPr>
            <p:cNvSpPr/>
            <p:nvPr/>
          </p:nvSpPr>
          <p:spPr>
            <a:xfrm>
              <a:off x="1282235" y="1700794"/>
              <a:ext cx="51059" cy="23565"/>
            </a:xfrm>
            <a:custGeom>
              <a:avLst/>
              <a:gdLst>
                <a:gd name="connsiteX0" fmla="*/ 0 w 51059"/>
                <a:gd name="connsiteY0" fmla="*/ 0 h 23565"/>
                <a:gd name="connsiteX1" fmla="*/ 25530 w 51059"/>
                <a:gd name="connsiteY1" fmla="*/ 23566 h 23565"/>
                <a:gd name="connsiteX2" fmla="*/ 51060 w 51059"/>
                <a:gd name="connsiteY2" fmla="*/ 0 h 23565"/>
                <a:gd name="connsiteX3" fmla="*/ 0 w 51059"/>
                <a:gd name="connsiteY3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59" h="23565">
                  <a:moveTo>
                    <a:pt x="0" y="0"/>
                  </a:moveTo>
                  <a:cubicBezTo>
                    <a:pt x="1178" y="13354"/>
                    <a:pt x="12176" y="23566"/>
                    <a:pt x="25530" y="23566"/>
                  </a:cubicBezTo>
                  <a:cubicBezTo>
                    <a:pt x="38884" y="23566"/>
                    <a:pt x="49881" y="13354"/>
                    <a:pt x="5106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83E3542-A8DC-4630-AA0F-D80A2ED9DCF5}"/>
                </a:ext>
              </a:extLst>
            </p:cNvPr>
            <p:cNvSpPr/>
            <p:nvPr/>
          </p:nvSpPr>
          <p:spPr>
            <a:xfrm>
              <a:off x="1205646" y="1394436"/>
              <a:ext cx="204238" cy="212093"/>
            </a:xfrm>
            <a:custGeom>
              <a:avLst/>
              <a:gdLst>
                <a:gd name="connsiteX0" fmla="*/ 102119 w 204238"/>
                <a:gd name="connsiteY0" fmla="*/ 0 h 212093"/>
                <a:gd name="connsiteX1" fmla="*/ 102119 w 204238"/>
                <a:gd name="connsiteY1" fmla="*/ 0 h 212093"/>
                <a:gd name="connsiteX2" fmla="*/ 102119 w 204238"/>
                <a:gd name="connsiteY2" fmla="*/ 0 h 212093"/>
                <a:gd name="connsiteX3" fmla="*/ 0 w 204238"/>
                <a:gd name="connsiteY3" fmla="*/ 100941 h 212093"/>
                <a:gd name="connsiteX4" fmla="*/ 0 w 204238"/>
                <a:gd name="connsiteY4" fmla="*/ 104476 h 212093"/>
                <a:gd name="connsiteX5" fmla="*/ 7070 w 204238"/>
                <a:gd name="connsiteY5" fmla="*/ 139825 h 212093"/>
                <a:gd name="connsiteX6" fmla="*/ 24744 w 204238"/>
                <a:gd name="connsiteY6" fmla="*/ 168889 h 212093"/>
                <a:gd name="connsiteX7" fmla="*/ 48703 w 204238"/>
                <a:gd name="connsiteY7" fmla="*/ 207773 h 212093"/>
                <a:gd name="connsiteX8" fmla="*/ 55773 w 204238"/>
                <a:gd name="connsiteY8" fmla="*/ 212093 h 212093"/>
                <a:gd name="connsiteX9" fmla="*/ 148465 w 204238"/>
                <a:gd name="connsiteY9" fmla="*/ 212093 h 212093"/>
                <a:gd name="connsiteX10" fmla="*/ 155535 w 204238"/>
                <a:gd name="connsiteY10" fmla="*/ 207773 h 212093"/>
                <a:gd name="connsiteX11" fmla="*/ 179494 w 204238"/>
                <a:gd name="connsiteY11" fmla="*/ 168889 h 212093"/>
                <a:gd name="connsiteX12" fmla="*/ 197168 w 204238"/>
                <a:gd name="connsiteY12" fmla="*/ 139825 h 212093"/>
                <a:gd name="connsiteX13" fmla="*/ 204238 w 204238"/>
                <a:gd name="connsiteY13" fmla="*/ 104476 h 212093"/>
                <a:gd name="connsiteX14" fmla="*/ 204238 w 204238"/>
                <a:gd name="connsiteY14" fmla="*/ 100941 h 212093"/>
                <a:gd name="connsiteX15" fmla="*/ 102119 w 204238"/>
                <a:gd name="connsiteY15" fmla="*/ 0 h 212093"/>
                <a:gd name="connsiteX16" fmla="*/ 180672 w 204238"/>
                <a:gd name="connsiteY16" fmla="*/ 104083 h 212093"/>
                <a:gd name="connsiteX17" fmla="*/ 175173 w 204238"/>
                <a:gd name="connsiteY17" fmla="*/ 131576 h 212093"/>
                <a:gd name="connsiteX18" fmla="*/ 161819 w 204238"/>
                <a:gd name="connsiteY18" fmla="*/ 153179 h 212093"/>
                <a:gd name="connsiteX19" fmla="*/ 139039 w 204238"/>
                <a:gd name="connsiteY19" fmla="*/ 188528 h 212093"/>
                <a:gd name="connsiteX20" fmla="*/ 102119 w 204238"/>
                <a:gd name="connsiteY20" fmla="*/ 188528 h 212093"/>
                <a:gd name="connsiteX21" fmla="*/ 65592 w 204238"/>
                <a:gd name="connsiteY21" fmla="*/ 188528 h 212093"/>
                <a:gd name="connsiteX22" fmla="*/ 42811 w 204238"/>
                <a:gd name="connsiteY22" fmla="*/ 153179 h 212093"/>
                <a:gd name="connsiteX23" fmla="*/ 29457 w 204238"/>
                <a:gd name="connsiteY23" fmla="*/ 131576 h 212093"/>
                <a:gd name="connsiteX24" fmla="*/ 23959 w 204238"/>
                <a:gd name="connsiteY24" fmla="*/ 104083 h 212093"/>
                <a:gd name="connsiteX25" fmla="*/ 23959 w 204238"/>
                <a:gd name="connsiteY25" fmla="*/ 100941 h 212093"/>
                <a:gd name="connsiteX26" fmla="*/ 102512 w 204238"/>
                <a:gd name="connsiteY26" fmla="*/ 23173 h 212093"/>
                <a:gd name="connsiteX27" fmla="*/ 102512 w 204238"/>
                <a:gd name="connsiteY27" fmla="*/ 23173 h 212093"/>
                <a:gd name="connsiteX28" fmla="*/ 102512 w 204238"/>
                <a:gd name="connsiteY28" fmla="*/ 23173 h 212093"/>
                <a:gd name="connsiteX29" fmla="*/ 102512 w 204238"/>
                <a:gd name="connsiteY29" fmla="*/ 23173 h 212093"/>
                <a:gd name="connsiteX30" fmla="*/ 102512 w 204238"/>
                <a:gd name="connsiteY30" fmla="*/ 23173 h 212093"/>
                <a:gd name="connsiteX31" fmla="*/ 102512 w 204238"/>
                <a:gd name="connsiteY31" fmla="*/ 23173 h 212093"/>
                <a:gd name="connsiteX32" fmla="*/ 102512 w 204238"/>
                <a:gd name="connsiteY32" fmla="*/ 23173 h 212093"/>
                <a:gd name="connsiteX33" fmla="*/ 181065 w 204238"/>
                <a:gd name="connsiteY33" fmla="*/ 100941 h 212093"/>
                <a:gd name="connsiteX34" fmla="*/ 181065 w 204238"/>
                <a:gd name="connsiteY34" fmla="*/ 104083 h 21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4238" h="212093">
                  <a:moveTo>
                    <a:pt x="102119" y="0"/>
                  </a:moveTo>
                  <a:cubicBezTo>
                    <a:pt x="102119" y="0"/>
                    <a:pt x="102119" y="0"/>
                    <a:pt x="102119" y="0"/>
                  </a:cubicBezTo>
                  <a:cubicBezTo>
                    <a:pt x="102119" y="0"/>
                    <a:pt x="102119" y="0"/>
                    <a:pt x="102119" y="0"/>
                  </a:cubicBezTo>
                  <a:cubicBezTo>
                    <a:pt x="46346" y="393"/>
                    <a:pt x="1178" y="45168"/>
                    <a:pt x="0" y="100941"/>
                  </a:cubicBezTo>
                  <a:lnTo>
                    <a:pt x="0" y="104476"/>
                  </a:lnTo>
                  <a:cubicBezTo>
                    <a:pt x="393" y="116651"/>
                    <a:pt x="2749" y="128434"/>
                    <a:pt x="7070" y="139825"/>
                  </a:cubicBezTo>
                  <a:cubicBezTo>
                    <a:pt x="11390" y="150429"/>
                    <a:pt x="17282" y="160248"/>
                    <a:pt x="24744" y="168889"/>
                  </a:cubicBezTo>
                  <a:cubicBezTo>
                    <a:pt x="34171" y="179101"/>
                    <a:pt x="44383" y="199132"/>
                    <a:pt x="48703" y="207773"/>
                  </a:cubicBezTo>
                  <a:cubicBezTo>
                    <a:pt x="49881" y="210522"/>
                    <a:pt x="52631" y="212093"/>
                    <a:pt x="55773" y="212093"/>
                  </a:cubicBezTo>
                  <a:lnTo>
                    <a:pt x="148465" y="212093"/>
                  </a:lnTo>
                  <a:cubicBezTo>
                    <a:pt x="151608" y="212093"/>
                    <a:pt x="154357" y="210522"/>
                    <a:pt x="155535" y="207773"/>
                  </a:cubicBezTo>
                  <a:cubicBezTo>
                    <a:pt x="159856" y="199132"/>
                    <a:pt x="170068" y="179101"/>
                    <a:pt x="179494" y="168889"/>
                  </a:cubicBezTo>
                  <a:cubicBezTo>
                    <a:pt x="186956" y="160248"/>
                    <a:pt x="193241" y="150429"/>
                    <a:pt x="197168" y="139825"/>
                  </a:cubicBezTo>
                  <a:cubicBezTo>
                    <a:pt x="201489" y="128434"/>
                    <a:pt x="203845" y="116651"/>
                    <a:pt x="204238" y="104476"/>
                  </a:cubicBezTo>
                  <a:lnTo>
                    <a:pt x="204238" y="100941"/>
                  </a:lnTo>
                  <a:cubicBezTo>
                    <a:pt x="203060" y="45168"/>
                    <a:pt x="157892" y="393"/>
                    <a:pt x="102119" y="0"/>
                  </a:cubicBezTo>
                  <a:close/>
                  <a:moveTo>
                    <a:pt x="180672" y="104083"/>
                  </a:moveTo>
                  <a:cubicBezTo>
                    <a:pt x="180279" y="113509"/>
                    <a:pt x="178316" y="122936"/>
                    <a:pt x="175173" y="131576"/>
                  </a:cubicBezTo>
                  <a:cubicBezTo>
                    <a:pt x="172031" y="139432"/>
                    <a:pt x="167711" y="146894"/>
                    <a:pt x="161819" y="153179"/>
                  </a:cubicBezTo>
                  <a:cubicBezTo>
                    <a:pt x="152786" y="164176"/>
                    <a:pt x="144931" y="175959"/>
                    <a:pt x="139039" y="188528"/>
                  </a:cubicBezTo>
                  <a:lnTo>
                    <a:pt x="102119" y="188528"/>
                  </a:lnTo>
                  <a:lnTo>
                    <a:pt x="65592" y="188528"/>
                  </a:lnTo>
                  <a:cubicBezTo>
                    <a:pt x="59308" y="175959"/>
                    <a:pt x="51452" y="164176"/>
                    <a:pt x="42811" y="153179"/>
                  </a:cubicBezTo>
                  <a:cubicBezTo>
                    <a:pt x="37313" y="146894"/>
                    <a:pt x="32600" y="139432"/>
                    <a:pt x="29457" y="131576"/>
                  </a:cubicBezTo>
                  <a:cubicBezTo>
                    <a:pt x="25923" y="122936"/>
                    <a:pt x="24351" y="113509"/>
                    <a:pt x="23959" y="104083"/>
                  </a:cubicBezTo>
                  <a:lnTo>
                    <a:pt x="23959" y="100941"/>
                  </a:lnTo>
                  <a:cubicBezTo>
                    <a:pt x="24744" y="58129"/>
                    <a:pt x="59700" y="23566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02512" y="23173"/>
                    <a:pt x="102512" y="23173"/>
                    <a:pt x="102512" y="23173"/>
                  </a:cubicBezTo>
                  <a:cubicBezTo>
                    <a:pt x="102512" y="23173"/>
                    <a:pt x="102512" y="23173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45323" y="23566"/>
                    <a:pt x="180279" y="57737"/>
                    <a:pt x="181065" y="100941"/>
                  </a:cubicBezTo>
                  <a:lnTo>
                    <a:pt x="181065" y="104083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31" descr="Bullseye">
            <a:extLst>
              <a:ext uri="{FF2B5EF4-FFF2-40B4-BE49-F238E27FC236}">
                <a16:creationId xmlns:a16="http://schemas.microsoft.com/office/drawing/2014/main" id="{8A47CD9B-7896-46B0-9508-2004115928FE}"/>
              </a:ext>
            </a:extLst>
          </p:cNvPr>
          <p:cNvGrpSpPr/>
          <p:nvPr/>
        </p:nvGrpSpPr>
        <p:grpSpPr>
          <a:xfrm>
            <a:off x="10695707" y="1370871"/>
            <a:ext cx="377055" cy="377055"/>
            <a:chOff x="10695707" y="1370871"/>
            <a:chExt cx="377055" cy="37705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232688-811C-4933-A702-6F078EFF7484}"/>
                </a:ext>
              </a:extLst>
            </p:cNvPr>
            <p:cNvSpPr/>
            <p:nvPr/>
          </p:nvSpPr>
          <p:spPr>
            <a:xfrm>
              <a:off x="10838673" y="1404256"/>
              <a:ext cx="200703" cy="200310"/>
            </a:xfrm>
            <a:custGeom>
              <a:avLst/>
              <a:gdLst>
                <a:gd name="connsiteX0" fmla="*/ 165354 w 200703"/>
                <a:gd name="connsiteY0" fmla="*/ 35349 h 200310"/>
                <a:gd name="connsiteX1" fmla="*/ 161427 w 200703"/>
                <a:gd name="connsiteY1" fmla="*/ 0 h 200310"/>
                <a:gd name="connsiteX2" fmla="*/ 118222 w 200703"/>
                <a:gd name="connsiteY2" fmla="*/ 43204 h 200310"/>
                <a:gd name="connsiteX3" fmla="*/ 120579 w 200703"/>
                <a:gd name="connsiteY3" fmla="*/ 63628 h 200310"/>
                <a:gd name="connsiteX4" fmla="*/ 57737 w 200703"/>
                <a:gd name="connsiteY4" fmla="*/ 126471 h 200310"/>
                <a:gd name="connsiteX5" fmla="*/ 39277 w 200703"/>
                <a:gd name="connsiteY5" fmla="*/ 121757 h 200310"/>
                <a:gd name="connsiteX6" fmla="*/ 0 w 200703"/>
                <a:gd name="connsiteY6" fmla="*/ 161034 h 200310"/>
                <a:gd name="connsiteX7" fmla="*/ 39277 w 200703"/>
                <a:gd name="connsiteY7" fmla="*/ 200310 h 200310"/>
                <a:gd name="connsiteX8" fmla="*/ 78553 w 200703"/>
                <a:gd name="connsiteY8" fmla="*/ 161034 h 200310"/>
                <a:gd name="connsiteX9" fmla="*/ 74233 w 200703"/>
                <a:gd name="connsiteY9" fmla="*/ 142967 h 200310"/>
                <a:gd name="connsiteX10" fmla="*/ 137075 w 200703"/>
                <a:gd name="connsiteY10" fmla="*/ 80124 h 200310"/>
                <a:gd name="connsiteX11" fmla="*/ 157499 w 200703"/>
                <a:gd name="connsiteY11" fmla="*/ 82481 h 200310"/>
                <a:gd name="connsiteX12" fmla="*/ 200703 w 200703"/>
                <a:gd name="connsiteY12" fmla="*/ 39277 h 200310"/>
                <a:gd name="connsiteX13" fmla="*/ 165354 w 200703"/>
                <a:gd name="connsiteY13" fmla="*/ 35349 h 20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703" h="200310">
                  <a:moveTo>
                    <a:pt x="165354" y="35349"/>
                  </a:moveTo>
                  <a:lnTo>
                    <a:pt x="161427" y="0"/>
                  </a:lnTo>
                  <a:lnTo>
                    <a:pt x="118222" y="43204"/>
                  </a:lnTo>
                  <a:lnTo>
                    <a:pt x="120579" y="63628"/>
                  </a:lnTo>
                  <a:lnTo>
                    <a:pt x="57737" y="126471"/>
                  </a:lnTo>
                  <a:cubicBezTo>
                    <a:pt x="52238" y="123721"/>
                    <a:pt x="45954" y="121757"/>
                    <a:pt x="39277" y="121757"/>
                  </a:cubicBezTo>
                  <a:cubicBezTo>
                    <a:pt x="17674" y="121757"/>
                    <a:pt x="0" y="139432"/>
                    <a:pt x="0" y="161034"/>
                  </a:cubicBezTo>
                  <a:cubicBezTo>
                    <a:pt x="0" y="182636"/>
                    <a:pt x="17674" y="200310"/>
                    <a:pt x="39277" y="200310"/>
                  </a:cubicBezTo>
                  <a:cubicBezTo>
                    <a:pt x="60879" y="200310"/>
                    <a:pt x="78553" y="182636"/>
                    <a:pt x="78553" y="161034"/>
                  </a:cubicBezTo>
                  <a:cubicBezTo>
                    <a:pt x="78553" y="154357"/>
                    <a:pt x="76982" y="148465"/>
                    <a:pt x="74233" y="142967"/>
                  </a:cubicBezTo>
                  <a:lnTo>
                    <a:pt x="137075" y="80124"/>
                  </a:lnTo>
                  <a:lnTo>
                    <a:pt x="157499" y="82481"/>
                  </a:lnTo>
                  <a:lnTo>
                    <a:pt x="200703" y="39277"/>
                  </a:lnTo>
                  <a:lnTo>
                    <a:pt x="165354" y="35349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AB94C03-AF74-4D49-AEB1-154BDF4F90F9}"/>
                </a:ext>
              </a:extLst>
            </p:cNvPr>
            <p:cNvSpPr/>
            <p:nvPr/>
          </p:nvSpPr>
          <p:spPr>
            <a:xfrm>
              <a:off x="10729092" y="1416039"/>
              <a:ext cx="298501" cy="298501"/>
            </a:xfrm>
            <a:custGeom>
              <a:avLst/>
              <a:gdLst>
                <a:gd name="connsiteX0" fmla="*/ 278078 w 298501"/>
                <a:gd name="connsiteY0" fmla="*/ 81695 h 298501"/>
                <a:gd name="connsiteX1" fmla="*/ 272972 w 298501"/>
                <a:gd name="connsiteY1" fmla="*/ 87194 h 298501"/>
                <a:gd name="connsiteX2" fmla="*/ 265510 w 298501"/>
                <a:gd name="connsiteY2" fmla="*/ 86408 h 298501"/>
                <a:gd name="connsiteX3" fmla="*/ 257261 w 298501"/>
                <a:gd name="connsiteY3" fmla="*/ 85230 h 298501"/>
                <a:gd name="connsiteX4" fmla="*/ 274936 w 298501"/>
                <a:gd name="connsiteY4" fmla="*/ 149251 h 298501"/>
                <a:gd name="connsiteX5" fmla="*/ 149251 w 298501"/>
                <a:gd name="connsiteY5" fmla="*/ 274936 h 298501"/>
                <a:gd name="connsiteX6" fmla="*/ 23566 w 298501"/>
                <a:gd name="connsiteY6" fmla="*/ 149251 h 298501"/>
                <a:gd name="connsiteX7" fmla="*/ 149251 w 298501"/>
                <a:gd name="connsiteY7" fmla="*/ 23566 h 298501"/>
                <a:gd name="connsiteX8" fmla="*/ 213272 w 298501"/>
                <a:gd name="connsiteY8" fmla="*/ 41240 h 298501"/>
                <a:gd name="connsiteX9" fmla="*/ 212486 w 298501"/>
                <a:gd name="connsiteY9" fmla="*/ 33385 h 298501"/>
                <a:gd name="connsiteX10" fmla="*/ 211308 w 298501"/>
                <a:gd name="connsiteY10" fmla="*/ 25530 h 298501"/>
                <a:gd name="connsiteX11" fmla="*/ 216807 w 298501"/>
                <a:gd name="connsiteY11" fmla="*/ 20031 h 298501"/>
                <a:gd name="connsiteX12" fmla="*/ 219556 w 298501"/>
                <a:gd name="connsiteY12" fmla="*/ 17282 h 298501"/>
                <a:gd name="connsiteX13" fmla="*/ 149251 w 298501"/>
                <a:gd name="connsiteY13" fmla="*/ 0 h 298501"/>
                <a:gd name="connsiteX14" fmla="*/ 0 w 298501"/>
                <a:gd name="connsiteY14" fmla="*/ 149251 h 298501"/>
                <a:gd name="connsiteX15" fmla="*/ 149251 w 298501"/>
                <a:gd name="connsiteY15" fmla="*/ 298502 h 298501"/>
                <a:gd name="connsiteX16" fmla="*/ 298502 w 298501"/>
                <a:gd name="connsiteY16" fmla="*/ 149251 h 298501"/>
                <a:gd name="connsiteX17" fmla="*/ 280827 w 298501"/>
                <a:gd name="connsiteY17" fmla="*/ 79339 h 298501"/>
                <a:gd name="connsiteX18" fmla="*/ 278078 w 298501"/>
                <a:gd name="connsiteY18" fmla="*/ 81695 h 29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01" h="298501">
                  <a:moveTo>
                    <a:pt x="278078" y="81695"/>
                  </a:moveTo>
                  <a:lnTo>
                    <a:pt x="272972" y="87194"/>
                  </a:lnTo>
                  <a:lnTo>
                    <a:pt x="265510" y="86408"/>
                  </a:lnTo>
                  <a:lnTo>
                    <a:pt x="257261" y="85230"/>
                  </a:lnTo>
                  <a:cubicBezTo>
                    <a:pt x="268259" y="104083"/>
                    <a:pt x="274936" y="125685"/>
                    <a:pt x="274936" y="149251"/>
                  </a:cubicBezTo>
                  <a:cubicBezTo>
                    <a:pt x="274936" y="218378"/>
                    <a:pt x="218378" y="274936"/>
                    <a:pt x="149251" y="274936"/>
                  </a:cubicBezTo>
                  <a:cubicBezTo>
                    <a:pt x="80124" y="274936"/>
                    <a:pt x="23566" y="218378"/>
                    <a:pt x="23566" y="149251"/>
                  </a:cubicBezTo>
                  <a:cubicBezTo>
                    <a:pt x="23566" y="80124"/>
                    <a:pt x="80124" y="23566"/>
                    <a:pt x="149251" y="23566"/>
                  </a:cubicBezTo>
                  <a:cubicBezTo>
                    <a:pt x="172424" y="23566"/>
                    <a:pt x="194419" y="29850"/>
                    <a:pt x="213272" y="41240"/>
                  </a:cubicBezTo>
                  <a:lnTo>
                    <a:pt x="212486" y="33385"/>
                  </a:lnTo>
                  <a:lnTo>
                    <a:pt x="211308" y="25530"/>
                  </a:lnTo>
                  <a:lnTo>
                    <a:pt x="216807" y="20031"/>
                  </a:lnTo>
                  <a:lnTo>
                    <a:pt x="219556" y="17282"/>
                  </a:lnTo>
                  <a:cubicBezTo>
                    <a:pt x="198347" y="6284"/>
                    <a:pt x="174781" y="0"/>
                    <a:pt x="149251" y="0"/>
                  </a:cubicBezTo>
                  <a:cubicBezTo>
                    <a:pt x="66770" y="0"/>
                    <a:pt x="0" y="66770"/>
                    <a:pt x="0" y="149251"/>
                  </a:cubicBezTo>
                  <a:cubicBezTo>
                    <a:pt x="0" y="231732"/>
                    <a:pt x="66770" y="298502"/>
                    <a:pt x="149251" y="298502"/>
                  </a:cubicBezTo>
                  <a:cubicBezTo>
                    <a:pt x="231732" y="298502"/>
                    <a:pt x="298502" y="231732"/>
                    <a:pt x="298502" y="149251"/>
                  </a:cubicBezTo>
                  <a:cubicBezTo>
                    <a:pt x="298502" y="123721"/>
                    <a:pt x="292218" y="100155"/>
                    <a:pt x="280827" y="79339"/>
                  </a:cubicBezTo>
                  <a:lnTo>
                    <a:pt x="278078" y="81695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E36D5C6-5D8B-4BCE-891C-ED9F049D8E2D}"/>
                </a:ext>
              </a:extLst>
            </p:cNvPr>
            <p:cNvSpPr/>
            <p:nvPr/>
          </p:nvSpPr>
          <p:spPr>
            <a:xfrm>
              <a:off x="10784079" y="1471026"/>
              <a:ext cx="188527" cy="188527"/>
            </a:xfrm>
            <a:custGeom>
              <a:avLst/>
              <a:gdLst>
                <a:gd name="connsiteX0" fmla="*/ 159856 w 188527"/>
                <a:gd name="connsiteY0" fmla="*/ 67556 h 188527"/>
                <a:gd name="connsiteX1" fmla="*/ 164962 w 188527"/>
                <a:gd name="connsiteY1" fmla="*/ 94264 h 188527"/>
                <a:gd name="connsiteX2" fmla="*/ 94264 w 188527"/>
                <a:gd name="connsiteY2" fmla="*/ 164962 h 188527"/>
                <a:gd name="connsiteX3" fmla="*/ 23566 w 188527"/>
                <a:gd name="connsiteY3" fmla="*/ 94264 h 188527"/>
                <a:gd name="connsiteX4" fmla="*/ 94264 w 188527"/>
                <a:gd name="connsiteY4" fmla="*/ 23566 h 188527"/>
                <a:gd name="connsiteX5" fmla="*/ 120972 w 188527"/>
                <a:gd name="connsiteY5" fmla="*/ 28672 h 188527"/>
                <a:gd name="connsiteX6" fmla="*/ 138646 w 188527"/>
                <a:gd name="connsiteY6" fmla="*/ 10997 h 188527"/>
                <a:gd name="connsiteX7" fmla="*/ 94264 w 188527"/>
                <a:gd name="connsiteY7" fmla="*/ 0 h 188527"/>
                <a:gd name="connsiteX8" fmla="*/ 0 w 188527"/>
                <a:gd name="connsiteY8" fmla="*/ 94264 h 188527"/>
                <a:gd name="connsiteX9" fmla="*/ 94264 w 188527"/>
                <a:gd name="connsiteY9" fmla="*/ 188528 h 188527"/>
                <a:gd name="connsiteX10" fmla="*/ 188528 w 188527"/>
                <a:gd name="connsiteY10" fmla="*/ 94264 h 188527"/>
                <a:gd name="connsiteX11" fmla="*/ 177530 w 188527"/>
                <a:gd name="connsiteY11" fmla="*/ 49881 h 188527"/>
                <a:gd name="connsiteX12" fmla="*/ 159856 w 188527"/>
                <a:gd name="connsiteY12" fmla="*/ 67556 h 18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527" h="188527">
                  <a:moveTo>
                    <a:pt x="159856" y="67556"/>
                  </a:moveTo>
                  <a:cubicBezTo>
                    <a:pt x="163391" y="75804"/>
                    <a:pt x="164962" y="84837"/>
                    <a:pt x="164962" y="94264"/>
                  </a:cubicBezTo>
                  <a:cubicBezTo>
                    <a:pt x="164962" y="133148"/>
                    <a:pt x="133148" y="164962"/>
                    <a:pt x="94264" y="164962"/>
                  </a:cubicBezTo>
                  <a:cubicBezTo>
                    <a:pt x="55380" y="164962"/>
                    <a:pt x="23566" y="133148"/>
                    <a:pt x="23566" y="94264"/>
                  </a:cubicBezTo>
                  <a:cubicBezTo>
                    <a:pt x="23566" y="55380"/>
                    <a:pt x="55380" y="23566"/>
                    <a:pt x="94264" y="23566"/>
                  </a:cubicBezTo>
                  <a:cubicBezTo>
                    <a:pt x="103690" y="23566"/>
                    <a:pt x="112724" y="25530"/>
                    <a:pt x="120972" y="28672"/>
                  </a:cubicBezTo>
                  <a:lnTo>
                    <a:pt x="138646" y="10997"/>
                  </a:lnTo>
                  <a:cubicBezTo>
                    <a:pt x="125292" y="3928"/>
                    <a:pt x="110367" y="0"/>
                    <a:pt x="94264" y="0"/>
                  </a:cubicBezTo>
                  <a:cubicBezTo>
                    <a:pt x="42419" y="0"/>
                    <a:pt x="0" y="42419"/>
                    <a:pt x="0" y="94264"/>
                  </a:cubicBezTo>
                  <a:cubicBezTo>
                    <a:pt x="0" y="146109"/>
                    <a:pt x="42419" y="188528"/>
                    <a:pt x="94264" y="188528"/>
                  </a:cubicBezTo>
                  <a:cubicBezTo>
                    <a:pt x="146109" y="188528"/>
                    <a:pt x="188528" y="146109"/>
                    <a:pt x="188528" y="94264"/>
                  </a:cubicBezTo>
                  <a:cubicBezTo>
                    <a:pt x="188528" y="78160"/>
                    <a:pt x="184600" y="63235"/>
                    <a:pt x="177530" y="49881"/>
                  </a:cubicBezTo>
                  <a:lnTo>
                    <a:pt x="159856" y="67556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2" descr="Bar graph with upward trend">
            <a:extLst>
              <a:ext uri="{FF2B5EF4-FFF2-40B4-BE49-F238E27FC236}">
                <a16:creationId xmlns:a16="http://schemas.microsoft.com/office/drawing/2014/main" id="{7F15DFD8-6BF9-48D0-9159-132854331C9F}"/>
              </a:ext>
            </a:extLst>
          </p:cNvPr>
          <p:cNvGrpSpPr/>
          <p:nvPr/>
        </p:nvGrpSpPr>
        <p:grpSpPr>
          <a:xfrm>
            <a:off x="1119238" y="4270333"/>
            <a:ext cx="377055" cy="377055"/>
            <a:chOff x="1119238" y="4270333"/>
            <a:chExt cx="377055" cy="37705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45A8D12-0229-4E57-9A15-98B248854379}"/>
                </a:ext>
              </a:extLst>
            </p:cNvPr>
            <p:cNvSpPr/>
            <p:nvPr/>
          </p:nvSpPr>
          <p:spPr>
            <a:xfrm>
              <a:off x="1174225" y="4321392"/>
              <a:ext cx="271008" cy="274935"/>
            </a:xfrm>
            <a:custGeom>
              <a:avLst/>
              <a:gdLst>
                <a:gd name="connsiteX0" fmla="*/ 23566 w 271008"/>
                <a:gd name="connsiteY0" fmla="*/ 0 h 274935"/>
                <a:gd name="connsiteX1" fmla="*/ 0 w 271008"/>
                <a:gd name="connsiteY1" fmla="*/ 0 h 274935"/>
                <a:gd name="connsiteX2" fmla="*/ 0 w 271008"/>
                <a:gd name="connsiteY2" fmla="*/ 274936 h 274935"/>
                <a:gd name="connsiteX3" fmla="*/ 271008 w 271008"/>
                <a:gd name="connsiteY3" fmla="*/ 274936 h 274935"/>
                <a:gd name="connsiteX4" fmla="*/ 271008 w 271008"/>
                <a:gd name="connsiteY4" fmla="*/ 251370 h 274935"/>
                <a:gd name="connsiteX5" fmla="*/ 23566 w 271008"/>
                <a:gd name="connsiteY5" fmla="*/ 251370 h 274935"/>
                <a:gd name="connsiteX6" fmla="*/ 23566 w 271008"/>
                <a:gd name="connsiteY6" fmla="*/ 0 h 27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008" h="274935">
                  <a:moveTo>
                    <a:pt x="23566" y="0"/>
                  </a:moveTo>
                  <a:lnTo>
                    <a:pt x="0" y="0"/>
                  </a:lnTo>
                  <a:lnTo>
                    <a:pt x="0" y="274936"/>
                  </a:lnTo>
                  <a:lnTo>
                    <a:pt x="271008" y="274936"/>
                  </a:lnTo>
                  <a:lnTo>
                    <a:pt x="271008" y="251370"/>
                  </a:lnTo>
                  <a:lnTo>
                    <a:pt x="23566" y="251370"/>
                  </a:lnTo>
                  <a:lnTo>
                    <a:pt x="23566" y="0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A723CD2-533A-4E8B-BF6B-32EFEFFCD114}"/>
                </a:ext>
              </a:extLst>
            </p:cNvPr>
            <p:cNvSpPr/>
            <p:nvPr/>
          </p:nvSpPr>
          <p:spPr>
            <a:xfrm rot="-10800000">
              <a:off x="1386318" y="4321392"/>
              <a:ext cx="58914" cy="227804"/>
            </a:xfrm>
            <a:custGeom>
              <a:avLst/>
              <a:gdLst>
                <a:gd name="connsiteX0" fmla="*/ 0 w 58914"/>
                <a:gd name="connsiteY0" fmla="*/ 0 h 227804"/>
                <a:gd name="connsiteX1" fmla="*/ 58915 w 58914"/>
                <a:gd name="connsiteY1" fmla="*/ 0 h 227804"/>
                <a:gd name="connsiteX2" fmla="*/ 58915 w 58914"/>
                <a:gd name="connsiteY2" fmla="*/ 227804 h 227804"/>
                <a:gd name="connsiteX3" fmla="*/ 0 w 58914"/>
                <a:gd name="connsiteY3" fmla="*/ 227804 h 227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227804">
                  <a:moveTo>
                    <a:pt x="0" y="0"/>
                  </a:moveTo>
                  <a:lnTo>
                    <a:pt x="58915" y="0"/>
                  </a:lnTo>
                  <a:lnTo>
                    <a:pt x="58915" y="227804"/>
                  </a:lnTo>
                  <a:lnTo>
                    <a:pt x="0" y="227804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D7A7DF-CF92-4A6B-8A51-1991B36A5191}"/>
                </a:ext>
              </a:extLst>
            </p:cNvPr>
            <p:cNvSpPr/>
            <p:nvPr/>
          </p:nvSpPr>
          <p:spPr>
            <a:xfrm rot="-10800000">
              <a:off x="1303837" y="4399945"/>
              <a:ext cx="58914" cy="149250"/>
            </a:xfrm>
            <a:custGeom>
              <a:avLst/>
              <a:gdLst>
                <a:gd name="connsiteX0" fmla="*/ 0 w 58914"/>
                <a:gd name="connsiteY0" fmla="*/ 0 h 149250"/>
                <a:gd name="connsiteX1" fmla="*/ 58915 w 58914"/>
                <a:gd name="connsiteY1" fmla="*/ 0 h 149250"/>
                <a:gd name="connsiteX2" fmla="*/ 58915 w 58914"/>
                <a:gd name="connsiteY2" fmla="*/ 149251 h 149250"/>
                <a:gd name="connsiteX3" fmla="*/ 0 w 58914"/>
                <a:gd name="connsiteY3" fmla="*/ 149251 h 1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149250">
                  <a:moveTo>
                    <a:pt x="0" y="0"/>
                  </a:moveTo>
                  <a:lnTo>
                    <a:pt x="58915" y="0"/>
                  </a:lnTo>
                  <a:lnTo>
                    <a:pt x="58915" y="149251"/>
                  </a:lnTo>
                  <a:lnTo>
                    <a:pt x="0" y="149251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56B82D-A81F-45BE-AAD9-C9ABD9A1B080}"/>
                </a:ext>
              </a:extLst>
            </p:cNvPr>
            <p:cNvSpPr/>
            <p:nvPr/>
          </p:nvSpPr>
          <p:spPr>
            <a:xfrm rot="-10800000">
              <a:off x="1221357" y="4470643"/>
              <a:ext cx="58914" cy="78553"/>
            </a:xfrm>
            <a:custGeom>
              <a:avLst/>
              <a:gdLst>
                <a:gd name="connsiteX0" fmla="*/ 0 w 58914"/>
                <a:gd name="connsiteY0" fmla="*/ 0 h 78553"/>
                <a:gd name="connsiteX1" fmla="*/ 58915 w 58914"/>
                <a:gd name="connsiteY1" fmla="*/ 0 h 78553"/>
                <a:gd name="connsiteX2" fmla="*/ 58915 w 58914"/>
                <a:gd name="connsiteY2" fmla="*/ 78553 h 78553"/>
                <a:gd name="connsiteX3" fmla="*/ 0 w 58914"/>
                <a:gd name="connsiteY3" fmla="*/ 78553 h 7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78553">
                  <a:moveTo>
                    <a:pt x="0" y="0"/>
                  </a:moveTo>
                  <a:lnTo>
                    <a:pt x="58915" y="0"/>
                  </a:lnTo>
                  <a:lnTo>
                    <a:pt x="58915" y="78553"/>
                  </a:lnTo>
                  <a:lnTo>
                    <a:pt x="0" y="78553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52F832-E9A7-49F5-B09D-52D209468702}"/>
                </a:ext>
              </a:extLst>
            </p:cNvPr>
            <p:cNvSpPr/>
            <p:nvPr/>
          </p:nvSpPr>
          <p:spPr>
            <a:xfrm>
              <a:off x="1219746" y="4321392"/>
              <a:ext cx="127295" cy="127295"/>
            </a:xfrm>
            <a:custGeom>
              <a:avLst/>
              <a:gdLst>
                <a:gd name="connsiteX0" fmla="*/ 127295 w 127295"/>
                <a:gd name="connsiteY0" fmla="*/ 53966 h 127295"/>
                <a:gd name="connsiteX1" fmla="*/ 127295 w 127295"/>
                <a:gd name="connsiteY1" fmla="*/ 0 h 127295"/>
                <a:gd name="connsiteX2" fmla="*/ 73329 w 127295"/>
                <a:gd name="connsiteY2" fmla="*/ 0 h 127295"/>
                <a:gd name="connsiteX3" fmla="*/ 94774 w 127295"/>
                <a:gd name="connsiteY3" fmla="*/ 21445 h 127295"/>
                <a:gd name="connsiteX4" fmla="*/ 0 w 127295"/>
                <a:gd name="connsiteY4" fmla="*/ 116219 h 127295"/>
                <a:gd name="connsiteX5" fmla="*/ 11076 w 127295"/>
                <a:gd name="connsiteY5" fmla="*/ 127295 h 127295"/>
                <a:gd name="connsiteX6" fmla="*/ 105850 w 127295"/>
                <a:gd name="connsiteY6" fmla="*/ 32560 h 127295"/>
                <a:gd name="connsiteX7" fmla="*/ 127295 w 127295"/>
                <a:gd name="connsiteY7" fmla="*/ 53966 h 12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95" h="127295">
                  <a:moveTo>
                    <a:pt x="127295" y="53966"/>
                  </a:moveTo>
                  <a:lnTo>
                    <a:pt x="127295" y="0"/>
                  </a:lnTo>
                  <a:lnTo>
                    <a:pt x="73329" y="0"/>
                  </a:lnTo>
                  <a:lnTo>
                    <a:pt x="94774" y="21445"/>
                  </a:lnTo>
                  <a:lnTo>
                    <a:pt x="0" y="116219"/>
                  </a:lnTo>
                  <a:lnTo>
                    <a:pt x="11076" y="127295"/>
                  </a:lnTo>
                  <a:lnTo>
                    <a:pt x="105850" y="32560"/>
                  </a:lnTo>
                  <a:lnTo>
                    <a:pt x="127295" y="53966"/>
                  </a:lnTo>
                  <a:close/>
                </a:path>
              </a:pathLst>
            </a:custGeom>
            <a:solidFill>
              <a:srgbClr val="000000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33" descr="Single gear">
            <a:extLst>
              <a:ext uri="{FF2B5EF4-FFF2-40B4-BE49-F238E27FC236}">
                <a16:creationId xmlns:a16="http://schemas.microsoft.com/office/drawing/2014/main" id="{E315A311-4584-4E17-8C5D-B4BBBDB29A8E}"/>
              </a:ext>
            </a:extLst>
          </p:cNvPr>
          <p:cNvSpPr/>
          <p:nvPr/>
        </p:nvSpPr>
        <p:spPr>
          <a:xfrm>
            <a:off x="10750694" y="4325320"/>
            <a:ext cx="267473" cy="267080"/>
          </a:xfrm>
          <a:custGeom>
            <a:avLst/>
            <a:gdLst>
              <a:gd name="connsiteX0" fmla="*/ 133540 w 267473"/>
              <a:gd name="connsiteY0" fmla="*/ 180672 h 267080"/>
              <a:gd name="connsiteX1" fmla="*/ 86408 w 267473"/>
              <a:gd name="connsiteY1" fmla="*/ 133540 h 267080"/>
              <a:gd name="connsiteX2" fmla="*/ 133540 w 267473"/>
              <a:gd name="connsiteY2" fmla="*/ 86408 h 267080"/>
              <a:gd name="connsiteX3" fmla="*/ 180672 w 267473"/>
              <a:gd name="connsiteY3" fmla="*/ 133540 h 267080"/>
              <a:gd name="connsiteX4" fmla="*/ 133540 w 267473"/>
              <a:gd name="connsiteY4" fmla="*/ 180672 h 267080"/>
              <a:gd name="connsiteX5" fmla="*/ 239587 w 267473"/>
              <a:gd name="connsiteY5" fmla="*/ 104083 h 267080"/>
              <a:gd name="connsiteX6" fmla="*/ 229375 w 267473"/>
              <a:gd name="connsiteY6" fmla="*/ 79731 h 267080"/>
              <a:gd name="connsiteX7" fmla="*/ 239194 w 267473"/>
              <a:gd name="connsiteY7" fmla="*/ 50274 h 267080"/>
              <a:gd name="connsiteX8" fmla="*/ 216807 w 267473"/>
              <a:gd name="connsiteY8" fmla="*/ 27886 h 267080"/>
              <a:gd name="connsiteX9" fmla="*/ 187349 w 267473"/>
              <a:gd name="connsiteY9" fmla="*/ 37706 h 267080"/>
              <a:gd name="connsiteX10" fmla="*/ 162605 w 267473"/>
              <a:gd name="connsiteY10" fmla="*/ 27494 h 267080"/>
              <a:gd name="connsiteX11" fmla="*/ 149251 w 267473"/>
              <a:gd name="connsiteY11" fmla="*/ 0 h 267080"/>
              <a:gd name="connsiteX12" fmla="*/ 117830 w 267473"/>
              <a:gd name="connsiteY12" fmla="*/ 0 h 267080"/>
              <a:gd name="connsiteX13" fmla="*/ 104083 w 267473"/>
              <a:gd name="connsiteY13" fmla="*/ 27494 h 267080"/>
              <a:gd name="connsiteX14" fmla="*/ 79731 w 267473"/>
              <a:gd name="connsiteY14" fmla="*/ 37706 h 267080"/>
              <a:gd name="connsiteX15" fmla="*/ 50274 w 267473"/>
              <a:gd name="connsiteY15" fmla="*/ 27886 h 267080"/>
              <a:gd name="connsiteX16" fmla="*/ 27886 w 267473"/>
              <a:gd name="connsiteY16" fmla="*/ 50274 h 267080"/>
              <a:gd name="connsiteX17" fmla="*/ 37706 w 267473"/>
              <a:gd name="connsiteY17" fmla="*/ 79731 h 267080"/>
              <a:gd name="connsiteX18" fmla="*/ 27494 w 267473"/>
              <a:gd name="connsiteY18" fmla="*/ 104476 h 267080"/>
              <a:gd name="connsiteX19" fmla="*/ 0 w 267473"/>
              <a:gd name="connsiteY19" fmla="*/ 117830 h 267080"/>
              <a:gd name="connsiteX20" fmla="*/ 0 w 267473"/>
              <a:gd name="connsiteY20" fmla="*/ 149251 h 267080"/>
              <a:gd name="connsiteX21" fmla="*/ 27494 w 267473"/>
              <a:gd name="connsiteY21" fmla="*/ 162998 h 267080"/>
              <a:gd name="connsiteX22" fmla="*/ 37706 w 267473"/>
              <a:gd name="connsiteY22" fmla="*/ 187349 h 267080"/>
              <a:gd name="connsiteX23" fmla="*/ 27886 w 267473"/>
              <a:gd name="connsiteY23" fmla="*/ 216807 h 267080"/>
              <a:gd name="connsiteX24" fmla="*/ 50274 w 267473"/>
              <a:gd name="connsiteY24" fmla="*/ 239194 h 267080"/>
              <a:gd name="connsiteX25" fmla="*/ 79731 w 267473"/>
              <a:gd name="connsiteY25" fmla="*/ 229375 h 267080"/>
              <a:gd name="connsiteX26" fmla="*/ 104476 w 267473"/>
              <a:gd name="connsiteY26" fmla="*/ 239587 h 267080"/>
              <a:gd name="connsiteX27" fmla="*/ 118222 w 267473"/>
              <a:gd name="connsiteY27" fmla="*/ 267081 h 267080"/>
              <a:gd name="connsiteX28" fmla="*/ 149644 w 267473"/>
              <a:gd name="connsiteY28" fmla="*/ 267081 h 267080"/>
              <a:gd name="connsiteX29" fmla="*/ 163391 w 267473"/>
              <a:gd name="connsiteY29" fmla="*/ 239587 h 267080"/>
              <a:gd name="connsiteX30" fmla="*/ 187742 w 267473"/>
              <a:gd name="connsiteY30" fmla="*/ 229375 h 267080"/>
              <a:gd name="connsiteX31" fmla="*/ 217199 w 267473"/>
              <a:gd name="connsiteY31" fmla="*/ 239194 h 267080"/>
              <a:gd name="connsiteX32" fmla="*/ 239587 w 267473"/>
              <a:gd name="connsiteY32" fmla="*/ 216807 h 267080"/>
              <a:gd name="connsiteX33" fmla="*/ 229768 w 267473"/>
              <a:gd name="connsiteY33" fmla="*/ 187349 h 267080"/>
              <a:gd name="connsiteX34" fmla="*/ 239980 w 267473"/>
              <a:gd name="connsiteY34" fmla="*/ 162605 h 267080"/>
              <a:gd name="connsiteX35" fmla="*/ 267473 w 267473"/>
              <a:gd name="connsiteY35" fmla="*/ 148858 h 267080"/>
              <a:gd name="connsiteX36" fmla="*/ 267473 w 267473"/>
              <a:gd name="connsiteY36" fmla="*/ 117437 h 267080"/>
              <a:gd name="connsiteX37" fmla="*/ 239587 w 267473"/>
              <a:gd name="connsiteY37" fmla="*/ 104083 h 2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7473" h="267080">
                <a:moveTo>
                  <a:pt x="133540" y="180672"/>
                </a:moveTo>
                <a:cubicBezTo>
                  <a:pt x="107618" y="180672"/>
                  <a:pt x="86408" y="159463"/>
                  <a:pt x="86408" y="133540"/>
                </a:cubicBezTo>
                <a:cubicBezTo>
                  <a:pt x="86408" y="107618"/>
                  <a:pt x="107618" y="86408"/>
                  <a:pt x="133540" y="86408"/>
                </a:cubicBezTo>
                <a:cubicBezTo>
                  <a:pt x="159463" y="86408"/>
                  <a:pt x="180672" y="107618"/>
                  <a:pt x="180672" y="133540"/>
                </a:cubicBezTo>
                <a:cubicBezTo>
                  <a:pt x="180672" y="159463"/>
                  <a:pt x="159463" y="180672"/>
                  <a:pt x="133540" y="180672"/>
                </a:cubicBezTo>
                <a:close/>
                <a:moveTo>
                  <a:pt x="239587" y="104083"/>
                </a:moveTo>
                <a:cubicBezTo>
                  <a:pt x="237230" y="95442"/>
                  <a:pt x="233696" y="87194"/>
                  <a:pt x="229375" y="79731"/>
                </a:cubicBezTo>
                <a:lnTo>
                  <a:pt x="239194" y="50274"/>
                </a:lnTo>
                <a:lnTo>
                  <a:pt x="216807" y="27886"/>
                </a:lnTo>
                <a:lnTo>
                  <a:pt x="187349" y="37706"/>
                </a:lnTo>
                <a:cubicBezTo>
                  <a:pt x="179494" y="33385"/>
                  <a:pt x="171246" y="29850"/>
                  <a:pt x="162605" y="27494"/>
                </a:cubicBezTo>
                <a:lnTo>
                  <a:pt x="149251" y="0"/>
                </a:lnTo>
                <a:lnTo>
                  <a:pt x="117830" y="0"/>
                </a:lnTo>
                <a:lnTo>
                  <a:pt x="104083" y="27494"/>
                </a:lnTo>
                <a:cubicBezTo>
                  <a:pt x="95442" y="29850"/>
                  <a:pt x="87194" y="33385"/>
                  <a:pt x="79731" y="37706"/>
                </a:cubicBezTo>
                <a:lnTo>
                  <a:pt x="50274" y="27886"/>
                </a:lnTo>
                <a:lnTo>
                  <a:pt x="27886" y="50274"/>
                </a:lnTo>
                <a:lnTo>
                  <a:pt x="37706" y="79731"/>
                </a:lnTo>
                <a:cubicBezTo>
                  <a:pt x="33385" y="87587"/>
                  <a:pt x="29850" y="95835"/>
                  <a:pt x="27494" y="104476"/>
                </a:cubicBezTo>
                <a:lnTo>
                  <a:pt x="0" y="117830"/>
                </a:lnTo>
                <a:lnTo>
                  <a:pt x="0" y="149251"/>
                </a:lnTo>
                <a:lnTo>
                  <a:pt x="27494" y="162998"/>
                </a:lnTo>
                <a:cubicBezTo>
                  <a:pt x="29850" y="171639"/>
                  <a:pt x="33385" y="179887"/>
                  <a:pt x="37706" y="187349"/>
                </a:cubicBezTo>
                <a:lnTo>
                  <a:pt x="27886" y="216807"/>
                </a:lnTo>
                <a:lnTo>
                  <a:pt x="50274" y="239194"/>
                </a:lnTo>
                <a:lnTo>
                  <a:pt x="79731" y="229375"/>
                </a:lnTo>
                <a:cubicBezTo>
                  <a:pt x="87587" y="233696"/>
                  <a:pt x="95835" y="237230"/>
                  <a:pt x="104476" y="239587"/>
                </a:cubicBezTo>
                <a:lnTo>
                  <a:pt x="118222" y="267081"/>
                </a:lnTo>
                <a:lnTo>
                  <a:pt x="149644" y="267081"/>
                </a:lnTo>
                <a:lnTo>
                  <a:pt x="163391" y="239587"/>
                </a:lnTo>
                <a:cubicBezTo>
                  <a:pt x="172031" y="237230"/>
                  <a:pt x="180279" y="233696"/>
                  <a:pt x="187742" y="229375"/>
                </a:cubicBezTo>
                <a:lnTo>
                  <a:pt x="217199" y="239194"/>
                </a:lnTo>
                <a:lnTo>
                  <a:pt x="239587" y="216807"/>
                </a:lnTo>
                <a:lnTo>
                  <a:pt x="229768" y="187349"/>
                </a:lnTo>
                <a:cubicBezTo>
                  <a:pt x="234088" y="179494"/>
                  <a:pt x="237623" y="171246"/>
                  <a:pt x="239980" y="162605"/>
                </a:cubicBezTo>
                <a:lnTo>
                  <a:pt x="267473" y="148858"/>
                </a:lnTo>
                <a:lnTo>
                  <a:pt x="267473" y="117437"/>
                </a:lnTo>
                <a:lnTo>
                  <a:pt x="239587" y="104083"/>
                </a:lnTo>
                <a:close/>
              </a:path>
            </a:pathLst>
          </a:custGeom>
          <a:solidFill>
            <a:srgbClr val="000000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Graphic 27" descr="Single gear">
            <a:extLst>
              <a:ext uri="{FF2B5EF4-FFF2-40B4-BE49-F238E27FC236}">
                <a16:creationId xmlns:a16="http://schemas.microsoft.com/office/drawing/2014/main" id="{FC720FDF-F5A4-47B9-8BBE-9FB5EDDA16FF}"/>
              </a:ext>
            </a:extLst>
          </p:cNvPr>
          <p:cNvSpPr/>
          <p:nvPr/>
        </p:nvSpPr>
        <p:spPr>
          <a:xfrm>
            <a:off x="6015564" y="1707605"/>
            <a:ext cx="181202" cy="180935"/>
          </a:xfrm>
          <a:custGeom>
            <a:avLst/>
            <a:gdLst>
              <a:gd name="connsiteX0" fmla="*/ 90468 w 181202"/>
              <a:gd name="connsiteY0" fmla="*/ 122398 h 180935"/>
              <a:gd name="connsiteX1" fmla="*/ 58538 w 181202"/>
              <a:gd name="connsiteY1" fmla="*/ 90468 h 180935"/>
              <a:gd name="connsiteX2" fmla="*/ 90468 w 181202"/>
              <a:gd name="connsiteY2" fmla="*/ 58538 h 180935"/>
              <a:gd name="connsiteX3" fmla="*/ 122398 w 181202"/>
              <a:gd name="connsiteY3" fmla="*/ 90468 h 180935"/>
              <a:gd name="connsiteX4" fmla="*/ 90468 w 181202"/>
              <a:gd name="connsiteY4" fmla="*/ 122398 h 180935"/>
              <a:gd name="connsiteX5" fmla="*/ 162310 w 181202"/>
              <a:gd name="connsiteY5" fmla="*/ 70512 h 180935"/>
              <a:gd name="connsiteX6" fmla="*/ 155392 w 181202"/>
              <a:gd name="connsiteY6" fmla="*/ 54015 h 180935"/>
              <a:gd name="connsiteX7" fmla="*/ 162044 w 181202"/>
              <a:gd name="connsiteY7" fmla="*/ 34059 h 180935"/>
              <a:gd name="connsiteX8" fmla="*/ 146877 w 181202"/>
              <a:gd name="connsiteY8" fmla="*/ 18892 h 180935"/>
              <a:gd name="connsiteX9" fmla="*/ 126921 w 181202"/>
              <a:gd name="connsiteY9" fmla="*/ 25544 h 180935"/>
              <a:gd name="connsiteX10" fmla="*/ 110158 w 181202"/>
              <a:gd name="connsiteY10" fmla="*/ 18626 h 180935"/>
              <a:gd name="connsiteX11" fmla="*/ 101111 w 181202"/>
              <a:gd name="connsiteY11" fmla="*/ 0 h 180935"/>
              <a:gd name="connsiteX12" fmla="*/ 79825 w 181202"/>
              <a:gd name="connsiteY12" fmla="*/ 0 h 180935"/>
              <a:gd name="connsiteX13" fmla="*/ 70512 w 181202"/>
              <a:gd name="connsiteY13" fmla="*/ 18626 h 180935"/>
              <a:gd name="connsiteX14" fmla="*/ 54015 w 181202"/>
              <a:gd name="connsiteY14" fmla="*/ 25544 h 180935"/>
              <a:gd name="connsiteX15" fmla="*/ 34059 w 181202"/>
              <a:gd name="connsiteY15" fmla="*/ 18892 h 180935"/>
              <a:gd name="connsiteX16" fmla="*/ 18892 w 181202"/>
              <a:gd name="connsiteY16" fmla="*/ 34059 h 180935"/>
              <a:gd name="connsiteX17" fmla="*/ 25544 w 181202"/>
              <a:gd name="connsiteY17" fmla="*/ 54015 h 180935"/>
              <a:gd name="connsiteX18" fmla="*/ 18626 w 181202"/>
              <a:gd name="connsiteY18" fmla="*/ 70778 h 180935"/>
              <a:gd name="connsiteX19" fmla="*/ 0 w 181202"/>
              <a:gd name="connsiteY19" fmla="*/ 79825 h 180935"/>
              <a:gd name="connsiteX20" fmla="*/ 0 w 181202"/>
              <a:gd name="connsiteY20" fmla="*/ 101111 h 180935"/>
              <a:gd name="connsiteX21" fmla="*/ 18626 w 181202"/>
              <a:gd name="connsiteY21" fmla="*/ 110424 h 180935"/>
              <a:gd name="connsiteX22" fmla="*/ 25544 w 181202"/>
              <a:gd name="connsiteY22" fmla="*/ 126921 h 180935"/>
              <a:gd name="connsiteX23" fmla="*/ 18892 w 181202"/>
              <a:gd name="connsiteY23" fmla="*/ 146877 h 180935"/>
              <a:gd name="connsiteX24" fmla="*/ 34059 w 181202"/>
              <a:gd name="connsiteY24" fmla="*/ 162044 h 180935"/>
              <a:gd name="connsiteX25" fmla="*/ 54015 w 181202"/>
              <a:gd name="connsiteY25" fmla="*/ 155392 h 180935"/>
              <a:gd name="connsiteX26" fmla="*/ 70778 w 181202"/>
              <a:gd name="connsiteY26" fmla="*/ 162310 h 180935"/>
              <a:gd name="connsiteX27" fmla="*/ 80091 w 181202"/>
              <a:gd name="connsiteY27" fmla="*/ 180936 h 180935"/>
              <a:gd name="connsiteX28" fmla="*/ 101377 w 181202"/>
              <a:gd name="connsiteY28" fmla="*/ 180936 h 180935"/>
              <a:gd name="connsiteX29" fmla="*/ 110690 w 181202"/>
              <a:gd name="connsiteY29" fmla="*/ 162310 h 180935"/>
              <a:gd name="connsiteX30" fmla="*/ 127187 w 181202"/>
              <a:gd name="connsiteY30" fmla="*/ 155392 h 180935"/>
              <a:gd name="connsiteX31" fmla="*/ 147144 w 181202"/>
              <a:gd name="connsiteY31" fmla="*/ 162044 h 180935"/>
              <a:gd name="connsiteX32" fmla="*/ 162310 w 181202"/>
              <a:gd name="connsiteY32" fmla="*/ 146877 h 180935"/>
              <a:gd name="connsiteX33" fmla="*/ 155658 w 181202"/>
              <a:gd name="connsiteY33" fmla="*/ 126921 h 180935"/>
              <a:gd name="connsiteX34" fmla="*/ 162576 w 181202"/>
              <a:gd name="connsiteY34" fmla="*/ 110158 h 180935"/>
              <a:gd name="connsiteX35" fmla="*/ 181202 w 181202"/>
              <a:gd name="connsiteY35" fmla="*/ 100845 h 180935"/>
              <a:gd name="connsiteX36" fmla="*/ 181202 w 181202"/>
              <a:gd name="connsiteY36" fmla="*/ 79559 h 180935"/>
              <a:gd name="connsiteX37" fmla="*/ 162310 w 181202"/>
              <a:gd name="connsiteY37" fmla="*/ 70512 h 1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202" h="180935">
                <a:moveTo>
                  <a:pt x="90468" y="122398"/>
                </a:moveTo>
                <a:cubicBezTo>
                  <a:pt x="72907" y="122398"/>
                  <a:pt x="58538" y="108029"/>
                  <a:pt x="58538" y="90468"/>
                </a:cubicBezTo>
                <a:cubicBezTo>
                  <a:pt x="58538" y="72907"/>
                  <a:pt x="72907" y="58538"/>
                  <a:pt x="90468" y="58538"/>
                </a:cubicBezTo>
                <a:cubicBezTo>
                  <a:pt x="108029" y="58538"/>
                  <a:pt x="122398" y="72907"/>
                  <a:pt x="122398" y="90468"/>
                </a:cubicBezTo>
                <a:cubicBezTo>
                  <a:pt x="122398" y="108029"/>
                  <a:pt x="108029" y="122398"/>
                  <a:pt x="90468" y="122398"/>
                </a:cubicBezTo>
                <a:close/>
                <a:moveTo>
                  <a:pt x="162310" y="70512"/>
                </a:moveTo>
                <a:cubicBezTo>
                  <a:pt x="160714" y="64658"/>
                  <a:pt x="158319" y="59070"/>
                  <a:pt x="155392" y="54015"/>
                </a:cubicBezTo>
                <a:lnTo>
                  <a:pt x="162044" y="34059"/>
                </a:lnTo>
                <a:lnTo>
                  <a:pt x="146877" y="18892"/>
                </a:lnTo>
                <a:lnTo>
                  <a:pt x="126921" y="25544"/>
                </a:lnTo>
                <a:cubicBezTo>
                  <a:pt x="121600" y="22617"/>
                  <a:pt x="116012" y="20222"/>
                  <a:pt x="110158" y="18626"/>
                </a:cubicBezTo>
                <a:lnTo>
                  <a:pt x="101111" y="0"/>
                </a:lnTo>
                <a:lnTo>
                  <a:pt x="79825" y="0"/>
                </a:lnTo>
                <a:lnTo>
                  <a:pt x="70512" y="18626"/>
                </a:lnTo>
                <a:cubicBezTo>
                  <a:pt x="64658" y="20222"/>
                  <a:pt x="59070" y="22617"/>
                  <a:pt x="54015" y="25544"/>
                </a:cubicBezTo>
                <a:lnTo>
                  <a:pt x="34059" y="18892"/>
                </a:lnTo>
                <a:lnTo>
                  <a:pt x="18892" y="34059"/>
                </a:lnTo>
                <a:lnTo>
                  <a:pt x="25544" y="54015"/>
                </a:lnTo>
                <a:cubicBezTo>
                  <a:pt x="22617" y="59336"/>
                  <a:pt x="20222" y="64924"/>
                  <a:pt x="18626" y="70778"/>
                </a:cubicBezTo>
                <a:lnTo>
                  <a:pt x="0" y="79825"/>
                </a:lnTo>
                <a:lnTo>
                  <a:pt x="0" y="101111"/>
                </a:lnTo>
                <a:lnTo>
                  <a:pt x="18626" y="110424"/>
                </a:lnTo>
                <a:cubicBezTo>
                  <a:pt x="20222" y="116278"/>
                  <a:pt x="22617" y="121866"/>
                  <a:pt x="25544" y="126921"/>
                </a:cubicBezTo>
                <a:lnTo>
                  <a:pt x="18892" y="146877"/>
                </a:lnTo>
                <a:lnTo>
                  <a:pt x="34059" y="162044"/>
                </a:lnTo>
                <a:lnTo>
                  <a:pt x="54015" y="155392"/>
                </a:lnTo>
                <a:cubicBezTo>
                  <a:pt x="59336" y="158319"/>
                  <a:pt x="64924" y="160714"/>
                  <a:pt x="70778" y="162310"/>
                </a:cubicBezTo>
                <a:lnTo>
                  <a:pt x="80091" y="180936"/>
                </a:lnTo>
                <a:lnTo>
                  <a:pt x="101377" y="180936"/>
                </a:lnTo>
                <a:lnTo>
                  <a:pt x="110690" y="162310"/>
                </a:lnTo>
                <a:cubicBezTo>
                  <a:pt x="116544" y="160714"/>
                  <a:pt x="122132" y="158319"/>
                  <a:pt x="127187" y="155392"/>
                </a:cubicBezTo>
                <a:lnTo>
                  <a:pt x="147144" y="162044"/>
                </a:lnTo>
                <a:lnTo>
                  <a:pt x="162310" y="146877"/>
                </a:lnTo>
                <a:lnTo>
                  <a:pt x="155658" y="126921"/>
                </a:lnTo>
                <a:cubicBezTo>
                  <a:pt x="158585" y="121600"/>
                  <a:pt x="160980" y="116012"/>
                  <a:pt x="162576" y="110158"/>
                </a:cubicBezTo>
                <a:lnTo>
                  <a:pt x="181202" y="100845"/>
                </a:lnTo>
                <a:lnTo>
                  <a:pt x="181202" y="79559"/>
                </a:lnTo>
                <a:lnTo>
                  <a:pt x="162310" y="70512"/>
                </a:lnTo>
                <a:close/>
              </a:path>
            </a:pathLst>
          </a:custGeom>
          <a:solidFill>
            <a:srgbClr val="000000"/>
          </a:solidFill>
          <a:ln w="25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28" descr="Bullseye">
            <a:extLst>
              <a:ext uri="{FF2B5EF4-FFF2-40B4-BE49-F238E27FC236}">
                <a16:creationId xmlns:a16="http://schemas.microsoft.com/office/drawing/2014/main" id="{CC6A2243-05BD-4EEB-925A-5073115C6C72}"/>
              </a:ext>
            </a:extLst>
          </p:cNvPr>
          <p:cNvGrpSpPr/>
          <p:nvPr/>
        </p:nvGrpSpPr>
        <p:grpSpPr>
          <a:xfrm>
            <a:off x="5972728" y="4630656"/>
            <a:ext cx="255439" cy="255439"/>
            <a:chOff x="5972728" y="4630656"/>
            <a:chExt cx="255439" cy="25543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E86ACEC-D981-4DB5-A1DE-8E435378F6CC}"/>
                </a:ext>
              </a:extLst>
            </p:cNvPr>
            <p:cNvSpPr/>
            <p:nvPr/>
          </p:nvSpPr>
          <p:spPr>
            <a:xfrm>
              <a:off x="6069581" y="4653272"/>
              <a:ext cx="135968" cy="135701"/>
            </a:xfrm>
            <a:custGeom>
              <a:avLst/>
              <a:gdLst>
                <a:gd name="connsiteX0" fmla="*/ 112021 w 135968"/>
                <a:gd name="connsiteY0" fmla="*/ 23947 h 135701"/>
                <a:gd name="connsiteX1" fmla="*/ 109360 w 135968"/>
                <a:gd name="connsiteY1" fmla="*/ 0 h 135701"/>
                <a:gd name="connsiteX2" fmla="*/ 80091 w 135968"/>
                <a:gd name="connsiteY2" fmla="*/ 29269 h 135701"/>
                <a:gd name="connsiteX3" fmla="*/ 81687 w 135968"/>
                <a:gd name="connsiteY3" fmla="*/ 43105 h 135701"/>
                <a:gd name="connsiteX4" fmla="*/ 39114 w 135968"/>
                <a:gd name="connsiteY4" fmla="*/ 85679 h 135701"/>
                <a:gd name="connsiteX5" fmla="*/ 26608 w 135968"/>
                <a:gd name="connsiteY5" fmla="*/ 82486 h 135701"/>
                <a:gd name="connsiteX6" fmla="*/ 0 w 135968"/>
                <a:gd name="connsiteY6" fmla="*/ 109094 h 135701"/>
                <a:gd name="connsiteX7" fmla="*/ 26608 w 135968"/>
                <a:gd name="connsiteY7" fmla="*/ 135702 h 135701"/>
                <a:gd name="connsiteX8" fmla="*/ 53216 w 135968"/>
                <a:gd name="connsiteY8" fmla="*/ 109094 h 135701"/>
                <a:gd name="connsiteX9" fmla="*/ 50290 w 135968"/>
                <a:gd name="connsiteY9" fmla="*/ 96854 h 135701"/>
                <a:gd name="connsiteX10" fmla="*/ 92863 w 135968"/>
                <a:gd name="connsiteY10" fmla="*/ 54281 h 135701"/>
                <a:gd name="connsiteX11" fmla="*/ 106699 w 135968"/>
                <a:gd name="connsiteY11" fmla="*/ 55877 h 135701"/>
                <a:gd name="connsiteX12" fmla="*/ 135968 w 135968"/>
                <a:gd name="connsiteY12" fmla="*/ 26608 h 135701"/>
                <a:gd name="connsiteX13" fmla="*/ 112021 w 135968"/>
                <a:gd name="connsiteY13" fmla="*/ 23947 h 13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968" h="135701">
                  <a:moveTo>
                    <a:pt x="112021" y="23947"/>
                  </a:moveTo>
                  <a:lnTo>
                    <a:pt x="109360" y="0"/>
                  </a:lnTo>
                  <a:lnTo>
                    <a:pt x="80091" y="29269"/>
                  </a:lnTo>
                  <a:lnTo>
                    <a:pt x="81687" y="43105"/>
                  </a:lnTo>
                  <a:lnTo>
                    <a:pt x="39114" y="85679"/>
                  </a:lnTo>
                  <a:cubicBezTo>
                    <a:pt x="35389" y="83816"/>
                    <a:pt x="31132" y="82486"/>
                    <a:pt x="26608" y="82486"/>
                  </a:cubicBezTo>
                  <a:cubicBezTo>
                    <a:pt x="11974" y="82486"/>
                    <a:pt x="0" y="94459"/>
                    <a:pt x="0" y="109094"/>
                  </a:cubicBezTo>
                  <a:cubicBezTo>
                    <a:pt x="0" y="123728"/>
                    <a:pt x="11974" y="135702"/>
                    <a:pt x="26608" y="135702"/>
                  </a:cubicBezTo>
                  <a:cubicBezTo>
                    <a:pt x="41243" y="135702"/>
                    <a:pt x="53216" y="123728"/>
                    <a:pt x="53216" y="109094"/>
                  </a:cubicBezTo>
                  <a:cubicBezTo>
                    <a:pt x="53216" y="104570"/>
                    <a:pt x="52152" y="100579"/>
                    <a:pt x="50290" y="96854"/>
                  </a:cubicBezTo>
                  <a:lnTo>
                    <a:pt x="92863" y="54281"/>
                  </a:lnTo>
                  <a:lnTo>
                    <a:pt x="106699" y="55877"/>
                  </a:lnTo>
                  <a:lnTo>
                    <a:pt x="135968" y="26608"/>
                  </a:lnTo>
                  <a:lnTo>
                    <a:pt x="112021" y="23947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5E67279-EFBB-4CFC-AD63-4A781AEA8FF6}"/>
                </a:ext>
              </a:extLst>
            </p:cNvPr>
            <p:cNvSpPr/>
            <p:nvPr/>
          </p:nvSpPr>
          <p:spPr>
            <a:xfrm>
              <a:off x="5995344" y="4661255"/>
              <a:ext cx="202222" cy="202222"/>
            </a:xfrm>
            <a:custGeom>
              <a:avLst/>
              <a:gdLst>
                <a:gd name="connsiteX0" fmla="*/ 188386 w 202222"/>
                <a:gd name="connsiteY0" fmla="*/ 55345 h 202222"/>
                <a:gd name="connsiteX1" fmla="*/ 184927 w 202222"/>
                <a:gd name="connsiteY1" fmla="*/ 59070 h 202222"/>
                <a:gd name="connsiteX2" fmla="*/ 179872 w 202222"/>
                <a:gd name="connsiteY2" fmla="*/ 58538 h 202222"/>
                <a:gd name="connsiteX3" fmla="*/ 174284 w 202222"/>
                <a:gd name="connsiteY3" fmla="*/ 57740 h 202222"/>
                <a:gd name="connsiteX4" fmla="*/ 186258 w 202222"/>
                <a:gd name="connsiteY4" fmla="*/ 101111 h 202222"/>
                <a:gd name="connsiteX5" fmla="*/ 101111 w 202222"/>
                <a:gd name="connsiteY5" fmla="*/ 186258 h 202222"/>
                <a:gd name="connsiteX6" fmla="*/ 15965 w 202222"/>
                <a:gd name="connsiteY6" fmla="*/ 101111 h 202222"/>
                <a:gd name="connsiteX7" fmla="*/ 101111 w 202222"/>
                <a:gd name="connsiteY7" fmla="*/ 15965 h 202222"/>
                <a:gd name="connsiteX8" fmla="*/ 144483 w 202222"/>
                <a:gd name="connsiteY8" fmla="*/ 27939 h 202222"/>
                <a:gd name="connsiteX9" fmla="*/ 143951 w 202222"/>
                <a:gd name="connsiteY9" fmla="*/ 22617 h 202222"/>
                <a:gd name="connsiteX10" fmla="*/ 143152 w 202222"/>
                <a:gd name="connsiteY10" fmla="*/ 17295 h 202222"/>
                <a:gd name="connsiteX11" fmla="*/ 146877 w 202222"/>
                <a:gd name="connsiteY11" fmla="*/ 13570 h 202222"/>
                <a:gd name="connsiteX12" fmla="*/ 148740 w 202222"/>
                <a:gd name="connsiteY12" fmla="*/ 11708 h 202222"/>
                <a:gd name="connsiteX13" fmla="*/ 101111 w 202222"/>
                <a:gd name="connsiteY13" fmla="*/ 0 h 202222"/>
                <a:gd name="connsiteX14" fmla="*/ 0 w 202222"/>
                <a:gd name="connsiteY14" fmla="*/ 101111 h 202222"/>
                <a:gd name="connsiteX15" fmla="*/ 101111 w 202222"/>
                <a:gd name="connsiteY15" fmla="*/ 202223 h 202222"/>
                <a:gd name="connsiteX16" fmla="*/ 202223 w 202222"/>
                <a:gd name="connsiteY16" fmla="*/ 101111 h 202222"/>
                <a:gd name="connsiteX17" fmla="*/ 190249 w 202222"/>
                <a:gd name="connsiteY17" fmla="*/ 53749 h 202222"/>
                <a:gd name="connsiteX18" fmla="*/ 188386 w 202222"/>
                <a:gd name="connsiteY18" fmla="*/ 55345 h 20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222" h="202222">
                  <a:moveTo>
                    <a:pt x="188386" y="55345"/>
                  </a:moveTo>
                  <a:lnTo>
                    <a:pt x="184927" y="59070"/>
                  </a:lnTo>
                  <a:lnTo>
                    <a:pt x="179872" y="58538"/>
                  </a:lnTo>
                  <a:lnTo>
                    <a:pt x="174284" y="57740"/>
                  </a:lnTo>
                  <a:cubicBezTo>
                    <a:pt x="181734" y="70512"/>
                    <a:pt x="186258" y="85146"/>
                    <a:pt x="186258" y="101111"/>
                  </a:cubicBezTo>
                  <a:cubicBezTo>
                    <a:pt x="186258" y="147942"/>
                    <a:pt x="147942" y="186258"/>
                    <a:pt x="101111" y="186258"/>
                  </a:cubicBezTo>
                  <a:cubicBezTo>
                    <a:pt x="54281" y="186258"/>
                    <a:pt x="15965" y="147942"/>
                    <a:pt x="15965" y="101111"/>
                  </a:cubicBezTo>
                  <a:cubicBezTo>
                    <a:pt x="15965" y="54281"/>
                    <a:pt x="54281" y="15965"/>
                    <a:pt x="101111" y="15965"/>
                  </a:cubicBezTo>
                  <a:cubicBezTo>
                    <a:pt x="116810" y="15965"/>
                    <a:pt x="131711" y="20222"/>
                    <a:pt x="144483" y="27939"/>
                  </a:cubicBezTo>
                  <a:lnTo>
                    <a:pt x="143951" y="22617"/>
                  </a:lnTo>
                  <a:lnTo>
                    <a:pt x="143152" y="17295"/>
                  </a:lnTo>
                  <a:lnTo>
                    <a:pt x="146877" y="13570"/>
                  </a:lnTo>
                  <a:lnTo>
                    <a:pt x="148740" y="11708"/>
                  </a:lnTo>
                  <a:cubicBezTo>
                    <a:pt x="134372" y="4257"/>
                    <a:pt x="118407" y="0"/>
                    <a:pt x="101111" y="0"/>
                  </a:cubicBezTo>
                  <a:cubicBezTo>
                    <a:pt x="45234" y="0"/>
                    <a:pt x="0" y="45234"/>
                    <a:pt x="0" y="101111"/>
                  </a:cubicBezTo>
                  <a:cubicBezTo>
                    <a:pt x="0" y="156989"/>
                    <a:pt x="45234" y="202223"/>
                    <a:pt x="101111" y="202223"/>
                  </a:cubicBezTo>
                  <a:cubicBezTo>
                    <a:pt x="156989" y="202223"/>
                    <a:pt x="202223" y="156989"/>
                    <a:pt x="202223" y="101111"/>
                  </a:cubicBezTo>
                  <a:cubicBezTo>
                    <a:pt x="202223" y="83816"/>
                    <a:pt x="197965" y="67851"/>
                    <a:pt x="190249" y="53749"/>
                  </a:cubicBezTo>
                  <a:lnTo>
                    <a:pt x="188386" y="55345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B8E41B9-4FDB-4A88-9C43-38D5E9902F1F}"/>
                </a:ext>
              </a:extLst>
            </p:cNvPr>
            <p:cNvSpPr/>
            <p:nvPr/>
          </p:nvSpPr>
          <p:spPr>
            <a:xfrm>
              <a:off x="6032596" y="4698506"/>
              <a:ext cx="127719" cy="127719"/>
            </a:xfrm>
            <a:custGeom>
              <a:avLst/>
              <a:gdLst>
                <a:gd name="connsiteX0" fmla="*/ 108295 w 127719"/>
                <a:gd name="connsiteY0" fmla="*/ 45766 h 127719"/>
                <a:gd name="connsiteX1" fmla="*/ 111755 w 127719"/>
                <a:gd name="connsiteY1" fmla="*/ 63860 h 127719"/>
                <a:gd name="connsiteX2" fmla="*/ 63860 w 127719"/>
                <a:gd name="connsiteY2" fmla="*/ 111755 h 127719"/>
                <a:gd name="connsiteX3" fmla="*/ 15965 w 127719"/>
                <a:gd name="connsiteY3" fmla="*/ 63860 h 127719"/>
                <a:gd name="connsiteX4" fmla="*/ 63860 w 127719"/>
                <a:gd name="connsiteY4" fmla="*/ 15965 h 127719"/>
                <a:gd name="connsiteX5" fmla="*/ 81953 w 127719"/>
                <a:gd name="connsiteY5" fmla="*/ 19424 h 127719"/>
                <a:gd name="connsiteX6" fmla="*/ 93927 w 127719"/>
                <a:gd name="connsiteY6" fmla="*/ 7450 h 127719"/>
                <a:gd name="connsiteX7" fmla="*/ 63860 w 127719"/>
                <a:gd name="connsiteY7" fmla="*/ 0 h 127719"/>
                <a:gd name="connsiteX8" fmla="*/ 0 w 127719"/>
                <a:gd name="connsiteY8" fmla="*/ 63860 h 127719"/>
                <a:gd name="connsiteX9" fmla="*/ 63860 w 127719"/>
                <a:gd name="connsiteY9" fmla="*/ 127720 h 127719"/>
                <a:gd name="connsiteX10" fmla="*/ 127720 w 127719"/>
                <a:gd name="connsiteY10" fmla="*/ 63860 h 127719"/>
                <a:gd name="connsiteX11" fmla="*/ 120269 w 127719"/>
                <a:gd name="connsiteY11" fmla="*/ 33792 h 127719"/>
                <a:gd name="connsiteX12" fmla="*/ 108295 w 127719"/>
                <a:gd name="connsiteY12" fmla="*/ 45766 h 12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719" h="127719">
                  <a:moveTo>
                    <a:pt x="108295" y="45766"/>
                  </a:moveTo>
                  <a:cubicBezTo>
                    <a:pt x="110690" y="51354"/>
                    <a:pt x="111755" y="57474"/>
                    <a:pt x="111755" y="63860"/>
                  </a:cubicBezTo>
                  <a:cubicBezTo>
                    <a:pt x="111755" y="90202"/>
                    <a:pt x="90202" y="111755"/>
                    <a:pt x="63860" y="111755"/>
                  </a:cubicBezTo>
                  <a:cubicBezTo>
                    <a:pt x="37518" y="111755"/>
                    <a:pt x="15965" y="90202"/>
                    <a:pt x="15965" y="63860"/>
                  </a:cubicBezTo>
                  <a:cubicBezTo>
                    <a:pt x="15965" y="37518"/>
                    <a:pt x="37518" y="15965"/>
                    <a:pt x="63860" y="15965"/>
                  </a:cubicBezTo>
                  <a:cubicBezTo>
                    <a:pt x="70246" y="15965"/>
                    <a:pt x="76366" y="17295"/>
                    <a:pt x="81953" y="19424"/>
                  </a:cubicBezTo>
                  <a:lnTo>
                    <a:pt x="93927" y="7450"/>
                  </a:lnTo>
                  <a:cubicBezTo>
                    <a:pt x="84880" y="2661"/>
                    <a:pt x="74769" y="0"/>
                    <a:pt x="63860" y="0"/>
                  </a:cubicBezTo>
                  <a:cubicBezTo>
                    <a:pt x="28737" y="0"/>
                    <a:pt x="0" y="28737"/>
                    <a:pt x="0" y="63860"/>
                  </a:cubicBezTo>
                  <a:cubicBezTo>
                    <a:pt x="0" y="98983"/>
                    <a:pt x="28737" y="127720"/>
                    <a:pt x="63860" y="127720"/>
                  </a:cubicBezTo>
                  <a:cubicBezTo>
                    <a:pt x="98983" y="127720"/>
                    <a:pt x="127720" y="98983"/>
                    <a:pt x="127720" y="63860"/>
                  </a:cubicBezTo>
                  <a:cubicBezTo>
                    <a:pt x="127720" y="52950"/>
                    <a:pt x="125059" y="42839"/>
                    <a:pt x="120269" y="33792"/>
                  </a:cubicBezTo>
                  <a:lnTo>
                    <a:pt x="108295" y="45766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29" descr="Bar graph with upward trend">
            <a:extLst>
              <a:ext uri="{FF2B5EF4-FFF2-40B4-BE49-F238E27FC236}">
                <a16:creationId xmlns:a16="http://schemas.microsoft.com/office/drawing/2014/main" id="{37E99AC1-ADA5-4A7A-883A-D7FF8ED543AB}"/>
              </a:ext>
            </a:extLst>
          </p:cNvPr>
          <p:cNvGrpSpPr/>
          <p:nvPr/>
        </p:nvGrpSpPr>
        <p:grpSpPr>
          <a:xfrm>
            <a:off x="5965843" y="2548118"/>
            <a:ext cx="255439" cy="255439"/>
            <a:chOff x="5965843" y="2548118"/>
            <a:chExt cx="255439" cy="2554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E7D842C-ADF5-4FA7-AAB6-F453B928E13B}"/>
                </a:ext>
              </a:extLst>
            </p:cNvPr>
            <p:cNvSpPr/>
            <p:nvPr/>
          </p:nvSpPr>
          <p:spPr>
            <a:xfrm>
              <a:off x="6003094" y="2582708"/>
              <a:ext cx="183596" cy="186257"/>
            </a:xfrm>
            <a:custGeom>
              <a:avLst/>
              <a:gdLst>
                <a:gd name="connsiteX0" fmla="*/ 15965 w 183596"/>
                <a:gd name="connsiteY0" fmla="*/ 0 h 186257"/>
                <a:gd name="connsiteX1" fmla="*/ 0 w 183596"/>
                <a:gd name="connsiteY1" fmla="*/ 0 h 186257"/>
                <a:gd name="connsiteX2" fmla="*/ 0 w 183596"/>
                <a:gd name="connsiteY2" fmla="*/ 186258 h 186257"/>
                <a:gd name="connsiteX3" fmla="*/ 183597 w 183596"/>
                <a:gd name="connsiteY3" fmla="*/ 186258 h 186257"/>
                <a:gd name="connsiteX4" fmla="*/ 183597 w 183596"/>
                <a:gd name="connsiteY4" fmla="*/ 170293 h 186257"/>
                <a:gd name="connsiteX5" fmla="*/ 15965 w 183596"/>
                <a:gd name="connsiteY5" fmla="*/ 170293 h 186257"/>
                <a:gd name="connsiteX6" fmla="*/ 15965 w 183596"/>
                <a:gd name="connsiteY6" fmla="*/ 0 h 1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96" h="186257">
                  <a:moveTo>
                    <a:pt x="15965" y="0"/>
                  </a:moveTo>
                  <a:lnTo>
                    <a:pt x="0" y="0"/>
                  </a:lnTo>
                  <a:lnTo>
                    <a:pt x="0" y="186258"/>
                  </a:lnTo>
                  <a:lnTo>
                    <a:pt x="183597" y="186258"/>
                  </a:lnTo>
                  <a:lnTo>
                    <a:pt x="183597" y="170293"/>
                  </a:lnTo>
                  <a:lnTo>
                    <a:pt x="15965" y="170293"/>
                  </a:lnTo>
                  <a:lnTo>
                    <a:pt x="15965" y="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DDE4200-D4FF-4B57-8205-5453113D8F09}"/>
                </a:ext>
              </a:extLst>
            </p:cNvPr>
            <p:cNvSpPr/>
            <p:nvPr/>
          </p:nvSpPr>
          <p:spPr>
            <a:xfrm rot="-10800000">
              <a:off x="6146778" y="2582708"/>
              <a:ext cx="39912" cy="154327"/>
            </a:xfrm>
            <a:custGeom>
              <a:avLst/>
              <a:gdLst>
                <a:gd name="connsiteX0" fmla="*/ 0 w 39912"/>
                <a:gd name="connsiteY0" fmla="*/ 0 h 154327"/>
                <a:gd name="connsiteX1" fmla="*/ 39912 w 39912"/>
                <a:gd name="connsiteY1" fmla="*/ 0 h 154327"/>
                <a:gd name="connsiteX2" fmla="*/ 39912 w 39912"/>
                <a:gd name="connsiteY2" fmla="*/ 154328 h 154327"/>
                <a:gd name="connsiteX3" fmla="*/ 0 w 39912"/>
                <a:gd name="connsiteY3" fmla="*/ 154328 h 15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54327">
                  <a:moveTo>
                    <a:pt x="0" y="0"/>
                  </a:moveTo>
                  <a:lnTo>
                    <a:pt x="39912" y="0"/>
                  </a:lnTo>
                  <a:lnTo>
                    <a:pt x="39912" y="154328"/>
                  </a:lnTo>
                  <a:lnTo>
                    <a:pt x="0" y="154328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3C0F080-D531-4C5A-960D-9F5E84154AD0}"/>
                </a:ext>
              </a:extLst>
            </p:cNvPr>
            <p:cNvSpPr/>
            <p:nvPr/>
          </p:nvSpPr>
          <p:spPr>
            <a:xfrm rot="-10800000">
              <a:off x="6090901" y="2635925"/>
              <a:ext cx="39912" cy="101111"/>
            </a:xfrm>
            <a:custGeom>
              <a:avLst/>
              <a:gdLst>
                <a:gd name="connsiteX0" fmla="*/ 0 w 39912"/>
                <a:gd name="connsiteY0" fmla="*/ 0 h 101111"/>
                <a:gd name="connsiteX1" fmla="*/ 39912 w 39912"/>
                <a:gd name="connsiteY1" fmla="*/ 0 h 101111"/>
                <a:gd name="connsiteX2" fmla="*/ 39912 w 39912"/>
                <a:gd name="connsiteY2" fmla="*/ 101111 h 101111"/>
                <a:gd name="connsiteX3" fmla="*/ 0 w 39912"/>
                <a:gd name="connsiteY3" fmla="*/ 101111 h 10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01111">
                  <a:moveTo>
                    <a:pt x="0" y="0"/>
                  </a:moveTo>
                  <a:lnTo>
                    <a:pt x="39912" y="0"/>
                  </a:lnTo>
                  <a:lnTo>
                    <a:pt x="39912" y="101111"/>
                  </a:lnTo>
                  <a:lnTo>
                    <a:pt x="0" y="101111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FEBEB18-D6C9-4D99-9740-EC9F7B9630F7}"/>
                </a:ext>
              </a:extLst>
            </p:cNvPr>
            <p:cNvSpPr/>
            <p:nvPr/>
          </p:nvSpPr>
          <p:spPr>
            <a:xfrm rot="-10800000">
              <a:off x="6035024" y="2683819"/>
              <a:ext cx="39912" cy="53216"/>
            </a:xfrm>
            <a:custGeom>
              <a:avLst/>
              <a:gdLst>
                <a:gd name="connsiteX0" fmla="*/ 0 w 39912"/>
                <a:gd name="connsiteY0" fmla="*/ 0 h 53216"/>
                <a:gd name="connsiteX1" fmla="*/ 39912 w 39912"/>
                <a:gd name="connsiteY1" fmla="*/ 0 h 53216"/>
                <a:gd name="connsiteX2" fmla="*/ 39912 w 39912"/>
                <a:gd name="connsiteY2" fmla="*/ 53216 h 53216"/>
                <a:gd name="connsiteX3" fmla="*/ 0 w 39912"/>
                <a:gd name="connsiteY3" fmla="*/ 53216 h 5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53216">
                  <a:moveTo>
                    <a:pt x="0" y="0"/>
                  </a:moveTo>
                  <a:lnTo>
                    <a:pt x="39912" y="0"/>
                  </a:lnTo>
                  <a:lnTo>
                    <a:pt x="39912" y="53216"/>
                  </a:lnTo>
                  <a:lnTo>
                    <a:pt x="0" y="53216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1E45777-8A20-4BC6-892D-D2CF50B2D6F4}"/>
                </a:ext>
              </a:extLst>
            </p:cNvPr>
            <p:cNvSpPr/>
            <p:nvPr/>
          </p:nvSpPr>
          <p:spPr>
            <a:xfrm>
              <a:off x="6033933" y="2582708"/>
              <a:ext cx="86237" cy="86237"/>
            </a:xfrm>
            <a:custGeom>
              <a:avLst/>
              <a:gdLst>
                <a:gd name="connsiteX0" fmla="*/ 86237 w 86237"/>
                <a:gd name="connsiteY0" fmla="*/ 36560 h 86237"/>
                <a:gd name="connsiteX1" fmla="*/ 86237 w 86237"/>
                <a:gd name="connsiteY1" fmla="*/ 0 h 86237"/>
                <a:gd name="connsiteX2" fmla="*/ 49678 w 86237"/>
                <a:gd name="connsiteY2" fmla="*/ 0 h 86237"/>
                <a:gd name="connsiteX3" fmla="*/ 64206 w 86237"/>
                <a:gd name="connsiteY3" fmla="*/ 14528 h 86237"/>
                <a:gd name="connsiteX4" fmla="*/ 0 w 86237"/>
                <a:gd name="connsiteY4" fmla="*/ 78734 h 86237"/>
                <a:gd name="connsiteX5" fmla="*/ 7504 w 86237"/>
                <a:gd name="connsiteY5" fmla="*/ 86237 h 86237"/>
                <a:gd name="connsiteX6" fmla="*/ 71709 w 86237"/>
                <a:gd name="connsiteY6" fmla="*/ 22058 h 86237"/>
                <a:gd name="connsiteX7" fmla="*/ 86237 w 86237"/>
                <a:gd name="connsiteY7" fmla="*/ 36560 h 8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237" h="86237">
                  <a:moveTo>
                    <a:pt x="86237" y="36560"/>
                  </a:moveTo>
                  <a:lnTo>
                    <a:pt x="86237" y="0"/>
                  </a:lnTo>
                  <a:lnTo>
                    <a:pt x="49678" y="0"/>
                  </a:lnTo>
                  <a:lnTo>
                    <a:pt x="64206" y="14528"/>
                  </a:lnTo>
                  <a:lnTo>
                    <a:pt x="0" y="78734"/>
                  </a:lnTo>
                  <a:lnTo>
                    <a:pt x="7504" y="86237"/>
                  </a:lnTo>
                  <a:lnTo>
                    <a:pt x="71709" y="22058"/>
                  </a:lnTo>
                  <a:lnTo>
                    <a:pt x="86237" y="3656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6" descr="Lightbulb">
            <a:extLst>
              <a:ext uri="{FF2B5EF4-FFF2-40B4-BE49-F238E27FC236}">
                <a16:creationId xmlns:a16="http://schemas.microsoft.com/office/drawing/2014/main" id="{75D0E23C-50EB-483B-9B1D-C8EAA70DD2EB}"/>
              </a:ext>
            </a:extLst>
          </p:cNvPr>
          <p:cNvGrpSpPr/>
          <p:nvPr/>
        </p:nvGrpSpPr>
        <p:grpSpPr>
          <a:xfrm>
            <a:off x="5976176" y="5508420"/>
            <a:ext cx="255439" cy="255439"/>
            <a:chOff x="5976176" y="5508420"/>
            <a:chExt cx="255439" cy="25543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3850610-CA1C-4C81-A812-B72BA5297E28}"/>
                </a:ext>
              </a:extLst>
            </p:cNvPr>
            <p:cNvSpPr/>
            <p:nvPr/>
          </p:nvSpPr>
          <p:spPr>
            <a:xfrm>
              <a:off x="6069304" y="5678712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DCA2E60-F362-401C-9774-C8A01FBCD00A}"/>
                </a:ext>
              </a:extLst>
            </p:cNvPr>
            <p:cNvSpPr/>
            <p:nvPr/>
          </p:nvSpPr>
          <p:spPr>
            <a:xfrm>
              <a:off x="6069304" y="5705320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E9F1A1-F52C-4ED9-B630-19A9FFF5C7C3}"/>
                </a:ext>
              </a:extLst>
            </p:cNvPr>
            <p:cNvSpPr/>
            <p:nvPr/>
          </p:nvSpPr>
          <p:spPr>
            <a:xfrm>
              <a:off x="6086600" y="5731929"/>
              <a:ext cx="34590" cy="15964"/>
            </a:xfrm>
            <a:custGeom>
              <a:avLst/>
              <a:gdLst>
                <a:gd name="connsiteX0" fmla="*/ 0 w 34590"/>
                <a:gd name="connsiteY0" fmla="*/ 0 h 15964"/>
                <a:gd name="connsiteX1" fmla="*/ 17295 w 34590"/>
                <a:gd name="connsiteY1" fmla="*/ 15965 h 15964"/>
                <a:gd name="connsiteX2" fmla="*/ 34591 w 34590"/>
                <a:gd name="connsiteY2" fmla="*/ 0 h 15964"/>
                <a:gd name="connsiteX3" fmla="*/ 0 w 34590"/>
                <a:gd name="connsiteY3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90" h="15964">
                  <a:moveTo>
                    <a:pt x="0" y="0"/>
                  </a:moveTo>
                  <a:cubicBezTo>
                    <a:pt x="798" y="9047"/>
                    <a:pt x="8249" y="15965"/>
                    <a:pt x="17295" y="15965"/>
                  </a:cubicBezTo>
                  <a:cubicBezTo>
                    <a:pt x="26342" y="15965"/>
                    <a:pt x="33792" y="9047"/>
                    <a:pt x="345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5EC266-189A-41B0-8A67-B1823BFBB696}"/>
                </a:ext>
              </a:extLst>
            </p:cNvPr>
            <p:cNvSpPr/>
            <p:nvPr/>
          </p:nvSpPr>
          <p:spPr>
            <a:xfrm>
              <a:off x="6034714" y="5524384"/>
              <a:ext cx="138362" cy="143684"/>
            </a:xfrm>
            <a:custGeom>
              <a:avLst/>
              <a:gdLst>
                <a:gd name="connsiteX0" fmla="*/ 69181 w 138362"/>
                <a:gd name="connsiteY0" fmla="*/ 0 h 143684"/>
                <a:gd name="connsiteX1" fmla="*/ 69181 w 138362"/>
                <a:gd name="connsiteY1" fmla="*/ 0 h 143684"/>
                <a:gd name="connsiteX2" fmla="*/ 69181 w 138362"/>
                <a:gd name="connsiteY2" fmla="*/ 0 h 143684"/>
                <a:gd name="connsiteX3" fmla="*/ 0 w 138362"/>
                <a:gd name="connsiteY3" fmla="*/ 68383 h 143684"/>
                <a:gd name="connsiteX4" fmla="*/ 0 w 138362"/>
                <a:gd name="connsiteY4" fmla="*/ 70778 h 143684"/>
                <a:gd name="connsiteX5" fmla="*/ 4789 w 138362"/>
                <a:gd name="connsiteY5" fmla="*/ 94725 h 143684"/>
                <a:gd name="connsiteX6" fmla="*/ 16763 w 138362"/>
                <a:gd name="connsiteY6" fmla="*/ 114415 h 143684"/>
                <a:gd name="connsiteX7" fmla="*/ 32994 w 138362"/>
                <a:gd name="connsiteY7" fmla="*/ 140758 h 143684"/>
                <a:gd name="connsiteX8" fmla="*/ 37784 w 138362"/>
                <a:gd name="connsiteY8" fmla="*/ 143684 h 143684"/>
                <a:gd name="connsiteX9" fmla="*/ 100579 w 138362"/>
                <a:gd name="connsiteY9" fmla="*/ 143684 h 143684"/>
                <a:gd name="connsiteX10" fmla="*/ 105369 w 138362"/>
                <a:gd name="connsiteY10" fmla="*/ 140758 h 143684"/>
                <a:gd name="connsiteX11" fmla="*/ 121600 w 138362"/>
                <a:gd name="connsiteY11" fmla="*/ 114415 h 143684"/>
                <a:gd name="connsiteX12" fmla="*/ 133573 w 138362"/>
                <a:gd name="connsiteY12" fmla="*/ 94725 h 143684"/>
                <a:gd name="connsiteX13" fmla="*/ 138363 w 138362"/>
                <a:gd name="connsiteY13" fmla="*/ 70778 h 143684"/>
                <a:gd name="connsiteX14" fmla="*/ 138363 w 138362"/>
                <a:gd name="connsiteY14" fmla="*/ 68383 h 143684"/>
                <a:gd name="connsiteX15" fmla="*/ 69181 w 138362"/>
                <a:gd name="connsiteY15" fmla="*/ 0 h 143684"/>
                <a:gd name="connsiteX16" fmla="*/ 122398 w 138362"/>
                <a:gd name="connsiteY16" fmla="*/ 70512 h 143684"/>
                <a:gd name="connsiteX17" fmla="*/ 118673 w 138362"/>
                <a:gd name="connsiteY17" fmla="*/ 89138 h 143684"/>
                <a:gd name="connsiteX18" fmla="*/ 109626 w 138362"/>
                <a:gd name="connsiteY18" fmla="*/ 103772 h 143684"/>
                <a:gd name="connsiteX19" fmla="*/ 94193 w 138362"/>
                <a:gd name="connsiteY19" fmla="*/ 127720 h 143684"/>
                <a:gd name="connsiteX20" fmla="*/ 69181 w 138362"/>
                <a:gd name="connsiteY20" fmla="*/ 127720 h 143684"/>
                <a:gd name="connsiteX21" fmla="*/ 44436 w 138362"/>
                <a:gd name="connsiteY21" fmla="*/ 127720 h 143684"/>
                <a:gd name="connsiteX22" fmla="*/ 29003 w 138362"/>
                <a:gd name="connsiteY22" fmla="*/ 103772 h 143684"/>
                <a:gd name="connsiteX23" fmla="*/ 19956 w 138362"/>
                <a:gd name="connsiteY23" fmla="*/ 89138 h 143684"/>
                <a:gd name="connsiteX24" fmla="*/ 16231 w 138362"/>
                <a:gd name="connsiteY24" fmla="*/ 70512 h 143684"/>
                <a:gd name="connsiteX25" fmla="*/ 16231 w 138362"/>
                <a:gd name="connsiteY25" fmla="*/ 68383 h 143684"/>
                <a:gd name="connsiteX26" fmla="*/ 69447 w 138362"/>
                <a:gd name="connsiteY26" fmla="*/ 15699 h 143684"/>
                <a:gd name="connsiteX27" fmla="*/ 69447 w 138362"/>
                <a:gd name="connsiteY27" fmla="*/ 15699 h 143684"/>
                <a:gd name="connsiteX28" fmla="*/ 69447 w 138362"/>
                <a:gd name="connsiteY28" fmla="*/ 15699 h 143684"/>
                <a:gd name="connsiteX29" fmla="*/ 69447 w 138362"/>
                <a:gd name="connsiteY29" fmla="*/ 15699 h 143684"/>
                <a:gd name="connsiteX30" fmla="*/ 69447 w 138362"/>
                <a:gd name="connsiteY30" fmla="*/ 15699 h 143684"/>
                <a:gd name="connsiteX31" fmla="*/ 69447 w 138362"/>
                <a:gd name="connsiteY31" fmla="*/ 15699 h 143684"/>
                <a:gd name="connsiteX32" fmla="*/ 69447 w 138362"/>
                <a:gd name="connsiteY32" fmla="*/ 15699 h 143684"/>
                <a:gd name="connsiteX33" fmla="*/ 122664 w 138362"/>
                <a:gd name="connsiteY33" fmla="*/ 68383 h 143684"/>
                <a:gd name="connsiteX34" fmla="*/ 122664 w 138362"/>
                <a:gd name="connsiteY34" fmla="*/ 70512 h 14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362" h="143684">
                  <a:moveTo>
                    <a:pt x="69181" y="0"/>
                  </a:moveTo>
                  <a:cubicBezTo>
                    <a:pt x="69181" y="0"/>
                    <a:pt x="69181" y="0"/>
                    <a:pt x="69181" y="0"/>
                  </a:cubicBezTo>
                  <a:cubicBezTo>
                    <a:pt x="69181" y="0"/>
                    <a:pt x="69181" y="0"/>
                    <a:pt x="69181" y="0"/>
                  </a:cubicBezTo>
                  <a:cubicBezTo>
                    <a:pt x="31398" y="266"/>
                    <a:pt x="798" y="30599"/>
                    <a:pt x="0" y="68383"/>
                  </a:cubicBezTo>
                  <a:lnTo>
                    <a:pt x="0" y="70778"/>
                  </a:lnTo>
                  <a:cubicBezTo>
                    <a:pt x="266" y="79026"/>
                    <a:pt x="1863" y="87009"/>
                    <a:pt x="4789" y="94725"/>
                  </a:cubicBezTo>
                  <a:cubicBezTo>
                    <a:pt x="7716" y="101910"/>
                    <a:pt x="11708" y="108562"/>
                    <a:pt x="16763" y="114415"/>
                  </a:cubicBezTo>
                  <a:cubicBezTo>
                    <a:pt x="23149" y="121334"/>
                    <a:pt x="30067" y="134904"/>
                    <a:pt x="32994" y="140758"/>
                  </a:cubicBezTo>
                  <a:cubicBezTo>
                    <a:pt x="33792" y="142620"/>
                    <a:pt x="35655" y="143684"/>
                    <a:pt x="37784" y="143684"/>
                  </a:cubicBezTo>
                  <a:lnTo>
                    <a:pt x="100579" y="143684"/>
                  </a:lnTo>
                  <a:cubicBezTo>
                    <a:pt x="102708" y="143684"/>
                    <a:pt x="104570" y="142620"/>
                    <a:pt x="105369" y="140758"/>
                  </a:cubicBezTo>
                  <a:cubicBezTo>
                    <a:pt x="108295" y="134904"/>
                    <a:pt x="115214" y="121334"/>
                    <a:pt x="121600" y="114415"/>
                  </a:cubicBezTo>
                  <a:cubicBezTo>
                    <a:pt x="126655" y="108562"/>
                    <a:pt x="130912" y="101910"/>
                    <a:pt x="133573" y="94725"/>
                  </a:cubicBezTo>
                  <a:cubicBezTo>
                    <a:pt x="136500" y="87009"/>
                    <a:pt x="138097" y="79026"/>
                    <a:pt x="138363" y="70778"/>
                  </a:cubicBezTo>
                  <a:lnTo>
                    <a:pt x="138363" y="68383"/>
                  </a:lnTo>
                  <a:cubicBezTo>
                    <a:pt x="137565" y="30599"/>
                    <a:pt x="106965" y="266"/>
                    <a:pt x="69181" y="0"/>
                  </a:cubicBezTo>
                  <a:close/>
                  <a:moveTo>
                    <a:pt x="122398" y="70512"/>
                  </a:moveTo>
                  <a:cubicBezTo>
                    <a:pt x="122132" y="76898"/>
                    <a:pt x="120801" y="83284"/>
                    <a:pt x="118673" y="89138"/>
                  </a:cubicBezTo>
                  <a:cubicBezTo>
                    <a:pt x="116544" y="94459"/>
                    <a:pt x="113617" y="99515"/>
                    <a:pt x="109626" y="103772"/>
                  </a:cubicBezTo>
                  <a:cubicBezTo>
                    <a:pt x="103506" y="111222"/>
                    <a:pt x="98184" y="119205"/>
                    <a:pt x="94193" y="127720"/>
                  </a:cubicBezTo>
                  <a:lnTo>
                    <a:pt x="69181" y="127720"/>
                  </a:lnTo>
                  <a:lnTo>
                    <a:pt x="44436" y="127720"/>
                  </a:lnTo>
                  <a:cubicBezTo>
                    <a:pt x="40178" y="119205"/>
                    <a:pt x="34857" y="111222"/>
                    <a:pt x="29003" y="103772"/>
                  </a:cubicBezTo>
                  <a:cubicBezTo>
                    <a:pt x="25278" y="99515"/>
                    <a:pt x="22085" y="94459"/>
                    <a:pt x="19956" y="89138"/>
                  </a:cubicBezTo>
                  <a:cubicBezTo>
                    <a:pt x="17561" y="83284"/>
                    <a:pt x="16497" y="76898"/>
                    <a:pt x="16231" y="70512"/>
                  </a:cubicBezTo>
                  <a:lnTo>
                    <a:pt x="16231" y="68383"/>
                  </a:lnTo>
                  <a:cubicBezTo>
                    <a:pt x="16763" y="39380"/>
                    <a:pt x="40445" y="15965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69447" y="15699"/>
                    <a:pt x="69447" y="15699"/>
                    <a:pt x="69447" y="15699"/>
                  </a:cubicBezTo>
                  <a:cubicBezTo>
                    <a:pt x="69447" y="15699"/>
                    <a:pt x="69447" y="15699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98450" y="15965"/>
                    <a:pt x="122132" y="39114"/>
                    <a:pt x="122664" y="68383"/>
                  </a:cubicBezTo>
                  <a:lnTo>
                    <a:pt x="122664" y="70512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08CEA0D-78CA-45A4-A390-74BFBD2F4A3C}"/>
              </a:ext>
            </a:extLst>
          </p:cNvPr>
          <p:cNvSpPr/>
          <p:nvPr/>
        </p:nvSpPr>
        <p:spPr>
          <a:xfrm>
            <a:off x="5112532" y="1625961"/>
            <a:ext cx="197583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528BF5-3FFC-400E-B7DB-1BFA89145F1B}"/>
              </a:ext>
            </a:extLst>
          </p:cNvPr>
          <p:cNvSpPr/>
          <p:nvPr/>
        </p:nvSpPr>
        <p:spPr>
          <a:xfrm>
            <a:off x="4940421" y="1195684"/>
            <a:ext cx="2311449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66EAB0F-0F33-4D48-8DC0-CA68ABAD4E6A}"/>
              </a:ext>
            </a:extLst>
          </p:cNvPr>
          <p:cNvSpPr/>
          <p:nvPr/>
        </p:nvSpPr>
        <p:spPr>
          <a:xfrm>
            <a:off x="5267431" y="2056237"/>
            <a:ext cx="163677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ysClr val="windowText" lastClr="000000"/>
                </a:solidFill>
              </a:rPr>
              <a:t>LOREM IPSUM</a:t>
            </a:r>
            <a:endParaRPr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F40B958-0066-49D8-8F00-201DA5965A22}"/>
              </a:ext>
            </a:extLst>
          </p:cNvPr>
          <p:cNvSpPr/>
          <p:nvPr/>
        </p:nvSpPr>
        <p:spPr>
          <a:xfrm>
            <a:off x="5542809" y="2503725"/>
            <a:ext cx="1101508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938273-50E2-42B7-9886-BD7573F73D24}"/>
              </a:ext>
            </a:extLst>
          </p:cNvPr>
          <p:cNvSpPr/>
          <p:nvPr/>
        </p:nvSpPr>
        <p:spPr>
          <a:xfrm>
            <a:off x="5112532" y="5016539"/>
            <a:ext cx="197583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8" y="21600"/>
                </a:moveTo>
                <a:lnTo>
                  <a:pt x="1882" y="21600"/>
                </a:lnTo>
                <a:cubicBezTo>
                  <a:pt x="847" y="21600"/>
                  <a:pt x="0" y="16740"/>
                  <a:pt x="0" y="10800"/>
                </a:cubicBezTo>
                <a:cubicBezTo>
                  <a:pt x="0" y="4860"/>
                  <a:pt x="847" y="0"/>
                  <a:pt x="1882" y="0"/>
                </a:cubicBezTo>
                <a:lnTo>
                  <a:pt x="19718" y="0"/>
                </a:lnTo>
                <a:cubicBezTo>
                  <a:pt x="20753" y="0"/>
                  <a:pt x="21600" y="4860"/>
                  <a:pt x="21600" y="10800"/>
                </a:cubicBezTo>
                <a:cubicBezTo>
                  <a:pt x="21600" y="16740"/>
                  <a:pt x="20753" y="21600"/>
                  <a:pt x="1971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ysClr val="windowText" lastClr="000000"/>
                </a:solidFill>
              </a:rPr>
              <a:t>LOREM IPSUM</a:t>
            </a:r>
            <a:endParaRPr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46D79A-7CCD-4E29-AFB3-07F8EDF708AF}"/>
              </a:ext>
            </a:extLst>
          </p:cNvPr>
          <p:cNvSpPr/>
          <p:nvPr/>
        </p:nvSpPr>
        <p:spPr>
          <a:xfrm>
            <a:off x="4940421" y="5464027"/>
            <a:ext cx="2311449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92" y="21600"/>
                </a:moveTo>
                <a:lnTo>
                  <a:pt x="1608" y="21600"/>
                </a:lnTo>
                <a:cubicBezTo>
                  <a:pt x="724" y="21600"/>
                  <a:pt x="0" y="16740"/>
                  <a:pt x="0" y="10800"/>
                </a:cubicBezTo>
                <a:cubicBezTo>
                  <a:pt x="0" y="4860"/>
                  <a:pt x="724" y="0"/>
                  <a:pt x="1608" y="0"/>
                </a:cubicBezTo>
                <a:lnTo>
                  <a:pt x="19992" y="0"/>
                </a:lnTo>
                <a:cubicBezTo>
                  <a:pt x="20876" y="0"/>
                  <a:pt x="21600" y="4860"/>
                  <a:pt x="21600" y="10800"/>
                </a:cubicBezTo>
                <a:cubicBezTo>
                  <a:pt x="21600" y="16740"/>
                  <a:pt x="20876" y="21600"/>
                  <a:pt x="1999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89A47E7-C996-44C6-B518-1D09740CBA34}"/>
              </a:ext>
            </a:extLst>
          </p:cNvPr>
          <p:cNvSpPr/>
          <p:nvPr/>
        </p:nvSpPr>
        <p:spPr>
          <a:xfrm>
            <a:off x="5267431" y="4586263"/>
            <a:ext cx="1636772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9" y="21600"/>
                </a:moveTo>
                <a:lnTo>
                  <a:pt x="2271" y="21600"/>
                </a:lnTo>
                <a:cubicBezTo>
                  <a:pt x="1022" y="21600"/>
                  <a:pt x="0" y="16740"/>
                  <a:pt x="0" y="10800"/>
                </a:cubicBezTo>
                <a:cubicBezTo>
                  <a:pt x="0" y="4860"/>
                  <a:pt x="1022" y="0"/>
                  <a:pt x="2271" y="0"/>
                </a:cubicBezTo>
                <a:lnTo>
                  <a:pt x="19329" y="0"/>
                </a:lnTo>
                <a:cubicBezTo>
                  <a:pt x="20578" y="0"/>
                  <a:pt x="21600" y="4860"/>
                  <a:pt x="21600" y="10800"/>
                </a:cubicBezTo>
                <a:cubicBezTo>
                  <a:pt x="21600" y="16740"/>
                  <a:pt x="20601" y="21600"/>
                  <a:pt x="19329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E71FBFD-6AB7-40CE-A934-8D731A0F7F06}"/>
              </a:ext>
            </a:extLst>
          </p:cNvPr>
          <p:cNvSpPr/>
          <p:nvPr/>
        </p:nvSpPr>
        <p:spPr>
          <a:xfrm>
            <a:off x="5542809" y="4155986"/>
            <a:ext cx="1101508" cy="344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25" y="21600"/>
                </a:moveTo>
                <a:lnTo>
                  <a:pt x="3375" y="21600"/>
                </a:lnTo>
                <a:cubicBezTo>
                  <a:pt x="1519" y="21600"/>
                  <a:pt x="0" y="16740"/>
                  <a:pt x="0" y="10800"/>
                </a:cubicBezTo>
                <a:cubicBezTo>
                  <a:pt x="0" y="4860"/>
                  <a:pt x="1519" y="0"/>
                  <a:pt x="3375" y="0"/>
                </a:cubicBezTo>
                <a:lnTo>
                  <a:pt x="18225" y="0"/>
                </a:lnTo>
                <a:cubicBezTo>
                  <a:pt x="20081" y="0"/>
                  <a:pt x="21600" y="4860"/>
                  <a:pt x="21600" y="10800"/>
                </a:cubicBezTo>
                <a:cubicBezTo>
                  <a:pt x="21600" y="16740"/>
                  <a:pt x="20081" y="21600"/>
                  <a:pt x="18225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400" b="1" dirty="0">
                <a:solidFill>
                  <a:schemeClr val="bg1"/>
                </a:solidFill>
              </a:rPr>
              <a:t>LOREM</a:t>
            </a:r>
            <a:endParaRPr sz="1400" b="1" dirty="0">
              <a:solidFill>
                <a:schemeClr val="bg1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1374CBD-9C9E-4272-9990-25BC05D5890D}"/>
              </a:ext>
            </a:extLst>
          </p:cNvPr>
          <p:cNvSpPr/>
          <p:nvPr/>
        </p:nvSpPr>
        <p:spPr>
          <a:xfrm>
            <a:off x="4458400" y="1126818"/>
            <a:ext cx="3275014" cy="4731342"/>
          </a:xfrm>
          <a:custGeom>
            <a:avLst/>
            <a:gdLst>
              <a:gd name="connsiteX0" fmla="*/ 1176622 w 3275014"/>
              <a:gd name="connsiteY0" fmla="*/ 2443992 h 4731342"/>
              <a:gd name="connsiteX1" fmla="*/ 1481263 w 3275014"/>
              <a:gd name="connsiteY1" fmla="*/ 2640217 h 4731342"/>
              <a:gd name="connsiteX2" fmla="*/ 1526027 w 3275014"/>
              <a:gd name="connsiteY2" fmla="*/ 2666056 h 4731342"/>
              <a:gd name="connsiteX3" fmla="*/ 383214 w 3275014"/>
              <a:gd name="connsiteY3" fmla="*/ 4529928 h 4731342"/>
              <a:gd name="connsiteX4" fmla="*/ 202514 w 3275014"/>
              <a:gd name="connsiteY4" fmla="*/ 4731342 h 4731342"/>
              <a:gd name="connsiteX5" fmla="*/ 192162 w 3275014"/>
              <a:gd name="connsiteY5" fmla="*/ 4731342 h 4731342"/>
              <a:gd name="connsiteX6" fmla="*/ 1110 w 3275014"/>
              <a:gd name="connsiteY6" fmla="*/ 4548884 h 4731342"/>
              <a:gd name="connsiteX7" fmla="*/ 169815 w 3275014"/>
              <a:gd name="connsiteY7" fmla="*/ 3712412 h 4731342"/>
              <a:gd name="connsiteX8" fmla="*/ 1176622 w 3275014"/>
              <a:gd name="connsiteY8" fmla="*/ 2443992 h 4731342"/>
              <a:gd name="connsiteX9" fmla="*/ 3061940 w 3275014"/>
              <a:gd name="connsiteY9" fmla="*/ 341 h 4731342"/>
              <a:gd name="connsiteX10" fmla="*/ 3263345 w 3275014"/>
              <a:gd name="connsiteY10" fmla="*/ 182782 h 4731342"/>
              <a:gd name="connsiteX11" fmla="*/ 3094639 w 3275014"/>
              <a:gd name="connsiteY11" fmla="*/ 1019213 h 4731342"/>
              <a:gd name="connsiteX12" fmla="*/ 2087832 w 3275014"/>
              <a:gd name="connsiteY12" fmla="*/ 2287603 h 4731342"/>
              <a:gd name="connsiteX13" fmla="*/ 1783192 w 3275014"/>
              <a:gd name="connsiteY13" fmla="*/ 2091364 h 4731342"/>
              <a:gd name="connsiteX14" fmla="*/ 1738427 w 3275014"/>
              <a:gd name="connsiteY14" fmla="*/ 2065574 h 4731342"/>
              <a:gd name="connsiteX15" fmla="*/ 2731526 w 3275014"/>
              <a:gd name="connsiteY15" fmla="*/ 895250 h 4731342"/>
              <a:gd name="connsiteX16" fmla="*/ 2881241 w 3275014"/>
              <a:gd name="connsiteY16" fmla="*/ 201674 h 4731342"/>
              <a:gd name="connsiteX17" fmla="*/ 3061940 w 3275014"/>
              <a:gd name="connsiteY17" fmla="*/ 341 h 4731342"/>
              <a:gd name="connsiteX18" fmla="*/ 201800 w 3275014"/>
              <a:gd name="connsiteY18" fmla="*/ 241 h 4731342"/>
              <a:gd name="connsiteX19" fmla="*/ 382509 w 3275014"/>
              <a:gd name="connsiteY19" fmla="*/ 199794 h 4731342"/>
              <a:gd name="connsiteX20" fmla="*/ 532284 w 3275014"/>
              <a:gd name="connsiteY20" fmla="*/ 893417 h 4731342"/>
              <a:gd name="connsiteX21" fmla="*/ 1733544 w 3275014"/>
              <a:gd name="connsiteY21" fmla="*/ 2194671 h 4731342"/>
              <a:gd name="connsiteX22" fmla="*/ 3105253 w 3275014"/>
              <a:gd name="connsiteY22" fmla="*/ 3704012 h 4731342"/>
              <a:gd name="connsiteX23" fmla="*/ 3274017 w 3275014"/>
              <a:gd name="connsiteY23" fmla="*/ 4538767 h 4731342"/>
              <a:gd name="connsiteX24" fmla="*/ 3082894 w 3275014"/>
              <a:gd name="connsiteY24" fmla="*/ 4721253 h 4731342"/>
              <a:gd name="connsiteX25" fmla="*/ 3072633 w 3275014"/>
              <a:gd name="connsiteY25" fmla="*/ 4721253 h 4731342"/>
              <a:gd name="connsiteX26" fmla="*/ 2891923 w 3275014"/>
              <a:gd name="connsiteY26" fmla="*/ 4521700 h 4731342"/>
              <a:gd name="connsiteX27" fmla="*/ 2742149 w 3275014"/>
              <a:gd name="connsiteY27" fmla="*/ 3828077 h 4731342"/>
              <a:gd name="connsiteX28" fmla="*/ 1540889 w 3275014"/>
              <a:gd name="connsiteY28" fmla="*/ 2526823 h 4731342"/>
              <a:gd name="connsiteX29" fmla="*/ 169180 w 3275014"/>
              <a:gd name="connsiteY29" fmla="*/ 1017263 h 4731342"/>
              <a:gd name="connsiteX30" fmla="*/ 416 w 3275014"/>
              <a:gd name="connsiteY30" fmla="*/ 180977 h 4731342"/>
              <a:gd name="connsiteX31" fmla="*/ 201800 w 3275014"/>
              <a:gd name="connsiteY31" fmla="*/ 241 h 473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75014" h="4731342">
                <a:moveTo>
                  <a:pt x="1176622" y="2443992"/>
                </a:moveTo>
                <a:cubicBezTo>
                  <a:pt x="1271291" y="2511130"/>
                  <a:pt x="1372814" y="2576468"/>
                  <a:pt x="1481263" y="2640217"/>
                </a:cubicBezTo>
                <a:cubicBezTo>
                  <a:pt x="1496755" y="2648795"/>
                  <a:pt x="1510535" y="2657372"/>
                  <a:pt x="1526027" y="2666056"/>
                </a:cubicBezTo>
                <a:cubicBezTo>
                  <a:pt x="343590" y="3466311"/>
                  <a:pt x="383214" y="4517962"/>
                  <a:pt x="383214" y="4529928"/>
                </a:cubicBezTo>
                <a:cubicBezTo>
                  <a:pt x="390068" y="4634977"/>
                  <a:pt x="307464" y="4726153"/>
                  <a:pt x="202514" y="4731342"/>
                </a:cubicBezTo>
                <a:cubicBezTo>
                  <a:pt x="199016" y="4731342"/>
                  <a:pt x="195589" y="4731342"/>
                  <a:pt x="192162" y="4731342"/>
                </a:cubicBezTo>
                <a:cubicBezTo>
                  <a:pt x="90639" y="4731342"/>
                  <a:pt x="6250" y="4650438"/>
                  <a:pt x="1110" y="4548884"/>
                </a:cubicBezTo>
                <a:cubicBezTo>
                  <a:pt x="-604" y="4533423"/>
                  <a:pt x="-16097" y="4178884"/>
                  <a:pt x="169815" y="3712412"/>
                </a:cubicBezTo>
                <a:cubicBezTo>
                  <a:pt x="310891" y="3357873"/>
                  <a:pt x="598326" y="2874247"/>
                  <a:pt x="1176622" y="2443992"/>
                </a:cubicBezTo>
                <a:close/>
                <a:moveTo>
                  <a:pt x="3061940" y="341"/>
                </a:moveTo>
                <a:cubicBezTo>
                  <a:pt x="3168675" y="-4860"/>
                  <a:pt x="3258204" y="77711"/>
                  <a:pt x="3263345" y="182782"/>
                </a:cubicBezTo>
                <a:cubicBezTo>
                  <a:pt x="3265058" y="198278"/>
                  <a:pt x="3280551" y="552760"/>
                  <a:pt x="3094639" y="1019213"/>
                </a:cubicBezTo>
                <a:cubicBezTo>
                  <a:pt x="2953563" y="1373695"/>
                  <a:pt x="2666129" y="1857341"/>
                  <a:pt x="2087832" y="2287603"/>
                </a:cubicBezTo>
                <a:cubicBezTo>
                  <a:pt x="1993163" y="2220527"/>
                  <a:pt x="1891640" y="2155043"/>
                  <a:pt x="1783192" y="2091364"/>
                </a:cubicBezTo>
                <a:cubicBezTo>
                  <a:pt x="1767699" y="2082767"/>
                  <a:pt x="1753920" y="2074170"/>
                  <a:pt x="1738427" y="2065574"/>
                </a:cubicBezTo>
                <a:cubicBezTo>
                  <a:pt x="2209989" y="1748874"/>
                  <a:pt x="2543901" y="1354804"/>
                  <a:pt x="2731526" y="895250"/>
                </a:cubicBezTo>
                <a:cubicBezTo>
                  <a:pt x="2891593" y="502878"/>
                  <a:pt x="2881241" y="205070"/>
                  <a:pt x="2881241" y="201674"/>
                </a:cubicBezTo>
                <a:cubicBezTo>
                  <a:pt x="2874387" y="95011"/>
                  <a:pt x="2956990" y="5435"/>
                  <a:pt x="3061940" y="341"/>
                </a:cubicBezTo>
                <a:close/>
                <a:moveTo>
                  <a:pt x="201800" y="241"/>
                </a:moveTo>
                <a:cubicBezTo>
                  <a:pt x="306856" y="5273"/>
                  <a:pt x="387716" y="94766"/>
                  <a:pt x="382509" y="199794"/>
                </a:cubicBezTo>
                <a:cubicBezTo>
                  <a:pt x="382509" y="206796"/>
                  <a:pt x="372249" y="502625"/>
                  <a:pt x="532284" y="893417"/>
                </a:cubicBezTo>
                <a:cubicBezTo>
                  <a:pt x="747451" y="1418339"/>
                  <a:pt x="1151904" y="1855518"/>
                  <a:pt x="1733544" y="2194671"/>
                </a:cubicBezTo>
                <a:cubicBezTo>
                  <a:pt x="2561439" y="2676488"/>
                  <a:pt x="2936641" y="3280618"/>
                  <a:pt x="3105253" y="3704012"/>
                </a:cubicBezTo>
                <a:cubicBezTo>
                  <a:pt x="3291169" y="4170512"/>
                  <a:pt x="3275702" y="4524982"/>
                  <a:pt x="3274017" y="4538767"/>
                </a:cubicBezTo>
                <a:cubicBezTo>
                  <a:pt x="3268810" y="4642045"/>
                  <a:pt x="3184428" y="4721253"/>
                  <a:pt x="3082894" y="4721253"/>
                </a:cubicBezTo>
                <a:cubicBezTo>
                  <a:pt x="3079525" y="4721253"/>
                  <a:pt x="3076002" y="4721253"/>
                  <a:pt x="3072633" y="4721253"/>
                </a:cubicBezTo>
                <a:cubicBezTo>
                  <a:pt x="2967576" y="4716002"/>
                  <a:pt x="2886716" y="4626509"/>
                  <a:pt x="2891923" y="4521700"/>
                </a:cubicBezTo>
                <a:cubicBezTo>
                  <a:pt x="2891923" y="4514698"/>
                  <a:pt x="2902184" y="4218650"/>
                  <a:pt x="2742149" y="3828077"/>
                </a:cubicBezTo>
                <a:cubicBezTo>
                  <a:pt x="2526982" y="3302936"/>
                  <a:pt x="2122529" y="2865757"/>
                  <a:pt x="1540889" y="2526823"/>
                </a:cubicBezTo>
                <a:cubicBezTo>
                  <a:pt x="712994" y="2044787"/>
                  <a:pt x="337791" y="1440657"/>
                  <a:pt x="169180" y="1017263"/>
                </a:cubicBezTo>
                <a:cubicBezTo>
                  <a:pt x="-16737" y="550982"/>
                  <a:pt x="416" y="196293"/>
                  <a:pt x="416" y="180977"/>
                </a:cubicBezTo>
                <a:cubicBezTo>
                  <a:pt x="5622" y="75949"/>
                  <a:pt x="96896" y="-5011"/>
                  <a:pt x="201800" y="24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400" b="1">
              <a:solidFill>
                <a:schemeClr val="bg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537E90B-384E-40E5-911A-95A4680FC9F6}"/>
              </a:ext>
            </a:extLst>
          </p:cNvPr>
          <p:cNvGrpSpPr/>
          <p:nvPr/>
        </p:nvGrpSpPr>
        <p:grpSpPr>
          <a:xfrm>
            <a:off x="8377012" y="4270333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BE3D78-89FA-478A-A925-84EF16F80A5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ACD09D-8B54-432C-AB6A-5973C949B5D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300FAF1-DE24-42D5-8CEE-719BE8712667}"/>
              </a:ext>
            </a:extLst>
          </p:cNvPr>
          <p:cNvGrpSpPr/>
          <p:nvPr/>
        </p:nvGrpSpPr>
        <p:grpSpPr>
          <a:xfrm>
            <a:off x="881113" y="4270333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C9CA78-D88C-4A65-974B-CDEE1DD4308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9786972-B055-4F6A-B587-E5F2A3957BF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F68888B-3733-4B8B-9379-67C41D7AC9DC}"/>
              </a:ext>
            </a:extLst>
          </p:cNvPr>
          <p:cNvGrpSpPr/>
          <p:nvPr/>
        </p:nvGrpSpPr>
        <p:grpSpPr>
          <a:xfrm>
            <a:off x="8384807" y="1370871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88A4986-767D-4CB4-8D2F-7612026B4C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F8B20A-2674-4EBA-BB6A-EEC1DEF3FF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54243C8-D980-4659-8D2C-4FA756756446}"/>
              </a:ext>
            </a:extLst>
          </p:cNvPr>
          <p:cNvGrpSpPr/>
          <p:nvPr/>
        </p:nvGrpSpPr>
        <p:grpSpPr>
          <a:xfrm>
            <a:off x="881113" y="1370871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2AFC48C-EC44-4308-85A5-856634FE2DE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4398EF-E4F9-432D-8F30-F55D703E84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aphic 30" descr="Lightbulb">
            <a:extLst>
              <a:ext uri="{FF2B5EF4-FFF2-40B4-BE49-F238E27FC236}">
                <a16:creationId xmlns:a16="http://schemas.microsoft.com/office/drawing/2014/main" id="{C986DBBA-6E4F-4845-B876-9EB976F63782}"/>
              </a:ext>
            </a:extLst>
          </p:cNvPr>
          <p:cNvGrpSpPr/>
          <p:nvPr/>
        </p:nvGrpSpPr>
        <p:grpSpPr>
          <a:xfrm>
            <a:off x="1119238" y="1370871"/>
            <a:ext cx="377055" cy="377055"/>
            <a:chOff x="1119238" y="1370871"/>
            <a:chExt cx="377055" cy="377055"/>
          </a:xfrm>
          <a:solidFill>
            <a:schemeClr val="bg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9D8DD8-24DB-4942-B0EB-B2A3AC5928A6}"/>
                </a:ext>
              </a:extLst>
            </p:cNvPr>
            <p:cNvSpPr/>
            <p:nvPr/>
          </p:nvSpPr>
          <p:spPr>
            <a:xfrm>
              <a:off x="1256705" y="1622241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4F73479-E3A2-4A9F-B556-E76C68C28EED}"/>
                </a:ext>
              </a:extLst>
            </p:cNvPr>
            <p:cNvSpPr/>
            <p:nvPr/>
          </p:nvSpPr>
          <p:spPr>
            <a:xfrm>
              <a:off x="1256705" y="1661517"/>
              <a:ext cx="102119" cy="23565"/>
            </a:xfrm>
            <a:custGeom>
              <a:avLst/>
              <a:gdLst>
                <a:gd name="connsiteX0" fmla="*/ 11783 w 102119"/>
                <a:gd name="connsiteY0" fmla="*/ 0 h 23565"/>
                <a:gd name="connsiteX1" fmla="*/ 90336 w 102119"/>
                <a:gd name="connsiteY1" fmla="*/ 0 h 23565"/>
                <a:gd name="connsiteX2" fmla="*/ 102119 w 102119"/>
                <a:gd name="connsiteY2" fmla="*/ 11783 h 23565"/>
                <a:gd name="connsiteX3" fmla="*/ 90336 w 102119"/>
                <a:gd name="connsiteY3" fmla="*/ 23566 h 23565"/>
                <a:gd name="connsiteX4" fmla="*/ 11783 w 102119"/>
                <a:gd name="connsiteY4" fmla="*/ 23566 h 23565"/>
                <a:gd name="connsiteX5" fmla="*/ 0 w 102119"/>
                <a:gd name="connsiteY5" fmla="*/ 11783 h 23565"/>
                <a:gd name="connsiteX6" fmla="*/ 11783 w 102119"/>
                <a:gd name="connsiteY6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119" h="23565">
                  <a:moveTo>
                    <a:pt x="11783" y="0"/>
                  </a:moveTo>
                  <a:lnTo>
                    <a:pt x="90336" y="0"/>
                  </a:lnTo>
                  <a:cubicBezTo>
                    <a:pt x="97013" y="0"/>
                    <a:pt x="102119" y="5106"/>
                    <a:pt x="102119" y="11783"/>
                  </a:cubicBezTo>
                  <a:cubicBezTo>
                    <a:pt x="102119" y="18460"/>
                    <a:pt x="97013" y="23566"/>
                    <a:pt x="90336" y="23566"/>
                  </a:cubicBezTo>
                  <a:lnTo>
                    <a:pt x="11783" y="23566"/>
                  </a:lnTo>
                  <a:cubicBezTo>
                    <a:pt x="5106" y="23566"/>
                    <a:pt x="0" y="18460"/>
                    <a:pt x="0" y="11783"/>
                  </a:cubicBezTo>
                  <a:cubicBezTo>
                    <a:pt x="0" y="5106"/>
                    <a:pt x="5106" y="0"/>
                    <a:pt x="11783" y="0"/>
                  </a:cubicBez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EFEBD23-36DC-4E21-A795-D5A09F92B6EB}"/>
                </a:ext>
              </a:extLst>
            </p:cNvPr>
            <p:cNvSpPr/>
            <p:nvPr/>
          </p:nvSpPr>
          <p:spPr>
            <a:xfrm>
              <a:off x="1282235" y="1700794"/>
              <a:ext cx="51059" cy="23565"/>
            </a:xfrm>
            <a:custGeom>
              <a:avLst/>
              <a:gdLst>
                <a:gd name="connsiteX0" fmla="*/ 0 w 51059"/>
                <a:gd name="connsiteY0" fmla="*/ 0 h 23565"/>
                <a:gd name="connsiteX1" fmla="*/ 25530 w 51059"/>
                <a:gd name="connsiteY1" fmla="*/ 23566 h 23565"/>
                <a:gd name="connsiteX2" fmla="*/ 51060 w 51059"/>
                <a:gd name="connsiteY2" fmla="*/ 0 h 23565"/>
                <a:gd name="connsiteX3" fmla="*/ 0 w 51059"/>
                <a:gd name="connsiteY3" fmla="*/ 0 h 23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059" h="23565">
                  <a:moveTo>
                    <a:pt x="0" y="0"/>
                  </a:moveTo>
                  <a:cubicBezTo>
                    <a:pt x="1178" y="13354"/>
                    <a:pt x="12176" y="23566"/>
                    <a:pt x="25530" y="23566"/>
                  </a:cubicBezTo>
                  <a:cubicBezTo>
                    <a:pt x="38884" y="23566"/>
                    <a:pt x="49881" y="13354"/>
                    <a:pt x="510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83E3542-A8DC-4630-AA0F-D80A2ED9DCF5}"/>
                </a:ext>
              </a:extLst>
            </p:cNvPr>
            <p:cNvSpPr/>
            <p:nvPr/>
          </p:nvSpPr>
          <p:spPr>
            <a:xfrm>
              <a:off x="1205646" y="1394436"/>
              <a:ext cx="204238" cy="212093"/>
            </a:xfrm>
            <a:custGeom>
              <a:avLst/>
              <a:gdLst>
                <a:gd name="connsiteX0" fmla="*/ 102119 w 204238"/>
                <a:gd name="connsiteY0" fmla="*/ 0 h 212093"/>
                <a:gd name="connsiteX1" fmla="*/ 102119 w 204238"/>
                <a:gd name="connsiteY1" fmla="*/ 0 h 212093"/>
                <a:gd name="connsiteX2" fmla="*/ 102119 w 204238"/>
                <a:gd name="connsiteY2" fmla="*/ 0 h 212093"/>
                <a:gd name="connsiteX3" fmla="*/ 0 w 204238"/>
                <a:gd name="connsiteY3" fmla="*/ 100941 h 212093"/>
                <a:gd name="connsiteX4" fmla="*/ 0 w 204238"/>
                <a:gd name="connsiteY4" fmla="*/ 104476 h 212093"/>
                <a:gd name="connsiteX5" fmla="*/ 7070 w 204238"/>
                <a:gd name="connsiteY5" fmla="*/ 139825 h 212093"/>
                <a:gd name="connsiteX6" fmla="*/ 24744 w 204238"/>
                <a:gd name="connsiteY6" fmla="*/ 168889 h 212093"/>
                <a:gd name="connsiteX7" fmla="*/ 48703 w 204238"/>
                <a:gd name="connsiteY7" fmla="*/ 207773 h 212093"/>
                <a:gd name="connsiteX8" fmla="*/ 55773 w 204238"/>
                <a:gd name="connsiteY8" fmla="*/ 212093 h 212093"/>
                <a:gd name="connsiteX9" fmla="*/ 148465 w 204238"/>
                <a:gd name="connsiteY9" fmla="*/ 212093 h 212093"/>
                <a:gd name="connsiteX10" fmla="*/ 155535 w 204238"/>
                <a:gd name="connsiteY10" fmla="*/ 207773 h 212093"/>
                <a:gd name="connsiteX11" fmla="*/ 179494 w 204238"/>
                <a:gd name="connsiteY11" fmla="*/ 168889 h 212093"/>
                <a:gd name="connsiteX12" fmla="*/ 197168 w 204238"/>
                <a:gd name="connsiteY12" fmla="*/ 139825 h 212093"/>
                <a:gd name="connsiteX13" fmla="*/ 204238 w 204238"/>
                <a:gd name="connsiteY13" fmla="*/ 104476 h 212093"/>
                <a:gd name="connsiteX14" fmla="*/ 204238 w 204238"/>
                <a:gd name="connsiteY14" fmla="*/ 100941 h 212093"/>
                <a:gd name="connsiteX15" fmla="*/ 102119 w 204238"/>
                <a:gd name="connsiteY15" fmla="*/ 0 h 212093"/>
                <a:gd name="connsiteX16" fmla="*/ 180672 w 204238"/>
                <a:gd name="connsiteY16" fmla="*/ 104083 h 212093"/>
                <a:gd name="connsiteX17" fmla="*/ 175173 w 204238"/>
                <a:gd name="connsiteY17" fmla="*/ 131576 h 212093"/>
                <a:gd name="connsiteX18" fmla="*/ 161819 w 204238"/>
                <a:gd name="connsiteY18" fmla="*/ 153179 h 212093"/>
                <a:gd name="connsiteX19" fmla="*/ 139039 w 204238"/>
                <a:gd name="connsiteY19" fmla="*/ 188528 h 212093"/>
                <a:gd name="connsiteX20" fmla="*/ 102119 w 204238"/>
                <a:gd name="connsiteY20" fmla="*/ 188528 h 212093"/>
                <a:gd name="connsiteX21" fmla="*/ 65592 w 204238"/>
                <a:gd name="connsiteY21" fmla="*/ 188528 h 212093"/>
                <a:gd name="connsiteX22" fmla="*/ 42811 w 204238"/>
                <a:gd name="connsiteY22" fmla="*/ 153179 h 212093"/>
                <a:gd name="connsiteX23" fmla="*/ 29457 w 204238"/>
                <a:gd name="connsiteY23" fmla="*/ 131576 h 212093"/>
                <a:gd name="connsiteX24" fmla="*/ 23959 w 204238"/>
                <a:gd name="connsiteY24" fmla="*/ 104083 h 212093"/>
                <a:gd name="connsiteX25" fmla="*/ 23959 w 204238"/>
                <a:gd name="connsiteY25" fmla="*/ 100941 h 212093"/>
                <a:gd name="connsiteX26" fmla="*/ 102512 w 204238"/>
                <a:gd name="connsiteY26" fmla="*/ 23173 h 212093"/>
                <a:gd name="connsiteX27" fmla="*/ 102512 w 204238"/>
                <a:gd name="connsiteY27" fmla="*/ 23173 h 212093"/>
                <a:gd name="connsiteX28" fmla="*/ 102512 w 204238"/>
                <a:gd name="connsiteY28" fmla="*/ 23173 h 212093"/>
                <a:gd name="connsiteX29" fmla="*/ 102512 w 204238"/>
                <a:gd name="connsiteY29" fmla="*/ 23173 h 212093"/>
                <a:gd name="connsiteX30" fmla="*/ 102512 w 204238"/>
                <a:gd name="connsiteY30" fmla="*/ 23173 h 212093"/>
                <a:gd name="connsiteX31" fmla="*/ 102512 w 204238"/>
                <a:gd name="connsiteY31" fmla="*/ 23173 h 212093"/>
                <a:gd name="connsiteX32" fmla="*/ 102512 w 204238"/>
                <a:gd name="connsiteY32" fmla="*/ 23173 h 212093"/>
                <a:gd name="connsiteX33" fmla="*/ 181065 w 204238"/>
                <a:gd name="connsiteY33" fmla="*/ 100941 h 212093"/>
                <a:gd name="connsiteX34" fmla="*/ 181065 w 204238"/>
                <a:gd name="connsiteY34" fmla="*/ 104083 h 212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04238" h="212093">
                  <a:moveTo>
                    <a:pt x="102119" y="0"/>
                  </a:moveTo>
                  <a:cubicBezTo>
                    <a:pt x="102119" y="0"/>
                    <a:pt x="102119" y="0"/>
                    <a:pt x="102119" y="0"/>
                  </a:cubicBezTo>
                  <a:cubicBezTo>
                    <a:pt x="102119" y="0"/>
                    <a:pt x="102119" y="0"/>
                    <a:pt x="102119" y="0"/>
                  </a:cubicBezTo>
                  <a:cubicBezTo>
                    <a:pt x="46346" y="393"/>
                    <a:pt x="1178" y="45168"/>
                    <a:pt x="0" y="100941"/>
                  </a:cubicBezTo>
                  <a:lnTo>
                    <a:pt x="0" y="104476"/>
                  </a:lnTo>
                  <a:cubicBezTo>
                    <a:pt x="393" y="116651"/>
                    <a:pt x="2749" y="128434"/>
                    <a:pt x="7070" y="139825"/>
                  </a:cubicBezTo>
                  <a:cubicBezTo>
                    <a:pt x="11390" y="150429"/>
                    <a:pt x="17282" y="160248"/>
                    <a:pt x="24744" y="168889"/>
                  </a:cubicBezTo>
                  <a:cubicBezTo>
                    <a:pt x="34171" y="179101"/>
                    <a:pt x="44383" y="199132"/>
                    <a:pt x="48703" y="207773"/>
                  </a:cubicBezTo>
                  <a:cubicBezTo>
                    <a:pt x="49881" y="210522"/>
                    <a:pt x="52631" y="212093"/>
                    <a:pt x="55773" y="212093"/>
                  </a:cubicBezTo>
                  <a:lnTo>
                    <a:pt x="148465" y="212093"/>
                  </a:lnTo>
                  <a:cubicBezTo>
                    <a:pt x="151608" y="212093"/>
                    <a:pt x="154357" y="210522"/>
                    <a:pt x="155535" y="207773"/>
                  </a:cubicBezTo>
                  <a:cubicBezTo>
                    <a:pt x="159856" y="199132"/>
                    <a:pt x="170068" y="179101"/>
                    <a:pt x="179494" y="168889"/>
                  </a:cubicBezTo>
                  <a:cubicBezTo>
                    <a:pt x="186956" y="160248"/>
                    <a:pt x="193241" y="150429"/>
                    <a:pt x="197168" y="139825"/>
                  </a:cubicBezTo>
                  <a:cubicBezTo>
                    <a:pt x="201489" y="128434"/>
                    <a:pt x="203845" y="116651"/>
                    <a:pt x="204238" y="104476"/>
                  </a:cubicBezTo>
                  <a:lnTo>
                    <a:pt x="204238" y="100941"/>
                  </a:lnTo>
                  <a:cubicBezTo>
                    <a:pt x="203060" y="45168"/>
                    <a:pt x="157892" y="393"/>
                    <a:pt x="102119" y="0"/>
                  </a:cubicBezTo>
                  <a:close/>
                  <a:moveTo>
                    <a:pt x="180672" y="104083"/>
                  </a:moveTo>
                  <a:cubicBezTo>
                    <a:pt x="180279" y="113509"/>
                    <a:pt x="178316" y="122936"/>
                    <a:pt x="175173" y="131576"/>
                  </a:cubicBezTo>
                  <a:cubicBezTo>
                    <a:pt x="172031" y="139432"/>
                    <a:pt x="167711" y="146894"/>
                    <a:pt x="161819" y="153179"/>
                  </a:cubicBezTo>
                  <a:cubicBezTo>
                    <a:pt x="152786" y="164176"/>
                    <a:pt x="144931" y="175959"/>
                    <a:pt x="139039" y="188528"/>
                  </a:cubicBezTo>
                  <a:lnTo>
                    <a:pt x="102119" y="188528"/>
                  </a:lnTo>
                  <a:lnTo>
                    <a:pt x="65592" y="188528"/>
                  </a:lnTo>
                  <a:cubicBezTo>
                    <a:pt x="59308" y="175959"/>
                    <a:pt x="51452" y="164176"/>
                    <a:pt x="42811" y="153179"/>
                  </a:cubicBezTo>
                  <a:cubicBezTo>
                    <a:pt x="37313" y="146894"/>
                    <a:pt x="32600" y="139432"/>
                    <a:pt x="29457" y="131576"/>
                  </a:cubicBezTo>
                  <a:cubicBezTo>
                    <a:pt x="25923" y="122936"/>
                    <a:pt x="24351" y="113509"/>
                    <a:pt x="23959" y="104083"/>
                  </a:cubicBezTo>
                  <a:lnTo>
                    <a:pt x="23959" y="100941"/>
                  </a:lnTo>
                  <a:cubicBezTo>
                    <a:pt x="24744" y="58129"/>
                    <a:pt x="59700" y="23566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02512" y="23173"/>
                    <a:pt x="102512" y="23173"/>
                    <a:pt x="102512" y="23173"/>
                  </a:cubicBezTo>
                  <a:cubicBezTo>
                    <a:pt x="102512" y="23173"/>
                    <a:pt x="102512" y="23173"/>
                    <a:pt x="102512" y="23173"/>
                  </a:cubicBezTo>
                  <a:lnTo>
                    <a:pt x="102512" y="23173"/>
                  </a:lnTo>
                  <a:lnTo>
                    <a:pt x="102512" y="23173"/>
                  </a:lnTo>
                  <a:cubicBezTo>
                    <a:pt x="145323" y="23566"/>
                    <a:pt x="180279" y="57737"/>
                    <a:pt x="181065" y="100941"/>
                  </a:cubicBezTo>
                  <a:lnTo>
                    <a:pt x="181065" y="10408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31" descr="Bullseye">
            <a:extLst>
              <a:ext uri="{FF2B5EF4-FFF2-40B4-BE49-F238E27FC236}">
                <a16:creationId xmlns:a16="http://schemas.microsoft.com/office/drawing/2014/main" id="{8A47CD9B-7896-46B0-9508-2004115928FE}"/>
              </a:ext>
            </a:extLst>
          </p:cNvPr>
          <p:cNvGrpSpPr/>
          <p:nvPr/>
        </p:nvGrpSpPr>
        <p:grpSpPr>
          <a:xfrm>
            <a:off x="10695707" y="1370871"/>
            <a:ext cx="377055" cy="377055"/>
            <a:chOff x="10695707" y="1370871"/>
            <a:chExt cx="377055" cy="377055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1232688-811C-4933-A702-6F078EFF7484}"/>
                </a:ext>
              </a:extLst>
            </p:cNvPr>
            <p:cNvSpPr/>
            <p:nvPr/>
          </p:nvSpPr>
          <p:spPr>
            <a:xfrm>
              <a:off x="10838673" y="1404256"/>
              <a:ext cx="200703" cy="200310"/>
            </a:xfrm>
            <a:custGeom>
              <a:avLst/>
              <a:gdLst>
                <a:gd name="connsiteX0" fmla="*/ 165354 w 200703"/>
                <a:gd name="connsiteY0" fmla="*/ 35349 h 200310"/>
                <a:gd name="connsiteX1" fmla="*/ 161427 w 200703"/>
                <a:gd name="connsiteY1" fmla="*/ 0 h 200310"/>
                <a:gd name="connsiteX2" fmla="*/ 118222 w 200703"/>
                <a:gd name="connsiteY2" fmla="*/ 43204 h 200310"/>
                <a:gd name="connsiteX3" fmla="*/ 120579 w 200703"/>
                <a:gd name="connsiteY3" fmla="*/ 63628 h 200310"/>
                <a:gd name="connsiteX4" fmla="*/ 57737 w 200703"/>
                <a:gd name="connsiteY4" fmla="*/ 126471 h 200310"/>
                <a:gd name="connsiteX5" fmla="*/ 39277 w 200703"/>
                <a:gd name="connsiteY5" fmla="*/ 121757 h 200310"/>
                <a:gd name="connsiteX6" fmla="*/ 0 w 200703"/>
                <a:gd name="connsiteY6" fmla="*/ 161034 h 200310"/>
                <a:gd name="connsiteX7" fmla="*/ 39277 w 200703"/>
                <a:gd name="connsiteY7" fmla="*/ 200310 h 200310"/>
                <a:gd name="connsiteX8" fmla="*/ 78553 w 200703"/>
                <a:gd name="connsiteY8" fmla="*/ 161034 h 200310"/>
                <a:gd name="connsiteX9" fmla="*/ 74233 w 200703"/>
                <a:gd name="connsiteY9" fmla="*/ 142967 h 200310"/>
                <a:gd name="connsiteX10" fmla="*/ 137075 w 200703"/>
                <a:gd name="connsiteY10" fmla="*/ 80124 h 200310"/>
                <a:gd name="connsiteX11" fmla="*/ 157499 w 200703"/>
                <a:gd name="connsiteY11" fmla="*/ 82481 h 200310"/>
                <a:gd name="connsiteX12" fmla="*/ 200703 w 200703"/>
                <a:gd name="connsiteY12" fmla="*/ 39277 h 200310"/>
                <a:gd name="connsiteX13" fmla="*/ 165354 w 200703"/>
                <a:gd name="connsiteY13" fmla="*/ 35349 h 20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0703" h="200310">
                  <a:moveTo>
                    <a:pt x="165354" y="35349"/>
                  </a:moveTo>
                  <a:lnTo>
                    <a:pt x="161427" y="0"/>
                  </a:lnTo>
                  <a:lnTo>
                    <a:pt x="118222" y="43204"/>
                  </a:lnTo>
                  <a:lnTo>
                    <a:pt x="120579" y="63628"/>
                  </a:lnTo>
                  <a:lnTo>
                    <a:pt x="57737" y="126471"/>
                  </a:lnTo>
                  <a:cubicBezTo>
                    <a:pt x="52238" y="123721"/>
                    <a:pt x="45954" y="121757"/>
                    <a:pt x="39277" y="121757"/>
                  </a:cubicBezTo>
                  <a:cubicBezTo>
                    <a:pt x="17674" y="121757"/>
                    <a:pt x="0" y="139432"/>
                    <a:pt x="0" y="161034"/>
                  </a:cubicBezTo>
                  <a:cubicBezTo>
                    <a:pt x="0" y="182636"/>
                    <a:pt x="17674" y="200310"/>
                    <a:pt x="39277" y="200310"/>
                  </a:cubicBezTo>
                  <a:cubicBezTo>
                    <a:pt x="60879" y="200310"/>
                    <a:pt x="78553" y="182636"/>
                    <a:pt x="78553" y="161034"/>
                  </a:cubicBezTo>
                  <a:cubicBezTo>
                    <a:pt x="78553" y="154357"/>
                    <a:pt x="76982" y="148465"/>
                    <a:pt x="74233" y="142967"/>
                  </a:cubicBezTo>
                  <a:lnTo>
                    <a:pt x="137075" y="80124"/>
                  </a:lnTo>
                  <a:lnTo>
                    <a:pt x="157499" y="82481"/>
                  </a:lnTo>
                  <a:lnTo>
                    <a:pt x="200703" y="39277"/>
                  </a:lnTo>
                  <a:lnTo>
                    <a:pt x="165354" y="35349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AB94C03-AF74-4D49-AEB1-154BDF4F90F9}"/>
                </a:ext>
              </a:extLst>
            </p:cNvPr>
            <p:cNvSpPr/>
            <p:nvPr/>
          </p:nvSpPr>
          <p:spPr>
            <a:xfrm>
              <a:off x="10729092" y="1416039"/>
              <a:ext cx="298501" cy="298501"/>
            </a:xfrm>
            <a:custGeom>
              <a:avLst/>
              <a:gdLst>
                <a:gd name="connsiteX0" fmla="*/ 278078 w 298501"/>
                <a:gd name="connsiteY0" fmla="*/ 81695 h 298501"/>
                <a:gd name="connsiteX1" fmla="*/ 272972 w 298501"/>
                <a:gd name="connsiteY1" fmla="*/ 87194 h 298501"/>
                <a:gd name="connsiteX2" fmla="*/ 265510 w 298501"/>
                <a:gd name="connsiteY2" fmla="*/ 86408 h 298501"/>
                <a:gd name="connsiteX3" fmla="*/ 257261 w 298501"/>
                <a:gd name="connsiteY3" fmla="*/ 85230 h 298501"/>
                <a:gd name="connsiteX4" fmla="*/ 274936 w 298501"/>
                <a:gd name="connsiteY4" fmla="*/ 149251 h 298501"/>
                <a:gd name="connsiteX5" fmla="*/ 149251 w 298501"/>
                <a:gd name="connsiteY5" fmla="*/ 274936 h 298501"/>
                <a:gd name="connsiteX6" fmla="*/ 23566 w 298501"/>
                <a:gd name="connsiteY6" fmla="*/ 149251 h 298501"/>
                <a:gd name="connsiteX7" fmla="*/ 149251 w 298501"/>
                <a:gd name="connsiteY7" fmla="*/ 23566 h 298501"/>
                <a:gd name="connsiteX8" fmla="*/ 213272 w 298501"/>
                <a:gd name="connsiteY8" fmla="*/ 41240 h 298501"/>
                <a:gd name="connsiteX9" fmla="*/ 212486 w 298501"/>
                <a:gd name="connsiteY9" fmla="*/ 33385 h 298501"/>
                <a:gd name="connsiteX10" fmla="*/ 211308 w 298501"/>
                <a:gd name="connsiteY10" fmla="*/ 25530 h 298501"/>
                <a:gd name="connsiteX11" fmla="*/ 216807 w 298501"/>
                <a:gd name="connsiteY11" fmla="*/ 20031 h 298501"/>
                <a:gd name="connsiteX12" fmla="*/ 219556 w 298501"/>
                <a:gd name="connsiteY12" fmla="*/ 17282 h 298501"/>
                <a:gd name="connsiteX13" fmla="*/ 149251 w 298501"/>
                <a:gd name="connsiteY13" fmla="*/ 0 h 298501"/>
                <a:gd name="connsiteX14" fmla="*/ 0 w 298501"/>
                <a:gd name="connsiteY14" fmla="*/ 149251 h 298501"/>
                <a:gd name="connsiteX15" fmla="*/ 149251 w 298501"/>
                <a:gd name="connsiteY15" fmla="*/ 298502 h 298501"/>
                <a:gd name="connsiteX16" fmla="*/ 298502 w 298501"/>
                <a:gd name="connsiteY16" fmla="*/ 149251 h 298501"/>
                <a:gd name="connsiteX17" fmla="*/ 280827 w 298501"/>
                <a:gd name="connsiteY17" fmla="*/ 79339 h 298501"/>
                <a:gd name="connsiteX18" fmla="*/ 278078 w 298501"/>
                <a:gd name="connsiteY18" fmla="*/ 81695 h 298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01" h="298501">
                  <a:moveTo>
                    <a:pt x="278078" y="81695"/>
                  </a:moveTo>
                  <a:lnTo>
                    <a:pt x="272972" y="87194"/>
                  </a:lnTo>
                  <a:lnTo>
                    <a:pt x="265510" y="86408"/>
                  </a:lnTo>
                  <a:lnTo>
                    <a:pt x="257261" y="85230"/>
                  </a:lnTo>
                  <a:cubicBezTo>
                    <a:pt x="268259" y="104083"/>
                    <a:pt x="274936" y="125685"/>
                    <a:pt x="274936" y="149251"/>
                  </a:cubicBezTo>
                  <a:cubicBezTo>
                    <a:pt x="274936" y="218378"/>
                    <a:pt x="218378" y="274936"/>
                    <a:pt x="149251" y="274936"/>
                  </a:cubicBezTo>
                  <a:cubicBezTo>
                    <a:pt x="80124" y="274936"/>
                    <a:pt x="23566" y="218378"/>
                    <a:pt x="23566" y="149251"/>
                  </a:cubicBezTo>
                  <a:cubicBezTo>
                    <a:pt x="23566" y="80124"/>
                    <a:pt x="80124" y="23566"/>
                    <a:pt x="149251" y="23566"/>
                  </a:cubicBezTo>
                  <a:cubicBezTo>
                    <a:pt x="172424" y="23566"/>
                    <a:pt x="194419" y="29850"/>
                    <a:pt x="213272" y="41240"/>
                  </a:cubicBezTo>
                  <a:lnTo>
                    <a:pt x="212486" y="33385"/>
                  </a:lnTo>
                  <a:lnTo>
                    <a:pt x="211308" y="25530"/>
                  </a:lnTo>
                  <a:lnTo>
                    <a:pt x="216807" y="20031"/>
                  </a:lnTo>
                  <a:lnTo>
                    <a:pt x="219556" y="17282"/>
                  </a:lnTo>
                  <a:cubicBezTo>
                    <a:pt x="198347" y="6284"/>
                    <a:pt x="174781" y="0"/>
                    <a:pt x="149251" y="0"/>
                  </a:cubicBezTo>
                  <a:cubicBezTo>
                    <a:pt x="66770" y="0"/>
                    <a:pt x="0" y="66770"/>
                    <a:pt x="0" y="149251"/>
                  </a:cubicBezTo>
                  <a:cubicBezTo>
                    <a:pt x="0" y="231732"/>
                    <a:pt x="66770" y="298502"/>
                    <a:pt x="149251" y="298502"/>
                  </a:cubicBezTo>
                  <a:cubicBezTo>
                    <a:pt x="231732" y="298502"/>
                    <a:pt x="298502" y="231732"/>
                    <a:pt x="298502" y="149251"/>
                  </a:cubicBezTo>
                  <a:cubicBezTo>
                    <a:pt x="298502" y="123721"/>
                    <a:pt x="292218" y="100155"/>
                    <a:pt x="280827" y="79339"/>
                  </a:cubicBezTo>
                  <a:lnTo>
                    <a:pt x="278078" y="81695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E36D5C6-5D8B-4BCE-891C-ED9F049D8E2D}"/>
                </a:ext>
              </a:extLst>
            </p:cNvPr>
            <p:cNvSpPr/>
            <p:nvPr/>
          </p:nvSpPr>
          <p:spPr>
            <a:xfrm>
              <a:off x="10784079" y="1471026"/>
              <a:ext cx="188527" cy="188527"/>
            </a:xfrm>
            <a:custGeom>
              <a:avLst/>
              <a:gdLst>
                <a:gd name="connsiteX0" fmla="*/ 159856 w 188527"/>
                <a:gd name="connsiteY0" fmla="*/ 67556 h 188527"/>
                <a:gd name="connsiteX1" fmla="*/ 164962 w 188527"/>
                <a:gd name="connsiteY1" fmla="*/ 94264 h 188527"/>
                <a:gd name="connsiteX2" fmla="*/ 94264 w 188527"/>
                <a:gd name="connsiteY2" fmla="*/ 164962 h 188527"/>
                <a:gd name="connsiteX3" fmla="*/ 23566 w 188527"/>
                <a:gd name="connsiteY3" fmla="*/ 94264 h 188527"/>
                <a:gd name="connsiteX4" fmla="*/ 94264 w 188527"/>
                <a:gd name="connsiteY4" fmla="*/ 23566 h 188527"/>
                <a:gd name="connsiteX5" fmla="*/ 120972 w 188527"/>
                <a:gd name="connsiteY5" fmla="*/ 28672 h 188527"/>
                <a:gd name="connsiteX6" fmla="*/ 138646 w 188527"/>
                <a:gd name="connsiteY6" fmla="*/ 10997 h 188527"/>
                <a:gd name="connsiteX7" fmla="*/ 94264 w 188527"/>
                <a:gd name="connsiteY7" fmla="*/ 0 h 188527"/>
                <a:gd name="connsiteX8" fmla="*/ 0 w 188527"/>
                <a:gd name="connsiteY8" fmla="*/ 94264 h 188527"/>
                <a:gd name="connsiteX9" fmla="*/ 94264 w 188527"/>
                <a:gd name="connsiteY9" fmla="*/ 188528 h 188527"/>
                <a:gd name="connsiteX10" fmla="*/ 188528 w 188527"/>
                <a:gd name="connsiteY10" fmla="*/ 94264 h 188527"/>
                <a:gd name="connsiteX11" fmla="*/ 177530 w 188527"/>
                <a:gd name="connsiteY11" fmla="*/ 49881 h 188527"/>
                <a:gd name="connsiteX12" fmla="*/ 159856 w 188527"/>
                <a:gd name="connsiteY12" fmla="*/ 67556 h 188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527" h="188527">
                  <a:moveTo>
                    <a:pt x="159856" y="67556"/>
                  </a:moveTo>
                  <a:cubicBezTo>
                    <a:pt x="163391" y="75804"/>
                    <a:pt x="164962" y="84837"/>
                    <a:pt x="164962" y="94264"/>
                  </a:cubicBezTo>
                  <a:cubicBezTo>
                    <a:pt x="164962" y="133148"/>
                    <a:pt x="133148" y="164962"/>
                    <a:pt x="94264" y="164962"/>
                  </a:cubicBezTo>
                  <a:cubicBezTo>
                    <a:pt x="55380" y="164962"/>
                    <a:pt x="23566" y="133148"/>
                    <a:pt x="23566" y="94264"/>
                  </a:cubicBezTo>
                  <a:cubicBezTo>
                    <a:pt x="23566" y="55380"/>
                    <a:pt x="55380" y="23566"/>
                    <a:pt x="94264" y="23566"/>
                  </a:cubicBezTo>
                  <a:cubicBezTo>
                    <a:pt x="103690" y="23566"/>
                    <a:pt x="112724" y="25530"/>
                    <a:pt x="120972" y="28672"/>
                  </a:cubicBezTo>
                  <a:lnTo>
                    <a:pt x="138646" y="10997"/>
                  </a:lnTo>
                  <a:cubicBezTo>
                    <a:pt x="125292" y="3928"/>
                    <a:pt x="110367" y="0"/>
                    <a:pt x="94264" y="0"/>
                  </a:cubicBezTo>
                  <a:cubicBezTo>
                    <a:pt x="42419" y="0"/>
                    <a:pt x="0" y="42419"/>
                    <a:pt x="0" y="94264"/>
                  </a:cubicBezTo>
                  <a:cubicBezTo>
                    <a:pt x="0" y="146109"/>
                    <a:pt x="42419" y="188528"/>
                    <a:pt x="94264" y="188528"/>
                  </a:cubicBezTo>
                  <a:cubicBezTo>
                    <a:pt x="146109" y="188528"/>
                    <a:pt x="188528" y="146109"/>
                    <a:pt x="188528" y="94264"/>
                  </a:cubicBezTo>
                  <a:cubicBezTo>
                    <a:pt x="188528" y="78160"/>
                    <a:pt x="184600" y="63235"/>
                    <a:pt x="177530" y="49881"/>
                  </a:cubicBezTo>
                  <a:lnTo>
                    <a:pt x="159856" y="6755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2" descr="Bar graph with upward trend">
            <a:extLst>
              <a:ext uri="{FF2B5EF4-FFF2-40B4-BE49-F238E27FC236}">
                <a16:creationId xmlns:a16="http://schemas.microsoft.com/office/drawing/2014/main" id="{7F15DFD8-6BF9-48D0-9159-132854331C9F}"/>
              </a:ext>
            </a:extLst>
          </p:cNvPr>
          <p:cNvGrpSpPr/>
          <p:nvPr/>
        </p:nvGrpSpPr>
        <p:grpSpPr>
          <a:xfrm>
            <a:off x="1119238" y="4270333"/>
            <a:ext cx="377055" cy="377055"/>
            <a:chOff x="1119238" y="4270333"/>
            <a:chExt cx="377055" cy="377055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45A8D12-0229-4E57-9A15-98B248854379}"/>
                </a:ext>
              </a:extLst>
            </p:cNvPr>
            <p:cNvSpPr/>
            <p:nvPr/>
          </p:nvSpPr>
          <p:spPr>
            <a:xfrm>
              <a:off x="1174225" y="4321392"/>
              <a:ext cx="271008" cy="274935"/>
            </a:xfrm>
            <a:custGeom>
              <a:avLst/>
              <a:gdLst>
                <a:gd name="connsiteX0" fmla="*/ 23566 w 271008"/>
                <a:gd name="connsiteY0" fmla="*/ 0 h 274935"/>
                <a:gd name="connsiteX1" fmla="*/ 0 w 271008"/>
                <a:gd name="connsiteY1" fmla="*/ 0 h 274935"/>
                <a:gd name="connsiteX2" fmla="*/ 0 w 271008"/>
                <a:gd name="connsiteY2" fmla="*/ 274936 h 274935"/>
                <a:gd name="connsiteX3" fmla="*/ 271008 w 271008"/>
                <a:gd name="connsiteY3" fmla="*/ 274936 h 274935"/>
                <a:gd name="connsiteX4" fmla="*/ 271008 w 271008"/>
                <a:gd name="connsiteY4" fmla="*/ 251370 h 274935"/>
                <a:gd name="connsiteX5" fmla="*/ 23566 w 271008"/>
                <a:gd name="connsiteY5" fmla="*/ 251370 h 274935"/>
                <a:gd name="connsiteX6" fmla="*/ 23566 w 271008"/>
                <a:gd name="connsiteY6" fmla="*/ 0 h 274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008" h="274935">
                  <a:moveTo>
                    <a:pt x="23566" y="0"/>
                  </a:moveTo>
                  <a:lnTo>
                    <a:pt x="0" y="0"/>
                  </a:lnTo>
                  <a:lnTo>
                    <a:pt x="0" y="274936"/>
                  </a:lnTo>
                  <a:lnTo>
                    <a:pt x="271008" y="274936"/>
                  </a:lnTo>
                  <a:lnTo>
                    <a:pt x="271008" y="251370"/>
                  </a:lnTo>
                  <a:lnTo>
                    <a:pt x="23566" y="251370"/>
                  </a:lnTo>
                  <a:lnTo>
                    <a:pt x="23566" y="0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A723CD2-533A-4E8B-BF6B-32EFEFFCD114}"/>
                </a:ext>
              </a:extLst>
            </p:cNvPr>
            <p:cNvSpPr/>
            <p:nvPr/>
          </p:nvSpPr>
          <p:spPr>
            <a:xfrm rot="-10800000">
              <a:off x="1386318" y="4321392"/>
              <a:ext cx="58914" cy="227804"/>
            </a:xfrm>
            <a:custGeom>
              <a:avLst/>
              <a:gdLst>
                <a:gd name="connsiteX0" fmla="*/ 0 w 58914"/>
                <a:gd name="connsiteY0" fmla="*/ 0 h 227804"/>
                <a:gd name="connsiteX1" fmla="*/ 58915 w 58914"/>
                <a:gd name="connsiteY1" fmla="*/ 0 h 227804"/>
                <a:gd name="connsiteX2" fmla="*/ 58915 w 58914"/>
                <a:gd name="connsiteY2" fmla="*/ 227804 h 227804"/>
                <a:gd name="connsiteX3" fmla="*/ 0 w 58914"/>
                <a:gd name="connsiteY3" fmla="*/ 227804 h 227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227804">
                  <a:moveTo>
                    <a:pt x="0" y="0"/>
                  </a:moveTo>
                  <a:lnTo>
                    <a:pt x="58915" y="0"/>
                  </a:lnTo>
                  <a:lnTo>
                    <a:pt x="58915" y="227804"/>
                  </a:lnTo>
                  <a:lnTo>
                    <a:pt x="0" y="227804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ED7A7DF-CF92-4A6B-8A51-1991B36A5191}"/>
                </a:ext>
              </a:extLst>
            </p:cNvPr>
            <p:cNvSpPr/>
            <p:nvPr/>
          </p:nvSpPr>
          <p:spPr>
            <a:xfrm rot="-10800000">
              <a:off x="1303837" y="4399945"/>
              <a:ext cx="58914" cy="149250"/>
            </a:xfrm>
            <a:custGeom>
              <a:avLst/>
              <a:gdLst>
                <a:gd name="connsiteX0" fmla="*/ 0 w 58914"/>
                <a:gd name="connsiteY0" fmla="*/ 0 h 149250"/>
                <a:gd name="connsiteX1" fmla="*/ 58915 w 58914"/>
                <a:gd name="connsiteY1" fmla="*/ 0 h 149250"/>
                <a:gd name="connsiteX2" fmla="*/ 58915 w 58914"/>
                <a:gd name="connsiteY2" fmla="*/ 149251 h 149250"/>
                <a:gd name="connsiteX3" fmla="*/ 0 w 58914"/>
                <a:gd name="connsiteY3" fmla="*/ 149251 h 1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149250">
                  <a:moveTo>
                    <a:pt x="0" y="0"/>
                  </a:moveTo>
                  <a:lnTo>
                    <a:pt x="58915" y="0"/>
                  </a:lnTo>
                  <a:lnTo>
                    <a:pt x="58915" y="149251"/>
                  </a:lnTo>
                  <a:lnTo>
                    <a:pt x="0" y="149251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56B82D-A81F-45BE-AAD9-C9ABD9A1B080}"/>
                </a:ext>
              </a:extLst>
            </p:cNvPr>
            <p:cNvSpPr/>
            <p:nvPr/>
          </p:nvSpPr>
          <p:spPr>
            <a:xfrm rot="-10800000">
              <a:off x="1221357" y="4470643"/>
              <a:ext cx="58914" cy="78553"/>
            </a:xfrm>
            <a:custGeom>
              <a:avLst/>
              <a:gdLst>
                <a:gd name="connsiteX0" fmla="*/ 0 w 58914"/>
                <a:gd name="connsiteY0" fmla="*/ 0 h 78553"/>
                <a:gd name="connsiteX1" fmla="*/ 58915 w 58914"/>
                <a:gd name="connsiteY1" fmla="*/ 0 h 78553"/>
                <a:gd name="connsiteX2" fmla="*/ 58915 w 58914"/>
                <a:gd name="connsiteY2" fmla="*/ 78553 h 78553"/>
                <a:gd name="connsiteX3" fmla="*/ 0 w 58914"/>
                <a:gd name="connsiteY3" fmla="*/ 78553 h 78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914" h="78553">
                  <a:moveTo>
                    <a:pt x="0" y="0"/>
                  </a:moveTo>
                  <a:lnTo>
                    <a:pt x="58915" y="0"/>
                  </a:lnTo>
                  <a:lnTo>
                    <a:pt x="58915" y="78553"/>
                  </a:lnTo>
                  <a:lnTo>
                    <a:pt x="0" y="78553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52F832-E9A7-49F5-B09D-52D209468702}"/>
                </a:ext>
              </a:extLst>
            </p:cNvPr>
            <p:cNvSpPr/>
            <p:nvPr/>
          </p:nvSpPr>
          <p:spPr>
            <a:xfrm>
              <a:off x="1219746" y="4321392"/>
              <a:ext cx="127295" cy="127295"/>
            </a:xfrm>
            <a:custGeom>
              <a:avLst/>
              <a:gdLst>
                <a:gd name="connsiteX0" fmla="*/ 127295 w 127295"/>
                <a:gd name="connsiteY0" fmla="*/ 53966 h 127295"/>
                <a:gd name="connsiteX1" fmla="*/ 127295 w 127295"/>
                <a:gd name="connsiteY1" fmla="*/ 0 h 127295"/>
                <a:gd name="connsiteX2" fmla="*/ 73329 w 127295"/>
                <a:gd name="connsiteY2" fmla="*/ 0 h 127295"/>
                <a:gd name="connsiteX3" fmla="*/ 94774 w 127295"/>
                <a:gd name="connsiteY3" fmla="*/ 21445 h 127295"/>
                <a:gd name="connsiteX4" fmla="*/ 0 w 127295"/>
                <a:gd name="connsiteY4" fmla="*/ 116219 h 127295"/>
                <a:gd name="connsiteX5" fmla="*/ 11076 w 127295"/>
                <a:gd name="connsiteY5" fmla="*/ 127295 h 127295"/>
                <a:gd name="connsiteX6" fmla="*/ 105850 w 127295"/>
                <a:gd name="connsiteY6" fmla="*/ 32560 h 127295"/>
                <a:gd name="connsiteX7" fmla="*/ 127295 w 127295"/>
                <a:gd name="connsiteY7" fmla="*/ 53966 h 127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95" h="127295">
                  <a:moveTo>
                    <a:pt x="127295" y="53966"/>
                  </a:moveTo>
                  <a:lnTo>
                    <a:pt x="127295" y="0"/>
                  </a:lnTo>
                  <a:lnTo>
                    <a:pt x="73329" y="0"/>
                  </a:lnTo>
                  <a:lnTo>
                    <a:pt x="94774" y="21445"/>
                  </a:lnTo>
                  <a:lnTo>
                    <a:pt x="0" y="116219"/>
                  </a:lnTo>
                  <a:lnTo>
                    <a:pt x="11076" y="127295"/>
                  </a:lnTo>
                  <a:lnTo>
                    <a:pt x="105850" y="32560"/>
                  </a:lnTo>
                  <a:lnTo>
                    <a:pt x="127295" y="53966"/>
                  </a:lnTo>
                  <a:close/>
                </a:path>
              </a:pathLst>
            </a:custGeom>
            <a:grpFill/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33" descr="Single gear">
            <a:extLst>
              <a:ext uri="{FF2B5EF4-FFF2-40B4-BE49-F238E27FC236}">
                <a16:creationId xmlns:a16="http://schemas.microsoft.com/office/drawing/2014/main" id="{E315A311-4584-4E17-8C5D-B4BBBDB29A8E}"/>
              </a:ext>
            </a:extLst>
          </p:cNvPr>
          <p:cNvSpPr/>
          <p:nvPr/>
        </p:nvSpPr>
        <p:spPr>
          <a:xfrm>
            <a:off x="10750694" y="4325320"/>
            <a:ext cx="267473" cy="267080"/>
          </a:xfrm>
          <a:custGeom>
            <a:avLst/>
            <a:gdLst>
              <a:gd name="connsiteX0" fmla="*/ 133540 w 267473"/>
              <a:gd name="connsiteY0" fmla="*/ 180672 h 267080"/>
              <a:gd name="connsiteX1" fmla="*/ 86408 w 267473"/>
              <a:gd name="connsiteY1" fmla="*/ 133540 h 267080"/>
              <a:gd name="connsiteX2" fmla="*/ 133540 w 267473"/>
              <a:gd name="connsiteY2" fmla="*/ 86408 h 267080"/>
              <a:gd name="connsiteX3" fmla="*/ 180672 w 267473"/>
              <a:gd name="connsiteY3" fmla="*/ 133540 h 267080"/>
              <a:gd name="connsiteX4" fmla="*/ 133540 w 267473"/>
              <a:gd name="connsiteY4" fmla="*/ 180672 h 267080"/>
              <a:gd name="connsiteX5" fmla="*/ 239587 w 267473"/>
              <a:gd name="connsiteY5" fmla="*/ 104083 h 267080"/>
              <a:gd name="connsiteX6" fmla="*/ 229375 w 267473"/>
              <a:gd name="connsiteY6" fmla="*/ 79731 h 267080"/>
              <a:gd name="connsiteX7" fmla="*/ 239194 w 267473"/>
              <a:gd name="connsiteY7" fmla="*/ 50274 h 267080"/>
              <a:gd name="connsiteX8" fmla="*/ 216807 w 267473"/>
              <a:gd name="connsiteY8" fmla="*/ 27886 h 267080"/>
              <a:gd name="connsiteX9" fmla="*/ 187349 w 267473"/>
              <a:gd name="connsiteY9" fmla="*/ 37706 h 267080"/>
              <a:gd name="connsiteX10" fmla="*/ 162605 w 267473"/>
              <a:gd name="connsiteY10" fmla="*/ 27494 h 267080"/>
              <a:gd name="connsiteX11" fmla="*/ 149251 w 267473"/>
              <a:gd name="connsiteY11" fmla="*/ 0 h 267080"/>
              <a:gd name="connsiteX12" fmla="*/ 117830 w 267473"/>
              <a:gd name="connsiteY12" fmla="*/ 0 h 267080"/>
              <a:gd name="connsiteX13" fmla="*/ 104083 w 267473"/>
              <a:gd name="connsiteY13" fmla="*/ 27494 h 267080"/>
              <a:gd name="connsiteX14" fmla="*/ 79731 w 267473"/>
              <a:gd name="connsiteY14" fmla="*/ 37706 h 267080"/>
              <a:gd name="connsiteX15" fmla="*/ 50274 w 267473"/>
              <a:gd name="connsiteY15" fmla="*/ 27886 h 267080"/>
              <a:gd name="connsiteX16" fmla="*/ 27886 w 267473"/>
              <a:gd name="connsiteY16" fmla="*/ 50274 h 267080"/>
              <a:gd name="connsiteX17" fmla="*/ 37706 w 267473"/>
              <a:gd name="connsiteY17" fmla="*/ 79731 h 267080"/>
              <a:gd name="connsiteX18" fmla="*/ 27494 w 267473"/>
              <a:gd name="connsiteY18" fmla="*/ 104476 h 267080"/>
              <a:gd name="connsiteX19" fmla="*/ 0 w 267473"/>
              <a:gd name="connsiteY19" fmla="*/ 117830 h 267080"/>
              <a:gd name="connsiteX20" fmla="*/ 0 w 267473"/>
              <a:gd name="connsiteY20" fmla="*/ 149251 h 267080"/>
              <a:gd name="connsiteX21" fmla="*/ 27494 w 267473"/>
              <a:gd name="connsiteY21" fmla="*/ 162998 h 267080"/>
              <a:gd name="connsiteX22" fmla="*/ 37706 w 267473"/>
              <a:gd name="connsiteY22" fmla="*/ 187349 h 267080"/>
              <a:gd name="connsiteX23" fmla="*/ 27886 w 267473"/>
              <a:gd name="connsiteY23" fmla="*/ 216807 h 267080"/>
              <a:gd name="connsiteX24" fmla="*/ 50274 w 267473"/>
              <a:gd name="connsiteY24" fmla="*/ 239194 h 267080"/>
              <a:gd name="connsiteX25" fmla="*/ 79731 w 267473"/>
              <a:gd name="connsiteY25" fmla="*/ 229375 h 267080"/>
              <a:gd name="connsiteX26" fmla="*/ 104476 w 267473"/>
              <a:gd name="connsiteY26" fmla="*/ 239587 h 267080"/>
              <a:gd name="connsiteX27" fmla="*/ 118222 w 267473"/>
              <a:gd name="connsiteY27" fmla="*/ 267081 h 267080"/>
              <a:gd name="connsiteX28" fmla="*/ 149644 w 267473"/>
              <a:gd name="connsiteY28" fmla="*/ 267081 h 267080"/>
              <a:gd name="connsiteX29" fmla="*/ 163391 w 267473"/>
              <a:gd name="connsiteY29" fmla="*/ 239587 h 267080"/>
              <a:gd name="connsiteX30" fmla="*/ 187742 w 267473"/>
              <a:gd name="connsiteY30" fmla="*/ 229375 h 267080"/>
              <a:gd name="connsiteX31" fmla="*/ 217199 w 267473"/>
              <a:gd name="connsiteY31" fmla="*/ 239194 h 267080"/>
              <a:gd name="connsiteX32" fmla="*/ 239587 w 267473"/>
              <a:gd name="connsiteY32" fmla="*/ 216807 h 267080"/>
              <a:gd name="connsiteX33" fmla="*/ 229768 w 267473"/>
              <a:gd name="connsiteY33" fmla="*/ 187349 h 267080"/>
              <a:gd name="connsiteX34" fmla="*/ 239980 w 267473"/>
              <a:gd name="connsiteY34" fmla="*/ 162605 h 267080"/>
              <a:gd name="connsiteX35" fmla="*/ 267473 w 267473"/>
              <a:gd name="connsiteY35" fmla="*/ 148858 h 267080"/>
              <a:gd name="connsiteX36" fmla="*/ 267473 w 267473"/>
              <a:gd name="connsiteY36" fmla="*/ 117437 h 267080"/>
              <a:gd name="connsiteX37" fmla="*/ 239587 w 267473"/>
              <a:gd name="connsiteY37" fmla="*/ 104083 h 2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7473" h="267080">
                <a:moveTo>
                  <a:pt x="133540" y="180672"/>
                </a:moveTo>
                <a:cubicBezTo>
                  <a:pt x="107618" y="180672"/>
                  <a:pt x="86408" y="159463"/>
                  <a:pt x="86408" y="133540"/>
                </a:cubicBezTo>
                <a:cubicBezTo>
                  <a:pt x="86408" y="107618"/>
                  <a:pt x="107618" y="86408"/>
                  <a:pt x="133540" y="86408"/>
                </a:cubicBezTo>
                <a:cubicBezTo>
                  <a:pt x="159463" y="86408"/>
                  <a:pt x="180672" y="107618"/>
                  <a:pt x="180672" y="133540"/>
                </a:cubicBezTo>
                <a:cubicBezTo>
                  <a:pt x="180672" y="159463"/>
                  <a:pt x="159463" y="180672"/>
                  <a:pt x="133540" y="180672"/>
                </a:cubicBezTo>
                <a:close/>
                <a:moveTo>
                  <a:pt x="239587" y="104083"/>
                </a:moveTo>
                <a:cubicBezTo>
                  <a:pt x="237230" y="95442"/>
                  <a:pt x="233696" y="87194"/>
                  <a:pt x="229375" y="79731"/>
                </a:cubicBezTo>
                <a:lnTo>
                  <a:pt x="239194" y="50274"/>
                </a:lnTo>
                <a:lnTo>
                  <a:pt x="216807" y="27886"/>
                </a:lnTo>
                <a:lnTo>
                  <a:pt x="187349" y="37706"/>
                </a:lnTo>
                <a:cubicBezTo>
                  <a:pt x="179494" y="33385"/>
                  <a:pt x="171246" y="29850"/>
                  <a:pt x="162605" y="27494"/>
                </a:cubicBezTo>
                <a:lnTo>
                  <a:pt x="149251" y="0"/>
                </a:lnTo>
                <a:lnTo>
                  <a:pt x="117830" y="0"/>
                </a:lnTo>
                <a:lnTo>
                  <a:pt x="104083" y="27494"/>
                </a:lnTo>
                <a:cubicBezTo>
                  <a:pt x="95442" y="29850"/>
                  <a:pt x="87194" y="33385"/>
                  <a:pt x="79731" y="37706"/>
                </a:cubicBezTo>
                <a:lnTo>
                  <a:pt x="50274" y="27886"/>
                </a:lnTo>
                <a:lnTo>
                  <a:pt x="27886" y="50274"/>
                </a:lnTo>
                <a:lnTo>
                  <a:pt x="37706" y="79731"/>
                </a:lnTo>
                <a:cubicBezTo>
                  <a:pt x="33385" y="87587"/>
                  <a:pt x="29850" y="95835"/>
                  <a:pt x="27494" y="104476"/>
                </a:cubicBezTo>
                <a:lnTo>
                  <a:pt x="0" y="117830"/>
                </a:lnTo>
                <a:lnTo>
                  <a:pt x="0" y="149251"/>
                </a:lnTo>
                <a:lnTo>
                  <a:pt x="27494" y="162998"/>
                </a:lnTo>
                <a:cubicBezTo>
                  <a:pt x="29850" y="171639"/>
                  <a:pt x="33385" y="179887"/>
                  <a:pt x="37706" y="187349"/>
                </a:cubicBezTo>
                <a:lnTo>
                  <a:pt x="27886" y="216807"/>
                </a:lnTo>
                <a:lnTo>
                  <a:pt x="50274" y="239194"/>
                </a:lnTo>
                <a:lnTo>
                  <a:pt x="79731" y="229375"/>
                </a:lnTo>
                <a:cubicBezTo>
                  <a:pt x="87587" y="233696"/>
                  <a:pt x="95835" y="237230"/>
                  <a:pt x="104476" y="239587"/>
                </a:cubicBezTo>
                <a:lnTo>
                  <a:pt x="118222" y="267081"/>
                </a:lnTo>
                <a:lnTo>
                  <a:pt x="149644" y="267081"/>
                </a:lnTo>
                <a:lnTo>
                  <a:pt x="163391" y="239587"/>
                </a:lnTo>
                <a:cubicBezTo>
                  <a:pt x="172031" y="237230"/>
                  <a:pt x="180279" y="233696"/>
                  <a:pt x="187742" y="229375"/>
                </a:cubicBezTo>
                <a:lnTo>
                  <a:pt x="217199" y="239194"/>
                </a:lnTo>
                <a:lnTo>
                  <a:pt x="239587" y="216807"/>
                </a:lnTo>
                <a:lnTo>
                  <a:pt x="229768" y="187349"/>
                </a:lnTo>
                <a:cubicBezTo>
                  <a:pt x="234088" y="179494"/>
                  <a:pt x="237623" y="171246"/>
                  <a:pt x="239980" y="162605"/>
                </a:cubicBezTo>
                <a:lnTo>
                  <a:pt x="267473" y="148858"/>
                </a:lnTo>
                <a:lnTo>
                  <a:pt x="267473" y="117437"/>
                </a:lnTo>
                <a:lnTo>
                  <a:pt x="239587" y="104083"/>
                </a:ln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Graphic 27" descr="Single gear">
            <a:extLst>
              <a:ext uri="{FF2B5EF4-FFF2-40B4-BE49-F238E27FC236}">
                <a16:creationId xmlns:a16="http://schemas.microsoft.com/office/drawing/2014/main" id="{FC720FDF-F5A4-47B9-8BBE-9FB5EDDA16FF}"/>
              </a:ext>
            </a:extLst>
          </p:cNvPr>
          <p:cNvSpPr/>
          <p:nvPr/>
        </p:nvSpPr>
        <p:spPr>
          <a:xfrm>
            <a:off x="6015564" y="1707605"/>
            <a:ext cx="181202" cy="180935"/>
          </a:xfrm>
          <a:custGeom>
            <a:avLst/>
            <a:gdLst>
              <a:gd name="connsiteX0" fmla="*/ 90468 w 181202"/>
              <a:gd name="connsiteY0" fmla="*/ 122398 h 180935"/>
              <a:gd name="connsiteX1" fmla="*/ 58538 w 181202"/>
              <a:gd name="connsiteY1" fmla="*/ 90468 h 180935"/>
              <a:gd name="connsiteX2" fmla="*/ 90468 w 181202"/>
              <a:gd name="connsiteY2" fmla="*/ 58538 h 180935"/>
              <a:gd name="connsiteX3" fmla="*/ 122398 w 181202"/>
              <a:gd name="connsiteY3" fmla="*/ 90468 h 180935"/>
              <a:gd name="connsiteX4" fmla="*/ 90468 w 181202"/>
              <a:gd name="connsiteY4" fmla="*/ 122398 h 180935"/>
              <a:gd name="connsiteX5" fmla="*/ 162310 w 181202"/>
              <a:gd name="connsiteY5" fmla="*/ 70512 h 180935"/>
              <a:gd name="connsiteX6" fmla="*/ 155392 w 181202"/>
              <a:gd name="connsiteY6" fmla="*/ 54015 h 180935"/>
              <a:gd name="connsiteX7" fmla="*/ 162044 w 181202"/>
              <a:gd name="connsiteY7" fmla="*/ 34059 h 180935"/>
              <a:gd name="connsiteX8" fmla="*/ 146877 w 181202"/>
              <a:gd name="connsiteY8" fmla="*/ 18892 h 180935"/>
              <a:gd name="connsiteX9" fmla="*/ 126921 w 181202"/>
              <a:gd name="connsiteY9" fmla="*/ 25544 h 180935"/>
              <a:gd name="connsiteX10" fmla="*/ 110158 w 181202"/>
              <a:gd name="connsiteY10" fmla="*/ 18626 h 180935"/>
              <a:gd name="connsiteX11" fmla="*/ 101111 w 181202"/>
              <a:gd name="connsiteY11" fmla="*/ 0 h 180935"/>
              <a:gd name="connsiteX12" fmla="*/ 79825 w 181202"/>
              <a:gd name="connsiteY12" fmla="*/ 0 h 180935"/>
              <a:gd name="connsiteX13" fmla="*/ 70512 w 181202"/>
              <a:gd name="connsiteY13" fmla="*/ 18626 h 180935"/>
              <a:gd name="connsiteX14" fmla="*/ 54015 w 181202"/>
              <a:gd name="connsiteY14" fmla="*/ 25544 h 180935"/>
              <a:gd name="connsiteX15" fmla="*/ 34059 w 181202"/>
              <a:gd name="connsiteY15" fmla="*/ 18892 h 180935"/>
              <a:gd name="connsiteX16" fmla="*/ 18892 w 181202"/>
              <a:gd name="connsiteY16" fmla="*/ 34059 h 180935"/>
              <a:gd name="connsiteX17" fmla="*/ 25544 w 181202"/>
              <a:gd name="connsiteY17" fmla="*/ 54015 h 180935"/>
              <a:gd name="connsiteX18" fmla="*/ 18626 w 181202"/>
              <a:gd name="connsiteY18" fmla="*/ 70778 h 180935"/>
              <a:gd name="connsiteX19" fmla="*/ 0 w 181202"/>
              <a:gd name="connsiteY19" fmla="*/ 79825 h 180935"/>
              <a:gd name="connsiteX20" fmla="*/ 0 w 181202"/>
              <a:gd name="connsiteY20" fmla="*/ 101111 h 180935"/>
              <a:gd name="connsiteX21" fmla="*/ 18626 w 181202"/>
              <a:gd name="connsiteY21" fmla="*/ 110424 h 180935"/>
              <a:gd name="connsiteX22" fmla="*/ 25544 w 181202"/>
              <a:gd name="connsiteY22" fmla="*/ 126921 h 180935"/>
              <a:gd name="connsiteX23" fmla="*/ 18892 w 181202"/>
              <a:gd name="connsiteY23" fmla="*/ 146877 h 180935"/>
              <a:gd name="connsiteX24" fmla="*/ 34059 w 181202"/>
              <a:gd name="connsiteY24" fmla="*/ 162044 h 180935"/>
              <a:gd name="connsiteX25" fmla="*/ 54015 w 181202"/>
              <a:gd name="connsiteY25" fmla="*/ 155392 h 180935"/>
              <a:gd name="connsiteX26" fmla="*/ 70778 w 181202"/>
              <a:gd name="connsiteY26" fmla="*/ 162310 h 180935"/>
              <a:gd name="connsiteX27" fmla="*/ 80091 w 181202"/>
              <a:gd name="connsiteY27" fmla="*/ 180936 h 180935"/>
              <a:gd name="connsiteX28" fmla="*/ 101377 w 181202"/>
              <a:gd name="connsiteY28" fmla="*/ 180936 h 180935"/>
              <a:gd name="connsiteX29" fmla="*/ 110690 w 181202"/>
              <a:gd name="connsiteY29" fmla="*/ 162310 h 180935"/>
              <a:gd name="connsiteX30" fmla="*/ 127187 w 181202"/>
              <a:gd name="connsiteY30" fmla="*/ 155392 h 180935"/>
              <a:gd name="connsiteX31" fmla="*/ 147144 w 181202"/>
              <a:gd name="connsiteY31" fmla="*/ 162044 h 180935"/>
              <a:gd name="connsiteX32" fmla="*/ 162310 w 181202"/>
              <a:gd name="connsiteY32" fmla="*/ 146877 h 180935"/>
              <a:gd name="connsiteX33" fmla="*/ 155658 w 181202"/>
              <a:gd name="connsiteY33" fmla="*/ 126921 h 180935"/>
              <a:gd name="connsiteX34" fmla="*/ 162576 w 181202"/>
              <a:gd name="connsiteY34" fmla="*/ 110158 h 180935"/>
              <a:gd name="connsiteX35" fmla="*/ 181202 w 181202"/>
              <a:gd name="connsiteY35" fmla="*/ 100845 h 180935"/>
              <a:gd name="connsiteX36" fmla="*/ 181202 w 181202"/>
              <a:gd name="connsiteY36" fmla="*/ 79559 h 180935"/>
              <a:gd name="connsiteX37" fmla="*/ 162310 w 181202"/>
              <a:gd name="connsiteY37" fmla="*/ 70512 h 18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1202" h="180935">
                <a:moveTo>
                  <a:pt x="90468" y="122398"/>
                </a:moveTo>
                <a:cubicBezTo>
                  <a:pt x="72907" y="122398"/>
                  <a:pt x="58538" y="108029"/>
                  <a:pt x="58538" y="90468"/>
                </a:cubicBezTo>
                <a:cubicBezTo>
                  <a:pt x="58538" y="72907"/>
                  <a:pt x="72907" y="58538"/>
                  <a:pt x="90468" y="58538"/>
                </a:cubicBezTo>
                <a:cubicBezTo>
                  <a:pt x="108029" y="58538"/>
                  <a:pt x="122398" y="72907"/>
                  <a:pt x="122398" y="90468"/>
                </a:cubicBezTo>
                <a:cubicBezTo>
                  <a:pt x="122398" y="108029"/>
                  <a:pt x="108029" y="122398"/>
                  <a:pt x="90468" y="122398"/>
                </a:cubicBezTo>
                <a:close/>
                <a:moveTo>
                  <a:pt x="162310" y="70512"/>
                </a:moveTo>
                <a:cubicBezTo>
                  <a:pt x="160714" y="64658"/>
                  <a:pt x="158319" y="59070"/>
                  <a:pt x="155392" y="54015"/>
                </a:cubicBezTo>
                <a:lnTo>
                  <a:pt x="162044" y="34059"/>
                </a:lnTo>
                <a:lnTo>
                  <a:pt x="146877" y="18892"/>
                </a:lnTo>
                <a:lnTo>
                  <a:pt x="126921" y="25544"/>
                </a:lnTo>
                <a:cubicBezTo>
                  <a:pt x="121600" y="22617"/>
                  <a:pt x="116012" y="20222"/>
                  <a:pt x="110158" y="18626"/>
                </a:cubicBezTo>
                <a:lnTo>
                  <a:pt x="101111" y="0"/>
                </a:lnTo>
                <a:lnTo>
                  <a:pt x="79825" y="0"/>
                </a:lnTo>
                <a:lnTo>
                  <a:pt x="70512" y="18626"/>
                </a:lnTo>
                <a:cubicBezTo>
                  <a:pt x="64658" y="20222"/>
                  <a:pt x="59070" y="22617"/>
                  <a:pt x="54015" y="25544"/>
                </a:cubicBezTo>
                <a:lnTo>
                  <a:pt x="34059" y="18892"/>
                </a:lnTo>
                <a:lnTo>
                  <a:pt x="18892" y="34059"/>
                </a:lnTo>
                <a:lnTo>
                  <a:pt x="25544" y="54015"/>
                </a:lnTo>
                <a:cubicBezTo>
                  <a:pt x="22617" y="59336"/>
                  <a:pt x="20222" y="64924"/>
                  <a:pt x="18626" y="70778"/>
                </a:cubicBezTo>
                <a:lnTo>
                  <a:pt x="0" y="79825"/>
                </a:lnTo>
                <a:lnTo>
                  <a:pt x="0" y="101111"/>
                </a:lnTo>
                <a:lnTo>
                  <a:pt x="18626" y="110424"/>
                </a:lnTo>
                <a:cubicBezTo>
                  <a:pt x="20222" y="116278"/>
                  <a:pt x="22617" y="121866"/>
                  <a:pt x="25544" y="126921"/>
                </a:cubicBezTo>
                <a:lnTo>
                  <a:pt x="18892" y="146877"/>
                </a:lnTo>
                <a:lnTo>
                  <a:pt x="34059" y="162044"/>
                </a:lnTo>
                <a:lnTo>
                  <a:pt x="54015" y="155392"/>
                </a:lnTo>
                <a:cubicBezTo>
                  <a:pt x="59336" y="158319"/>
                  <a:pt x="64924" y="160714"/>
                  <a:pt x="70778" y="162310"/>
                </a:cubicBezTo>
                <a:lnTo>
                  <a:pt x="80091" y="180936"/>
                </a:lnTo>
                <a:lnTo>
                  <a:pt x="101377" y="180936"/>
                </a:lnTo>
                <a:lnTo>
                  <a:pt x="110690" y="162310"/>
                </a:lnTo>
                <a:cubicBezTo>
                  <a:pt x="116544" y="160714"/>
                  <a:pt x="122132" y="158319"/>
                  <a:pt x="127187" y="155392"/>
                </a:cubicBezTo>
                <a:lnTo>
                  <a:pt x="147144" y="162044"/>
                </a:lnTo>
                <a:lnTo>
                  <a:pt x="162310" y="146877"/>
                </a:lnTo>
                <a:lnTo>
                  <a:pt x="155658" y="126921"/>
                </a:lnTo>
                <a:cubicBezTo>
                  <a:pt x="158585" y="121600"/>
                  <a:pt x="160980" y="116012"/>
                  <a:pt x="162576" y="110158"/>
                </a:cubicBezTo>
                <a:lnTo>
                  <a:pt x="181202" y="100845"/>
                </a:lnTo>
                <a:lnTo>
                  <a:pt x="181202" y="79559"/>
                </a:lnTo>
                <a:lnTo>
                  <a:pt x="162310" y="70512"/>
                </a:lnTo>
                <a:close/>
              </a:path>
            </a:pathLst>
          </a:custGeom>
          <a:solidFill>
            <a:srgbClr val="000000"/>
          </a:solidFill>
          <a:ln w="25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28" descr="Bullseye">
            <a:extLst>
              <a:ext uri="{FF2B5EF4-FFF2-40B4-BE49-F238E27FC236}">
                <a16:creationId xmlns:a16="http://schemas.microsoft.com/office/drawing/2014/main" id="{CC6A2243-05BD-4EEB-925A-5073115C6C72}"/>
              </a:ext>
            </a:extLst>
          </p:cNvPr>
          <p:cNvGrpSpPr/>
          <p:nvPr/>
        </p:nvGrpSpPr>
        <p:grpSpPr>
          <a:xfrm>
            <a:off x="5972728" y="4630656"/>
            <a:ext cx="255439" cy="255439"/>
            <a:chOff x="5972728" y="4630656"/>
            <a:chExt cx="255439" cy="25543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E86ACEC-D981-4DB5-A1DE-8E435378F6CC}"/>
                </a:ext>
              </a:extLst>
            </p:cNvPr>
            <p:cNvSpPr/>
            <p:nvPr/>
          </p:nvSpPr>
          <p:spPr>
            <a:xfrm>
              <a:off x="6069581" y="4653272"/>
              <a:ext cx="135968" cy="135701"/>
            </a:xfrm>
            <a:custGeom>
              <a:avLst/>
              <a:gdLst>
                <a:gd name="connsiteX0" fmla="*/ 112021 w 135968"/>
                <a:gd name="connsiteY0" fmla="*/ 23947 h 135701"/>
                <a:gd name="connsiteX1" fmla="*/ 109360 w 135968"/>
                <a:gd name="connsiteY1" fmla="*/ 0 h 135701"/>
                <a:gd name="connsiteX2" fmla="*/ 80091 w 135968"/>
                <a:gd name="connsiteY2" fmla="*/ 29269 h 135701"/>
                <a:gd name="connsiteX3" fmla="*/ 81687 w 135968"/>
                <a:gd name="connsiteY3" fmla="*/ 43105 h 135701"/>
                <a:gd name="connsiteX4" fmla="*/ 39114 w 135968"/>
                <a:gd name="connsiteY4" fmla="*/ 85679 h 135701"/>
                <a:gd name="connsiteX5" fmla="*/ 26608 w 135968"/>
                <a:gd name="connsiteY5" fmla="*/ 82486 h 135701"/>
                <a:gd name="connsiteX6" fmla="*/ 0 w 135968"/>
                <a:gd name="connsiteY6" fmla="*/ 109094 h 135701"/>
                <a:gd name="connsiteX7" fmla="*/ 26608 w 135968"/>
                <a:gd name="connsiteY7" fmla="*/ 135702 h 135701"/>
                <a:gd name="connsiteX8" fmla="*/ 53216 w 135968"/>
                <a:gd name="connsiteY8" fmla="*/ 109094 h 135701"/>
                <a:gd name="connsiteX9" fmla="*/ 50290 w 135968"/>
                <a:gd name="connsiteY9" fmla="*/ 96854 h 135701"/>
                <a:gd name="connsiteX10" fmla="*/ 92863 w 135968"/>
                <a:gd name="connsiteY10" fmla="*/ 54281 h 135701"/>
                <a:gd name="connsiteX11" fmla="*/ 106699 w 135968"/>
                <a:gd name="connsiteY11" fmla="*/ 55877 h 135701"/>
                <a:gd name="connsiteX12" fmla="*/ 135968 w 135968"/>
                <a:gd name="connsiteY12" fmla="*/ 26608 h 135701"/>
                <a:gd name="connsiteX13" fmla="*/ 112021 w 135968"/>
                <a:gd name="connsiteY13" fmla="*/ 23947 h 13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5968" h="135701">
                  <a:moveTo>
                    <a:pt x="112021" y="23947"/>
                  </a:moveTo>
                  <a:lnTo>
                    <a:pt x="109360" y="0"/>
                  </a:lnTo>
                  <a:lnTo>
                    <a:pt x="80091" y="29269"/>
                  </a:lnTo>
                  <a:lnTo>
                    <a:pt x="81687" y="43105"/>
                  </a:lnTo>
                  <a:lnTo>
                    <a:pt x="39114" y="85679"/>
                  </a:lnTo>
                  <a:cubicBezTo>
                    <a:pt x="35389" y="83816"/>
                    <a:pt x="31132" y="82486"/>
                    <a:pt x="26608" y="82486"/>
                  </a:cubicBezTo>
                  <a:cubicBezTo>
                    <a:pt x="11974" y="82486"/>
                    <a:pt x="0" y="94459"/>
                    <a:pt x="0" y="109094"/>
                  </a:cubicBezTo>
                  <a:cubicBezTo>
                    <a:pt x="0" y="123728"/>
                    <a:pt x="11974" y="135702"/>
                    <a:pt x="26608" y="135702"/>
                  </a:cubicBezTo>
                  <a:cubicBezTo>
                    <a:pt x="41243" y="135702"/>
                    <a:pt x="53216" y="123728"/>
                    <a:pt x="53216" y="109094"/>
                  </a:cubicBezTo>
                  <a:cubicBezTo>
                    <a:pt x="53216" y="104570"/>
                    <a:pt x="52152" y="100579"/>
                    <a:pt x="50290" y="96854"/>
                  </a:cubicBezTo>
                  <a:lnTo>
                    <a:pt x="92863" y="54281"/>
                  </a:lnTo>
                  <a:lnTo>
                    <a:pt x="106699" y="55877"/>
                  </a:lnTo>
                  <a:lnTo>
                    <a:pt x="135968" y="26608"/>
                  </a:lnTo>
                  <a:lnTo>
                    <a:pt x="112021" y="23947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5E67279-EFBB-4CFC-AD63-4A781AEA8FF6}"/>
                </a:ext>
              </a:extLst>
            </p:cNvPr>
            <p:cNvSpPr/>
            <p:nvPr/>
          </p:nvSpPr>
          <p:spPr>
            <a:xfrm>
              <a:off x="5995344" y="4661255"/>
              <a:ext cx="202222" cy="202222"/>
            </a:xfrm>
            <a:custGeom>
              <a:avLst/>
              <a:gdLst>
                <a:gd name="connsiteX0" fmla="*/ 188386 w 202222"/>
                <a:gd name="connsiteY0" fmla="*/ 55345 h 202222"/>
                <a:gd name="connsiteX1" fmla="*/ 184927 w 202222"/>
                <a:gd name="connsiteY1" fmla="*/ 59070 h 202222"/>
                <a:gd name="connsiteX2" fmla="*/ 179872 w 202222"/>
                <a:gd name="connsiteY2" fmla="*/ 58538 h 202222"/>
                <a:gd name="connsiteX3" fmla="*/ 174284 w 202222"/>
                <a:gd name="connsiteY3" fmla="*/ 57740 h 202222"/>
                <a:gd name="connsiteX4" fmla="*/ 186258 w 202222"/>
                <a:gd name="connsiteY4" fmla="*/ 101111 h 202222"/>
                <a:gd name="connsiteX5" fmla="*/ 101111 w 202222"/>
                <a:gd name="connsiteY5" fmla="*/ 186258 h 202222"/>
                <a:gd name="connsiteX6" fmla="*/ 15965 w 202222"/>
                <a:gd name="connsiteY6" fmla="*/ 101111 h 202222"/>
                <a:gd name="connsiteX7" fmla="*/ 101111 w 202222"/>
                <a:gd name="connsiteY7" fmla="*/ 15965 h 202222"/>
                <a:gd name="connsiteX8" fmla="*/ 144483 w 202222"/>
                <a:gd name="connsiteY8" fmla="*/ 27939 h 202222"/>
                <a:gd name="connsiteX9" fmla="*/ 143951 w 202222"/>
                <a:gd name="connsiteY9" fmla="*/ 22617 h 202222"/>
                <a:gd name="connsiteX10" fmla="*/ 143152 w 202222"/>
                <a:gd name="connsiteY10" fmla="*/ 17295 h 202222"/>
                <a:gd name="connsiteX11" fmla="*/ 146877 w 202222"/>
                <a:gd name="connsiteY11" fmla="*/ 13570 h 202222"/>
                <a:gd name="connsiteX12" fmla="*/ 148740 w 202222"/>
                <a:gd name="connsiteY12" fmla="*/ 11708 h 202222"/>
                <a:gd name="connsiteX13" fmla="*/ 101111 w 202222"/>
                <a:gd name="connsiteY13" fmla="*/ 0 h 202222"/>
                <a:gd name="connsiteX14" fmla="*/ 0 w 202222"/>
                <a:gd name="connsiteY14" fmla="*/ 101111 h 202222"/>
                <a:gd name="connsiteX15" fmla="*/ 101111 w 202222"/>
                <a:gd name="connsiteY15" fmla="*/ 202223 h 202222"/>
                <a:gd name="connsiteX16" fmla="*/ 202223 w 202222"/>
                <a:gd name="connsiteY16" fmla="*/ 101111 h 202222"/>
                <a:gd name="connsiteX17" fmla="*/ 190249 w 202222"/>
                <a:gd name="connsiteY17" fmla="*/ 53749 h 202222"/>
                <a:gd name="connsiteX18" fmla="*/ 188386 w 202222"/>
                <a:gd name="connsiteY18" fmla="*/ 55345 h 20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2222" h="202222">
                  <a:moveTo>
                    <a:pt x="188386" y="55345"/>
                  </a:moveTo>
                  <a:lnTo>
                    <a:pt x="184927" y="59070"/>
                  </a:lnTo>
                  <a:lnTo>
                    <a:pt x="179872" y="58538"/>
                  </a:lnTo>
                  <a:lnTo>
                    <a:pt x="174284" y="57740"/>
                  </a:lnTo>
                  <a:cubicBezTo>
                    <a:pt x="181734" y="70512"/>
                    <a:pt x="186258" y="85146"/>
                    <a:pt x="186258" y="101111"/>
                  </a:cubicBezTo>
                  <a:cubicBezTo>
                    <a:pt x="186258" y="147942"/>
                    <a:pt x="147942" y="186258"/>
                    <a:pt x="101111" y="186258"/>
                  </a:cubicBezTo>
                  <a:cubicBezTo>
                    <a:pt x="54281" y="186258"/>
                    <a:pt x="15965" y="147942"/>
                    <a:pt x="15965" y="101111"/>
                  </a:cubicBezTo>
                  <a:cubicBezTo>
                    <a:pt x="15965" y="54281"/>
                    <a:pt x="54281" y="15965"/>
                    <a:pt x="101111" y="15965"/>
                  </a:cubicBezTo>
                  <a:cubicBezTo>
                    <a:pt x="116810" y="15965"/>
                    <a:pt x="131711" y="20222"/>
                    <a:pt x="144483" y="27939"/>
                  </a:cubicBezTo>
                  <a:lnTo>
                    <a:pt x="143951" y="22617"/>
                  </a:lnTo>
                  <a:lnTo>
                    <a:pt x="143152" y="17295"/>
                  </a:lnTo>
                  <a:lnTo>
                    <a:pt x="146877" y="13570"/>
                  </a:lnTo>
                  <a:lnTo>
                    <a:pt x="148740" y="11708"/>
                  </a:lnTo>
                  <a:cubicBezTo>
                    <a:pt x="134372" y="4257"/>
                    <a:pt x="118407" y="0"/>
                    <a:pt x="101111" y="0"/>
                  </a:cubicBezTo>
                  <a:cubicBezTo>
                    <a:pt x="45234" y="0"/>
                    <a:pt x="0" y="45234"/>
                    <a:pt x="0" y="101111"/>
                  </a:cubicBezTo>
                  <a:cubicBezTo>
                    <a:pt x="0" y="156989"/>
                    <a:pt x="45234" y="202223"/>
                    <a:pt x="101111" y="202223"/>
                  </a:cubicBezTo>
                  <a:cubicBezTo>
                    <a:pt x="156989" y="202223"/>
                    <a:pt x="202223" y="156989"/>
                    <a:pt x="202223" y="101111"/>
                  </a:cubicBezTo>
                  <a:cubicBezTo>
                    <a:pt x="202223" y="83816"/>
                    <a:pt x="197965" y="67851"/>
                    <a:pt x="190249" y="53749"/>
                  </a:cubicBezTo>
                  <a:lnTo>
                    <a:pt x="188386" y="55345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B8E41B9-4FDB-4A88-9C43-38D5E9902F1F}"/>
                </a:ext>
              </a:extLst>
            </p:cNvPr>
            <p:cNvSpPr/>
            <p:nvPr/>
          </p:nvSpPr>
          <p:spPr>
            <a:xfrm>
              <a:off x="6032596" y="4698506"/>
              <a:ext cx="127719" cy="127719"/>
            </a:xfrm>
            <a:custGeom>
              <a:avLst/>
              <a:gdLst>
                <a:gd name="connsiteX0" fmla="*/ 108295 w 127719"/>
                <a:gd name="connsiteY0" fmla="*/ 45766 h 127719"/>
                <a:gd name="connsiteX1" fmla="*/ 111755 w 127719"/>
                <a:gd name="connsiteY1" fmla="*/ 63860 h 127719"/>
                <a:gd name="connsiteX2" fmla="*/ 63860 w 127719"/>
                <a:gd name="connsiteY2" fmla="*/ 111755 h 127719"/>
                <a:gd name="connsiteX3" fmla="*/ 15965 w 127719"/>
                <a:gd name="connsiteY3" fmla="*/ 63860 h 127719"/>
                <a:gd name="connsiteX4" fmla="*/ 63860 w 127719"/>
                <a:gd name="connsiteY4" fmla="*/ 15965 h 127719"/>
                <a:gd name="connsiteX5" fmla="*/ 81953 w 127719"/>
                <a:gd name="connsiteY5" fmla="*/ 19424 h 127719"/>
                <a:gd name="connsiteX6" fmla="*/ 93927 w 127719"/>
                <a:gd name="connsiteY6" fmla="*/ 7450 h 127719"/>
                <a:gd name="connsiteX7" fmla="*/ 63860 w 127719"/>
                <a:gd name="connsiteY7" fmla="*/ 0 h 127719"/>
                <a:gd name="connsiteX8" fmla="*/ 0 w 127719"/>
                <a:gd name="connsiteY8" fmla="*/ 63860 h 127719"/>
                <a:gd name="connsiteX9" fmla="*/ 63860 w 127719"/>
                <a:gd name="connsiteY9" fmla="*/ 127720 h 127719"/>
                <a:gd name="connsiteX10" fmla="*/ 127720 w 127719"/>
                <a:gd name="connsiteY10" fmla="*/ 63860 h 127719"/>
                <a:gd name="connsiteX11" fmla="*/ 120269 w 127719"/>
                <a:gd name="connsiteY11" fmla="*/ 33792 h 127719"/>
                <a:gd name="connsiteX12" fmla="*/ 108295 w 127719"/>
                <a:gd name="connsiteY12" fmla="*/ 45766 h 127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719" h="127719">
                  <a:moveTo>
                    <a:pt x="108295" y="45766"/>
                  </a:moveTo>
                  <a:cubicBezTo>
                    <a:pt x="110690" y="51354"/>
                    <a:pt x="111755" y="57474"/>
                    <a:pt x="111755" y="63860"/>
                  </a:cubicBezTo>
                  <a:cubicBezTo>
                    <a:pt x="111755" y="90202"/>
                    <a:pt x="90202" y="111755"/>
                    <a:pt x="63860" y="111755"/>
                  </a:cubicBezTo>
                  <a:cubicBezTo>
                    <a:pt x="37518" y="111755"/>
                    <a:pt x="15965" y="90202"/>
                    <a:pt x="15965" y="63860"/>
                  </a:cubicBezTo>
                  <a:cubicBezTo>
                    <a:pt x="15965" y="37518"/>
                    <a:pt x="37518" y="15965"/>
                    <a:pt x="63860" y="15965"/>
                  </a:cubicBezTo>
                  <a:cubicBezTo>
                    <a:pt x="70246" y="15965"/>
                    <a:pt x="76366" y="17295"/>
                    <a:pt x="81953" y="19424"/>
                  </a:cubicBezTo>
                  <a:lnTo>
                    <a:pt x="93927" y="7450"/>
                  </a:lnTo>
                  <a:cubicBezTo>
                    <a:pt x="84880" y="2661"/>
                    <a:pt x="74769" y="0"/>
                    <a:pt x="63860" y="0"/>
                  </a:cubicBezTo>
                  <a:cubicBezTo>
                    <a:pt x="28737" y="0"/>
                    <a:pt x="0" y="28737"/>
                    <a:pt x="0" y="63860"/>
                  </a:cubicBezTo>
                  <a:cubicBezTo>
                    <a:pt x="0" y="98983"/>
                    <a:pt x="28737" y="127720"/>
                    <a:pt x="63860" y="127720"/>
                  </a:cubicBezTo>
                  <a:cubicBezTo>
                    <a:pt x="98983" y="127720"/>
                    <a:pt x="127720" y="98983"/>
                    <a:pt x="127720" y="63860"/>
                  </a:cubicBezTo>
                  <a:cubicBezTo>
                    <a:pt x="127720" y="52950"/>
                    <a:pt x="125059" y="42839"/>
                    <a:pt x="120269" y="33792"/>
                  </a:cubicBezTo>
                  <a:lnTo>
                    <a:pt x="108295" y="45766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29" descr="Bar graph with upward trend">
            <a:extLst>
              <a:ext uri="{FF2B5EF4-FFF2-40B4-BE49-F238E27FC236}">
                <a16:creationId xmlns:a16="http://schemas.microsoft.com/office/drawing/2014/main" id="{37E99AC1-ADA5-4A7A-883A-D7FF8ED543AB}"/>
              </a:ext>
            </a:extLst>
          </p:cNvPr>
          <p:cNvGrpSpPr/>
          <p:nvPr/>
        </p:nvGrpSpPr>
        <p:grpSpPr>
          <a:xfrm>
            <a:off x="5965843" y="2548118"/>
            <a:ext cx="255439" cy="255439"/>
            <a:chOff x="5965843" y="2548118"/>
            <a:chExt cx="255439" cy="2554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E7D842C-ADF5-4FA7-AAB6-F453B928E13B}"/>
                </a:ext>
              </a:extLst>
            </p:cNvPr>
            <p:cNvSpPr/>
            <p:nvPr/>
          </p:nvSpPr>
          <p:spPr>
            <a:xfrm>
              <a:off x="6003094" y="2582708"/>
              <a:ext cx="183596" cy="186257"/>
            </a:xfrm>
            <a:custGeom>
              <a:avLst/>
              <a:gdLst>
                <a:gd name="connsiteX0" fmla="*/ 15965 w 183596"/>
                <a:gd name="connsiteY0" fmla="*/ 0 h 186257"/>
                <a:gd name="connsiteX1" fmla="*/ 0 w 183596"/>
                <a:gd name="connsiteY1" fmla="*/ 0 h 186257"/>
                <a:gd name="connsiteX2" fmla="*/ 0 w 183596"/>
                <a:gd name="connsiteY2" fmla="*/ 186258 h 186257"/>
                <a:gd name="connsiteX3" fmla="*/ 183597 w 183596"/>
                <a:gd name="connsiteY3" fmla="*/ 186258 h 186257"/>
                <a:gd name="connsiteX4" fmla="*/ 183597 w 183596"/>
                <a:gd name="connsiteY4" fmla="*/ 170293 h 186257"/>
                <a:gd name="connsiteX5" fmla="*/ 15965 w 183596"/>
                <a:gd name="connsiteY5" fmla="*/ 170293 h 186257"/>
                <a:gd name="connsiteX6" fmla="*/ 15965 w 183596"/>
                <a:gd name="connsiteY6" fmla="*/ 0 h 1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96" h="186257">
                  <a:moveTo>
                    <a:pt x="15965" y="0"/>
                  </a:moveTo>
                  <a:lnTo>
                    <a:pt x="0" y="0"/>
                  </a:lnTo>
                  <a:lnTo>
                    <a:pt x="0" y="186258"/>
                  </a:lnTo>
                  <a:lnTo>
                    <a:pt x="183597" y="186258"/>
                  </a:lnTo>
                  <a:lnTo>
                    <a:pt x="183597" y="170293"/>
                  </a:lnTo>
                  <a:lnTo>
                    <a:pt x="15965" y="170293"/>
                  </a:lnTo>
                  <a:lnTo>
                    <a:pt x="15965" y="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DDE4200-D4FF-4B57-8205-5453113D8F09}"/>
                </a:ext>
              </a:extLst>
            </p:cNvPr>
            <p:cNvSpPr/>
            <p:nvPr/>
          </p:nvSpPr>
          <p:spPr>
            <a:xfrm rot="-10800000">
              <a:off x="6146778" y="2582708"/>
              <a:ext cx="39912" cy="154327"/>
            </a:xfrm>
            <a:custGeom>
              <a:avLst/>
              <a:gdLst>
                <a:gd name="connsiteX0" fmla="*/ 0 w 39912"/>
                <a:gd name="connsiteY0" fmla="*/ 0 h 154327"/>
                <a:gd name="connsiteX1" fmla="*/ 39912 w 39912"/>
                <a:gd name="connsiteY1" fmla="*/ 0 h 154327"/>
                <a:gd name="connsiteX2" fmla="*/ 39912 w 39912"/>
                <a:gd name="connsiteY2" fmla="*/ 154328 h 154327"/>
                <a:gd name="connsiteX3" fmla="*/ 0 w 39912"/>
                <a:gd name="connsiteY3" fmla="*/ 154328 h 15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54327">
                  <a:moveTo>
                    <a:pt x="0" y="0"/>
                  </a:moveTo>
                  <a:lnTo>
                    <a:pt x="39912" y="0"/>
                  </a:lnTo>
                  <a:lnTo>
                    <a:pt x="39912" y="154328"/>
                  </a:lnTo>
                  <a:lnTo>
                    <a:pt x="0" y="154328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3C0F080-D531-4C5A-960D-9F5E84154AD0}"/>
                </a:ext>
              </a:extLst>
            </p:cNvPr>
            <p:cNvSpPr/>
            <p:nvPr/>
          </p:nvSpPr>
          <p:spPr>
            <a:xfrm rot="-10800000">
              <a:off x="6090901" y="2635925"/>
              <a:ext cx="39912" cy="101111"/>
            </a:xfrm>
            <a:custGeom>
              <a:avLst/>
              <a:gdLst>
                <a:gd name="connsiteX0" fmla="*/ 0 w 39912"/>
                <a:gd name="connsiteY0" fmla="*/ 0 h 101111"/>
                <a:gd name="connsiteX1" fmla="*/ 39912 w 39912"/>
                <a:gd name="connsiteY1" fmla="*/ 0 h 101111"/>
                <a:gd name="connsiteX2" fmla="*/ 39912 w 39912"/>
                <a:gd name="connsiteY2" fmla="*/ 101111 h 101111"/>
                <a:gd name="connsiteX3" fmla="*/ 0 w 39912"/>
                <a:gd name="connsiteY3" fmla="*/ 101111 h 101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101111">
                  <a:moveTo>
                    <a:pt x="0" y="0"/>
                  </a:moveTo>
                  <a:lnTo>
                    <a:pt x="39912" y="0"/>
                  </a:lnTo>
                  <a:lnTo>
                    <a:pt x="39912" y="101111"/>
                  </a:lnTo>
                  <a:lnTo>
                    <a:pt x="0" y="101111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FEBEB18-D6C9-4D99-9740-EC9F7B9630F7}"/>
                </a:ext>
              </a:extLst>
            </p:cNvPr>
            <p:cNvSpPr/>
            <p:nvPr/>
          </p:nvSpPr>
          <p:spPr>
            <a:xfrm rot="-10800000">
              <a:off x="6035024" y="2683819"/>
              <a:ext cx="39912" cy="53216"/>
            </a:xfrm>
            <a:custGeom>
              <a:avLst/>
              <a:gdLst>
                <a:gd name="connsiteX0" fmla="*/ 0 w 39912"/>
                <a:gd name="connsiteY0" fmla="*/ 0 h 53216"/>
                <a:gd name="connsiteX1" fmla="*/ 39912 w 39912"/>
                <a:gd name="connsiteY1" fmla="*/ 0 h 53216"/>
                <a:gd name="connsiteX2" fmla="*/ 39912 w 39912"/>
                <a:gd name="connsiteY2" fmla="*/ 53216 h 53216"/>
                <a:gd name="connsiteX3" fmla="*/ 0 w 39912"/>
                <a:gd name="connsiteY3" fmla="*/ 53216 h 53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912" h="53216">
                  <a:moveTo>
                    <a:pt x="0" y="0"/>
                  </a:moveTo>
                  <a:lnTo>
                    <a:pt x="39912" y="0"/>
                  </a:lnTo>
                  <a:lnTo>
                    <a:pt x="39912" y="53216"/>
                  </a:lnTo>
                  <a:lnTo>
                    <a:pt x="0" y="53216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1E45777-8A20-4BC6-892D-D2CF50B2D6F4}"/>
                </a:ext>
              </a:extLst>
            </p:cNvPr>
            <p:cNvSpPr/>
            <p:nvPr/>
          </p:nvSpPr>
          <p:spPr>
            <a:xfrm>
              <a:off x="6033933" y="2582708"/>
              <a:ext cx="86237" cy="86237"/>
            </a:xfrm>
            <a:custGeom>
              <a:avLst/>
              <a:gdLst>
                <a:gd name="connsiteX0" fmla="*/ 86237 w 86237"/>
                <a:gd name="connsiteY0" fmla="*/ 36560 h 86237"/>
                <a:gd name="connsiteX1" fmla="*/ 86237 w 86237"/>
                <a:gd name="connsiteY1" fmla="*/ 0 h 86237"/>
                <a:gd name="connsiteX2" fmla="*/ 49678 w 86237"/>
                <a:gd name="connsiteY2" fmla="*/ 0 h 86237"/>
                <a:gd name="connsiteX3" fmla="*/ 64206 w 86237"/>
                <a:gd name="connsiteY3" fmla="*/ 14528 h 86237"/>
                <a:gd name="connsiteX4" fmla="*/ 0 w 86237"/>
                <a:gd name="connsiteY4" fmla="*/ 78734 h 86237"/>
                <a:gd name="connsiteX5" fmla="*/ 7504 w 86237"/>
                <a:gd name="connsiteY5" fmla="*/ 86237 h 86237"/>
                <a:gd name="connsiteX6" fmla="*/ 71709 w 86237"/>
                <a:gd name="connsiteY6" fmla="*/ 22058 h 86237"/>
                <a:gd name="connsiteX7" fmla="*/ 86237 w 86237"/>
                <a:gd name="connsiteY7" fmla="*/ 36560 h 8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237" h="86237">
                  <a:moveTo>
                    <a:pt x="86237" y="36560"/>
                  </a:moveTo>
                  <a:lnTo>
                    <a:pt x="86237" y="0"/>
                  </a:lnTo>
                  <a:lnTo>
                    <a:pt x="49678" y="0"/>
                  </a:lnTo>
                  <a:lnTo>
                    <a:pt x="64206" y="14528"/>
                  </a:lnTo>
                  <a:lnTo>
                    <a:pt x="0" y="78734"/>
                  </a:lnTo>
                  <a:lnTo>
                    <a:pt x="7504" y="86237"/>
                  </a:lnTo>
                  <a:lnTo>
                    <a:pt x="71709" y="22058"/>
                  </a:lnTo>
                  <a:lnTo>
                    <a:pt x="86237" y="36560"/>
                  </a:lnTo>
                  <a:close/>
                </a:path>
              </a:pathLst>
            </a:custGeom>
            <a:solidFill>
              <a:schemeClr val="bg1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6" descr="Lightbulb">
            <a:extLst>
              <a:ext uri="{FF2B5EF4-FFF2-40B4-BE49-F238E27FC236}">
                <a16:creationId xmlns:a16="http://schemas.microsoft.com/office/drawing/2014/main" id="{75D0E23C-50EB-483B-9B1D-C8EAA70DD2EB}"/>
              </a:ext>
            </a:extLst>
          </p:cNvPr>
          <p:cNvGrpSpPr/>
          <p:nvPr/>
        </p:nvGrpSpPr>
        <p:grpSpPr>
          <a:xfrm>
            <a:off x="5976176" y="5508420"/>
            <a:ext cx="255439" cy="255439"/>
            <a:chOff x="5976176" y="5508420"/>
            <a:chExt cx="255439" cy="255439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3850610-CA1C-4C81-A812-B72BA5297E28}"/>
                </a:ext>
              </a:extLst>
            </p:cNvPr>
            <p:cNvSpPr/>
            <p:nvPr/>
          </p:nvSpPr>
          <p:spPr>
            <a:xfrm>
              <a:off x="6069304" y="5678712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DCA2E60-F362-401C-9774-C8A01FBCD00A}"/>
                </a:ext>
              </a:extLst>
            </p:cNvPr>
            <p:cNvSpPr/>
            <p:nvPr/>
          </p:nvSpPr>
          <p:spPr>
            <a:xfrm>
              <a:off x="6069304" y="5705320"/>
              <a:ext cx="69181" cy="15964"/>
            </a:xfrm>
            <a:custGeom>
              <a:avLst/>
              <a:gdLst>
                <a:gd name="connsiteX0" fmla="*/ 7982 w 69181"/>
                <a:gd name="connsiteY0" fmla="*/ 0 h 15964"/>
                <a:gd name="connsiteX1" fmla="*/ 61199 w 69181"/>
                <a:gd name="connsiteY1" fmla="*/ 0 h 15964"/>
                <a:gd name="connsiteX2" fmla="*/ 69181 w 69181"/>
                <a:gd name="connsiteY2" fmla="*/ 7982 h 15964"/>
                <a:gd name="connsiteX3" fmla="*/ 61199 w 69181"/>
                <a:gd name="connsiteY3" fmla="*/ 15965 h 15964"/>
                <a:gd name="connsiteX4" fmla="*/ 7982 w 69181"/>
                <a:gd name="connsiteY4" fmla="*/ 15965 h 15964"/>
                <a:gd name="connsiteX5" fmla="*/ 0 w 69181"/>
                <a:gd name="connsiteY5" fmla="*/ 7982 h 15964"/>
                <a:gd name="connsiteX6" fmla="*/ 7982 w 69181"/>
                <a:gd name="connsiteY6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81" h="15964">
                  <a:moveTo>
                    <a:pt x="7982" y="0"/>
                  </a:moveTo>
                  <a:lnTo>
                    <a:pt x="61199" y="0"/>
                  </a:lnTo>
                  <a:cubicBezTo>
                    <a:pt x="65722" y="0"/>
                    <a:pt x="69181" y="3459"/>
                    <a:pt x="69181" y="7982"/>
                  </a:cubicBezTo>
                  <a:cubicBezTo>
                    <a:pt x="69181" y="12506"/>
                    <a:pt x="65722" y="15965"/>
                    <a:pt x="61199" y="15965"/>
                  </a:cubicBezTo>
                  <a:lnTo>
                    <a:pt x="7982" y="15965"/>
                  </a:lnTo>
                  <a:cubicBezTo>
                    <a:pt x="3459" y="15965"/>
                    <a:pt x="0" y="12506"/>
                    <a:pt x="0" y="7982"/>
                  </a:cubicBezTo>
                  <a:cubicBezTo>
                    <a:pt x="0" y="3459"/>
                    <a:pt x="3459" y="0"/>
                    <a:pt x="7982" y="0"/>
                  </a:cubicBez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9E9F1A1-F52C-4ED9-B630-19A9FFF5C7C3}"/>
                </a:ext>
              </a:extLst>
            </p:cNvPr>
            <p:cNvSpPr/>
            <p:nvPr/>
          </p:nvSpPr>
          <p:spPr>
            <a:xfrm>
              <a:off x="6086600" y="5731929"/>
              <a:ext cx="34590" cy="15964"/>
            </a:xfrm>
            <a:custGeom>
              <a:avLst/>
              <a:gdLst>
                <a:gd name="connsiteX0" fmla="*/ 0 w 34590"/>
                <a:gd name="connsiteY0" fmla="*/ 0 h 15964"/>
                <a:gd name="connsiteX1" fmla="*/ 17295 w 34590"/>
                <a:gd name="connsiteY1" fmla="*/ 15965 h 15964"/>
                <a:gd name="connsiteX2" fmla="*/ 34591 w 34590"/>
                <a:gd name="connsiteY2" fmla="*/ 0 h 15964"/>
                <a:gd name="connsiteX3" fmla="*/ 0 w 34590"/>
                <a:gd name="connsiteY3" fmla="*/ 0 h 1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90" h="15964">
                  <a:moveTo>
                    <a:pt x="0" y="0"/>
                  </a:moveTo>
                  <a:cubicBezTo>
                    <a:pt x="798" y="9047"/>
                    <a:pt x="8249" y="15965"/>
                    <a:pt x="17295" y="15965"/>
                  </a:cubicBezTo>
                  <a:cubicBezTo>
                    <a:pt x="26342" y="15965"/>
                    <a:pt x="33792" y="9047"/>
                    <a:pt x="345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5EC266-189A-41B0-8A67-B1823BFBB696}"/>
                </a:ext>
              </a:extLst>
            </p:cNvPr>
            <p:cNvSpPr/>
            <p:nvPr/>
          </p:nvSpPr>
          <p:spPr>
            <a:xfrm>
              <a:off x="6034714" y="5524384"/>
              <a:ext cx="138362" cy="143684"/>
            </a:xfrm>
            <a:custGeom>
              <a:avLst/>
              <a:gdLst>
                <a:gd name="connsiteX0" fmla="*/ 69181 w 138362"/>
                <a:gd name="connsiteY0" fmla="*/ 0 h 143684"/>
                <a:gd name="connsiteX1" fmla="*/ 69181 w 138362"/>
                <a:gd name="connsiteY1" fmla="*/ 0 h 143684"/>
                <a:gd name="connsiteX2" fmla="*/ 69181 w 138362"/>
                <a:gd name="connsiteY2" fmla="*/ 0 h 143684"/>
                <a:gd name="connsiteX3" fmla="*/ 0 w 138362"/>
                <a:gd name="connsiteY3" fmla="*/ 68383 h 143684"/>
                <a:gd name="connsiteX4" fmla="*/ 0 w 138362"/>
                <a:gd name="connsiteY4" fmla="*/ 70778 h 143684"/>
                <a:gd name="connsiteX5" fmla="*/ 4789 w 138362"/>
                <a:gd name="connsiteY5" fmla="*/ 94725 h 143684"/>
                <a:gd name="connsiteX6" fmla="*/ 16763 w 138362"/>
                <a:gd name="connsiteY6" fmla="*/ 114415 h 143684"/>
                <a:gd name="connsiteX7" fmla="*/ 32994 w 138362"/>
                <a:gd name="connsiteY7" fmla="*/ 140758 h 143684"/>
                <a:gd name="connsiteX8" fmla="*/ 37784 w 138362"/>
                <a:gd name="connsiteY8" fmla="*/ 143684 h 143684"/>
                <a:gd name="connsiteX9" fmla="*/ 100579 w 138362"/>
                <a:gd name="connsiteY9" fmla="*/ 143684 h 143684"/>
                <a:gd name="connsiteX10" fmla="*/ 105369 w 138362"/>
                <a:gd name="connsiteY10" fmla="*/ 140758 h 143684"/>
                <a:gd name="connsiteX11" fmla="*/ 121600 w 138362"/>
                <a:gd name="connsiteY11" fmla="*/ 114415 h 143684"/>
                <a:gd name="connsiteX12" fmla="*/ 133573 w 138362"/>
                <a:gd name="connsiteY12" fmla="*/ 94725 h 143684"/>
                <a:gd name="connsiteX13" fmla="*/ 138363 w 138362"/>
                <a:gd name="connsiteY13" fmla="*/ 70778 h 143684"/>
                <a:gd name="connsiteX14" fmla="*/ 138363 w 138362"/>
                <a:gd name="connsiteY14" fmla="*/ 68383 h 143684"/>
                <a:gd name="connsiteX15" fmla="*/ 69181 w 138362"/>
                <a:gd name="connsiteY15" fmla="*/ 0 h 143684"/>
                <a:gd name="connsiteX16" fmla="*/ 122398 w 138362"/>
                <a:gd name="connsiteY16" fmla="*/ 70512 h 143684"/>
                <a:gd name="connsiteX17" fmla="*/ 118673 w 138362"/>
                <a:gd name="connsiteY17" fmla="*/ 89138 h 143684"/>
                <a:gd name="connsiteX18" fmla="*/ 109626 w 138362"/>
                <a:gd name="connsiteY18" fmla="*/ 103772 h 143684"/>
                <a:gd name="connsiteX19" fmla="*/ 94193 w 138362"/>
                <a:gd name="connsiteY19" fmla="*/ 127720 h 143684"/>
                <a:gd name="connsiteX20" fmla="*/ 69181 w 138362"/>
                <a:gd name="connsiteY20" fmla="*/ 127720 h 143684"/>
                <a:gd name="connsiteX21" fmla="*/ 44436 w 138362"/>
                <a:gd name="connsiteY21" fmla="*/ 127720 h 143684"/>
                <a:gd name="connsiteX22" fmla="*/ 29003 w 138362"/>
                <a:gd name="connsiteY22" fmla="*/ 103772 h 143684"/>
                <a:gd name="connsiteX23" fmla="*/ 19956 w 138362"/>
                <a:gd name="connsiteY23" fmla="*/ 89138 h 143684"/>
                <a:gd name="connsiteX24" fmla="*/ 16231 w 138362"/>
                <a:gd name="connsiteY24" fmla="*/ 70512 h 143684"/>
                <a:gd name="connsiteX25" fmla="*/ 16231 w 138362"/>
                <a:gd name="connsiteY25" fmla="*/ 68383 h 143684"/>
                <a:gd name="connsiteX26" fmla="*/ 69447 w 138362"/>
                <a:gd name="connsiteY26" fmla="*/ 15699 h 143684"/>
                <a:gd name="connsiteX27" fmla="*/ 69447 w 138362"/>
                <a:gd name="connsiteY27" fmla="*/ 15699 h 143684"/>
                <a:gd name="connsiteX28" fmla="*/ 69447 w 138362"/>
                <a:gd name="connsiteY28" fmla="*/ 15699 h 143684"/>
                <a:gd name="connsiteX29" fmla="*/ 69447 w 138362"/>
                <a:gd name="connsiteY29" fmla="*/ 15699 h 143684"/>
                <a:gd name="connsiteX30" fmla="*/ 69447 w 138362"/>
                <a:gd name="connsiteY30" fmla="*/ 15699 h 143684"/>
                <a:gd name="connsiteX31" fmla="*/ 69447 w 138362"/>
                <a:gd name="connsiteY31" fmla="*/ 15699 h 143684"/>
                <a:gd name="connsiteX32" fmla="*/ 69447 w 138362"/>
                <a:gd name="connsiteY32" fmla="*/ 15699 h 143684"/>
                <a:gd name="connsiteX33" fmla="*/ 122664 w 138362"/>
                <a:gd name="connsiteY33" fmla="*/ 68383 h 143684"/>
                <a:gd name="connsiteX34" fmla="*/ 122664 w 138362"/>
                <a:gd name="connsiteY34" fmla="*/ 70512 h 14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362" h="143684">
                  <a:moveTo>
                    <a:pt x="69181" y="0"/>
                  </a:moveTo>
                  <a:cubicBezTo>
                    <a:pt x="69181" y="0"/>
                    <a:pt x="69181" y="0"/>
                    <a:pt x="69181" y="0"/>
                  </a:cubicBezTo>
                  <a:cubicBezTo>
                    <a:pt x="69181" y="0"/>
                    <a:pt x="69181" y="0"/>
                    <a:pt x="69181" y="0"/>
                  </a:cubicBezTo>
                  <a:cubicBezTo>
                    <a:pt x="31398" y="266"/>
                    <a:pt x="798" y="30599"/>
                    <a:pt x="0" y="68383"/>
                  </a:cubicBezTo>
                  <a:lnTo>
                    <a:pt x="0" y="70778"/>
                  </a:lnTo>
                  <a:cubicBezTo>
                    <a:pt x="266" y="79026"/>
                    <a:pt x="1863" y="87009"/>
                    <a:pt x="4789" y="94725"/>
                  </a:cubicBezTo>
                  <a:cubicBezTo>
                    <a:pt x="7716" y="101910"/>
                    <a:pt x="11708" y="108562"/>
                    <a:pt x="16763" y="114415"/>
                  </a:cubicBezTo>
                  <a:cubicBezTo>
                    <a:pt x="23149" y="121334"/>
                    <a:pt x="30067" y="134904"/>
                    <a:pt x="32994" y="140758"/>
                  </a:cubicBezTo>
                  <a:cubicBezTo>
                    <a:pt x="33792" y="142620"/>
                    <a:pt x="35655" y="143684"/>
                    <a:pt x="37784" y="143684"/>
                  </a:cubicBezTo>
                  <a:lnTo>
                    <a:pt x="100579" y="143684"/>
                  </a:lnTo>
                  <a:cubicBezTo>
                    <a:pt x="102708" y="143684"/>
                    <a:pt x="104570" y="142620"/>
                    <a:pt x="105369" y="140758"/>
                  </a:cubicBezTo>
                  <a:cubicBezTo>
                    <a:pt x="108295" y="134904"/>
                    <a:pt x="115214" y="121334"/>
                    <a:pt x="121600" y="114415"/>
                  </a:cubicBezTo>
                  <a:cubicBezTo>
                    <a:pt x="126655" y="108562"/>
                    <a:pt x="130912" y="101910"/>
                    <a:pt x="133573" y="94725"/>
                  </a:cubicBezTo>
                  <a:cubicBezTo>
                    <a:pt x="136500" y="87009"/>
                    <a:pt x="138097" y="79026"/>
                    <a:pt x="138363" y="70778"/>
                  </a:cubicBezTo>
                  <a:lnTo>
                    <a:pt x="138363" y="68383"/>
                  </a:lnTo>
                  <a:cubicBezTo>
                    <a:pt x="137565" y="30599"/>
                    <a:pt x="106965" y="266"/>
                    <a:pt x="69181" y="0"/>
                  </a:cubicBezTo>
                  <a:close/>
                  <a:moveTo>
                    <a:pt x="122398" y="70512"/>
                  </a:moveTo>
                  <a:cubicBezTo>
                    <a:pt x="122132" y="76898"/>
                    <a:pt x="120801" y="83284"/>
                    <a:pt x="118673" y="89138"/>
                  </a:cubicBezTo>
                  <a:cubicBezTo>
                    <a:pt x="116544" y="94459"/>
                    <a:pt x="113617" y="99515"/>
                    <a:pt x="109626" y="103772"/>
                  </a:cubicBezTo>
                  <a:cubicBezTo>
                    <a:pt x="103506" y="111222"/>
                    <a:pt x="98184" y="119205"/>
                    <a:pt x="94193" y="127720"/>
                  </a:cubicBezTo>
                  <a:lnTo>
                    <a:pt x="69181" y="127720"/>
                  </a:lnTo>
                  <a:lnTo>
                    <a:pt x="44436" y="127720"/>
                  </a:lnTo>
                  <a:cubicBezTo>
                    <a:pt x="40178" y="119205"/>
                    <a:pt x="34857" y="111222"/>
                    <a:pt x="29003" y="103772"/>
                  </a:cubicBezTo>
                  <a:cubicBezTo>
                    <a:pt x="25278" y="99515"/>
                    <a:pt x="22085" y="94459"/>
                    <a:pt x="19956" y="89138"/>
                  </a:cubicBezTo>
                  <a:cubicBezTo>
                    <a:pt x="17561" y="83284"/>
                    <a:pt x="16497" y="76898"/>
                    <a:pt x="16231" y="70512"/>
                  </a:cubicBezTo>
                  <a:lnTo>
                    <a:pt x="16231" y="68383"/>
                  </a:lnTo>
                  <a:cubicBezTo>
                    <a:pt x="16763" y="39380"/>
                    <a:pt x="40445" y="15965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69447" y="15699"/>
                    <a:pt x="69447" y="15699"/>
                    <a:pt x="69447" y="15699"/>
                  </a:cubicBezTo>
                  <a:cubicBezTo>
                    <a:pt x="69447" y="15699"/>
                    <a:pt x="69447" y="15699"/>
                    <a:pt x="69447" y="15699"/>
                  </a:cubicBezTo>
                  <a:lnTo>
                    <a:pt x="69447" y="15699"/>
                  </a:lnTo>
                  <a:lnTo>
                    <a:pt x="69447" y="15699"/>
                  </a:lnTo>
                  <a:cubicBezTo>
                    <a:pt x="98450" y="15965"/>
                    <a:pt x="122132" y="39114"/>
                    <a:pt x="122664" y="68383"/>
                  </a:cubicBezTo>
                  <a:lnTo>
                    <a:pt x="122664" y="70512"/>
                  </a:lnTo>
                  <a:close/>
                </a:path>
              </a:pathLst>
            </a:custGeom>
            <a:solidFill>
              <a:srgbClr val="000000"/>
            </a:solidFill>
            <a:ln w="25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322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8682</TotalTime>
  <Words>379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Hourglass – Slide Template</vt:lpstr>
      <vt:lpstr>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Hourglass</dc:title>
  <dc:creator>PresentationGO.com</dc:creator>
  <dc:description>© Copyright PresentationGO.com</dc:description>
  <dcterms:created xsi:type="dcterms:W3CDTF">2014-11-26T05:14:11Z</dcterms:created>
  <dcterms:modified xsi:type="dcterms:W3CDTF">2020-04-27T04:33:28Z</dcterms:modified>
  <cp:category>Charts &amp; Diagrams</cp:category>
</cp:coreProperties>
</file>