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902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8968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809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Autofit/>
          </a:bodyPr>
          <a:lstStyle/>
          <a:p>
            <a:r>
              <a:rPr lang="en-US" dirty="0"/>
              <a:t>House with 4 Layers – Slide Template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D5B15DF-681E-4CD7-8351-4AF0926C1249}"/>
              </a:ext>
            </a:extLst>
          </p:cNvPr>
          <p:cNvGrpSpPr/>
          <p:nvPr/>
        </p:nvGrpSpPr>
        <p:grpSpPr>
          <a:xfrm>
            <a:off x="2418019" y="1173094"/>
            <a:ext cx="4307962" cy="4307722"/>
            <a:chOff x="2712234" y="1685982"/>
            <a:chExt cx="3719532" cy="3719325"/>
          </a:xfrm>
        </p:grpSpPr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31A1D615-90BF-4A52-9739-D71CB6410A07}"/>
                </a:ext>
              </a:extLst>
            </p:cNvPr>
            <p:cNvSpPr/>
            <p:nvPr/>
          </p:nvSpPr>
          <p:spPr>
            <a:xfrm>
              <a:off x="3159252" y="4846821"/>
              <a:ext cx="2825496" cy="558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9405"/>
                  </a:lnTo>
                  <a:cubicBezTo>
                    <a:pt x="0" y="20560"/>
                    <a:pt x="182" y="21600"/>
                    <a:pt x="432" y="21600"/>
                  </a:cubicBezTo>
                  <a:lnTo>
                    <a:pt x="21168" y="21600"/>
                  </a:lnTo>
                  <a:cubicBezTo>
                    <a:pt x="21395" y="21600"/>
                    <a:pt x="21600" y="20676"/>
                    <a:pt x="21600" y="19405"/>
                  </a:cubicBez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4"/>
                </a:gs>
                <a:gs pos="70000">
                  <a:schemeClr val="accent4"/>
                </a:gs>
                <a:gs pos="88000">
                  <a:schemeClr val="accent4">
                    <a:lumMod val="50000"/>
                  </a:schemeClr>
                </a:gs>
              </a:gsLst>
              <a:lin ang="0" scaled="1"/>
              <a:tileRect/>
            </a:gradFill>
            <a:ln w="12700">
              <a:miter lim="400000"/>
            </a:ln>
          </p:spPr>
          <p:txBody>
            <a:bodyPr lIns="137160" tIns="28575" rIns="205740" bIns="28575" anchor="ctr"/>
            <a:lstStyle/>
            <a:p>
              <a:r>
                <a:rPr lang="en-US" sz="225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  <a:endParaRPr sz="225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C66BCBA-1BB4-4049-950F-837EA9A2F66F}"/>
                </a:ext>
              </a:extLst>
            </p:cNvPr>
            <p:cNvSpPr/>
            <p:nvPr/>
          </p:nvSpPr>
          <p:spPr>
            <a:xfrm>
              <a:off x="5429250" y="4846821"/>
              <a:ext cx="555498" cy="558486"/>
            </a:xfrm>
            <a:custGeom>
              <a:avLst/>
              <a:gdLst>
                <a:gd name="connsiteX0" fmla="*/ 0 w 740664"/>
                <a:gd name="connsiteY0" fmla="*/ 0 h 744648"/>
                <a:gd name="connsiteX1" fmla="*/ 740664 w 740664"/>
                <a:gd name="connsiteY1" fmla="*/ 0 h 744648"/>
                <a:gd name="connsiteX2" fmla="*/ 740664 w 740664"/>
                <a:gd name="connsiteY2" fmla="*/ 668977 h 744648"/>
                <a:gd name="connsiteX3" fmla="*/ 665318 w 740664"/>
                <a:gd name="connsiteY3" fmla="*/ 744648 h 744648"/>
                <a:gd name="connsiteX4" fmla="*/ 0 w 740664"/>
                <a:gd name="connsiteY4" fmla="*/ 744648 h 744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0664" h="744648">
                  <a:moveTo>
                    <a:pt x="0" y="0"/>
                  </a:moveTo>
                  <a:lnTo>
                    <a:pt x="740664" y="0"/>
                  </a:lnTo>
                  <a:lnTo>
                    <a:pt x="740664" y="668977"/>
                  </a:lnTo>
                  <a:cubicBezTo>
                    <a:pt x="740664" y="712794"/>
                    <a:pt x="704909" y="744648"/>
                    <a:pt x="665318" y="744648"/>
                  </a:cubicBezTo>
                  <a:lnTo>
                    <a:pt x="0" y="744648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5" name="Rectangle">
              <a:extLst>
                <a:ext uri="{FF2B5EF4-FFF2-40B4-BE49-F238E27FC236}">
                  <a16:creationId xmlns:a16="http://schemas.microsoft.com/office/drawing/2014/main" id="{BD10312D-108F-4389-A943-D9C732DD4C73}"/>
                </a:ext>
              </a:extLst>
            </p:cNvPr>
            <p:cNvSpPr/>
            <p:nvPr/>
          </p:nvSpPr>
          <p:spPr>
            <a:xfrm>
              <a:off x="3159252" y="4291533"/>
              <a:ext cx="2825496" cy="555500"/>
            </a:xfrm>
            <a:prstGeom prst="rect">
              <a:avLst/>
            </a:prstGeom>
            <a:gradFill flip="none" rotWithShape="1">
              <a:gsLst>
                <a:gs pos="0">
                  <a:schemeClr val="accent6"/>
                </a:gs>
                <a:gs pos="70000">
                  <a:schemeClr val="accent6"/>
                </a:gs>
                <a:gs pos="88000">
                  <a:schemeClr val="accent6">
                    <a:lumMod val="50000"/>
                  </a:schemeClr>
                </a:gs>
              </a:gsLst>
              <a:lin ang="10800000" scaled="1"/>
              <a:tileRect/>
            </a:gradFill>
            <a:ln w="12700">
              <a:miter lim="400000"/>
            </a:ln>
          </p:spPr>
          <p:txBody>
            <a:bodyPr lIns="205740" tIns="28575" rIns="137160" bIns="28575" anchor="ctr"/>
            <a:lstStyle/>
            <a:p>
              <a:pPr algn="r"/>
              <a:r>
                <a:rPr lang="en-US" sz="225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  <a:endParaRPr sz="225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6" name="Rectangle">
              <a:extLst>
                <a:ext uri="{FF2B5EF4-FFF2-40B4-BE49-F238E27FC236}">
                  <a16:creationId xmlns:a16="http://schemas.microsoft.com/office/drawing/2014/main" id="{4489DE14-B245-4D56-AD00-CF89C6D18C58}"/>
                </a:ext>
              </a:extLst>
            </p:cNvPr>
            <p:cNvSpPr/>
            <p:nvPr/>
          </p:nvSpPr>
          <p:spPr>
            <a:xfrm>
              <a:off x="3159252" y="3736033"/>
              <a:ext cx="2825496" cy="555500"/>
            </a:xfrm>
            <a:prstGeom prst="rect">
              <a:avLst/>
            </a:prstGeom>
            <a:gradFill flip="none" rotWithShape="1">
              <a:gsLst>
                <a:gs pos="0">
                  <a:schemeClr val="accent5"/>
                </a:gs>
                <a:gs pos="70000">
                  <a:schemeClr val="accent5"/>
                </a:gs>
                <a:gs pos="88000">
                  <a:schemeClr val="accent5">
                    <a:lumMod val="50000"/>
                  </a:schemeClr>
                </a:gs>
              </a:gsLst>
              <a:lin ang="0" scaled="1"/>
              <a:tileRect/>
            </a:gradFill>
            <a:ln w="12700">
              <a:miter lim="400000"/>
            </a:ln>
          </p:spPr>
          <p:txBody>
            <a:bodyPr lIns="137160" tIns="28575" rIns="205740" bIns="28575" anchor="ctr"/>
            <a:lstStyle/>
            <a:p>
              <a:r>
                <a:rPr lang="en-US" sz="2250" dirty="0">
                  <a:solidFill>
                    <a:schemeClr val="bg1"/>
                  </a:solidFill>
                </a:rPr>
                <a:t>Lorem Ipsum</a:t>
              </a:r>
              <a:endParaRPr sz="2250" dirty="0">
                <a:solidFill>
                  <a:schemeClr val="bg1"/>
                </a:solidFill>
              </a:endParaRPr>
            </a:p>
          </p:txBody>
        </p:sp>
        <p:sp>
          <p:nvSpPr>
            <p:cNvPr id="37" name="Rectangle">
              <a:extLst>
                <a:ext uri="{FF2B5EF4-FFF2-40B4-BE49-F238E27FC236}">
                  <a16:creationId xmlns:a16="http://schemas.microsoft.com/office/drawing/2014/main" id="{FF0B3ECC-E495-416B-B545-8BE957DFA293}"/>
                </a:ext>
              </a:extLst>
            </p:cNvPr>
            <p:cNvSpPr/>
            <p:nvPr/>
          </p:nvSpPr>
          <p:spPr>
            <a:xfrm>
              <a:off x="3159252" y="3180534"/>
              <a:ext cx="2825496" cy="555500"/>
            </a:xfrm>
            <a:prstGeom prst="rect">
              <a:avLst/>
            </a:prstGeom>
            <a:gradFill flip="none" rotWithShape="1">
              <a:gsLst>
                <a:gs pos="0">
                  <a:schemeClr val="accent3"/>
                </a:gs>
                <a:gs pos="70000">
                  <a:schemeClr val="accent3">
                    <a:lumMod val="95000"/>
                    <a:lumOff val="5000"/>
                  </a:schemeClr>
                </a:gs>
                <a:gs pos="88000">
                  <a:schemeClr val="accent3">
                    <a:lumMod val="50000"/>
                  </a:schemeClr>
                </a:gs>
              </a:gsLst>
              <a:lin ang="10800000" scaled="1"/>
              <a:tileRect/>
            </a:gradFill>
            <a:ln w="12700">
              <a:miter lim="400000"/>
            </a:ln>
          </p:spPr>
          <p:txBody>
            <a:bodyPr lIns="205740" tIns="28575" rIns="137160" bIns="28575" anchor="ctr"/>
            <a:lstStyle/>
            <a:p>
              <a:pPr algn="r">
                <a:defRPr sz="3000">
                  <a:solidFill>
                    <a:srgbClr val="FFFFFF"/>
                  </a:solidFill>
                </a:defRPr>
              </a:pPr>
              <a:r>
                <a:rPr lang="en-US" sz="225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  <a:endParaRPr sz="225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32DF32B7-FDD0-4FD7-9870-443CB8C9FCD2}"/>
                </a:ext>
              </a:extLst>
            </p:cNvPr>
            <p:cNvSpPr/>
            <p:nvPr/>
          </p:nvSpPr>
          <p:spPr>
            <a:xfrm>
              <a:off x="2712234" y="1685982"/>
              <a:ext cx="3719532" cy="1494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535" extrusionOk="0">
                  <a:moveTo>
                    <a:pt x="21193" y="19943"/>
                  </a:moveTo>
                  <a:lnTo>
                    <a:pt x="17510" y="12886"/>
                  </a:lnTo>
                  <a:cubicBezTo>
                    <a:pt x="17442" y="12757"/>
                    <a:pt x="17390" y="12542"/>
                    <a:pt x="17390" y="12327"/>
                  </a:cubicBezTo>
                  <a:lnTo>
                    <a:pt x="17390" y="4152"/>
                  </a:lnTo>
                  <a:cubicBezTo>
                    <a:pt x="17390" y="3764"/>
                    <a:pt x="17270" y="3420"/>
                    <a:pt x="17099" y="3420"/>
                  </a:cubicBezTo>
                  <a:lnTo>
                    <a:pt x="15112" y="3420"/>
                  </a:lnTo>
                  <a:cubicBezTo>
                    <a:pt x="14958" y="3420"/>
                    <a:pt x="14821" y="3721"/>
                    <a:pt x="14821" y="4152"/>
                  </a:cubicBezTo>
                  <a:lnTo>
                    <a:pt x="14821" y="6303"/>
                  </a:lnTo>
                  <a:cubicBezTo>
                    <a:pt x="14821" y="6906"/>
                    <a:pt x="14547" y="7250"/>
                    <a:pt x="14358" y="6862"/>
                  </a:cubicBezTo>
                  <a:lnTo>
                    <a:pt x="10881" y="193"/>
                  </a:lnTo>
                  <a:cubicBezTo>
                    <a:pt x="10761" y="-65"/>
                    <a:pt x="10573" y="-65"/>
                    <a:pt x="10453" y="193"/>
                  </a:cubicBezTo>
                  <a:lnTo>
                    <a:pt x="141" y="19943"/>
                  </a:lnTo>
                  <a:cubicBezTo>
                    <a:pt x="-133" y="20459"/>
                    <a:pt x="21" y="21535"/>
                    <a:pt x="364" y="21535"/>
                  </a:cubicBezTo>
                  <a:lnTo>
                    <a:pt x="10658" y="21535"/>
                  </a:lnTo>
                  <a:lnTo>
                    <a:pt x="20970" y="21535"/>
                  </a:lnTo>
                  <a:cubicBezTo>
                    <a:pt x="21313" y="21535"/>
                    <a:pt x="21467" y="20459"/>
                    <a:pt x="21193" y="19943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" name="Rectangle">
              <a:extLst>
                <a:ext uri="{FF2B5EF4-FFF2-40B4-BE49-F238E27FC236}">
                  <a16:creationId xmlns:a16="http://schemas.microsoft.com/office/drawing/2014/main" id="{83258D9F-D948-4C17-A87E-92771783D896}"/>
                </a:ext>
              </a:extLst>
            </p:cNvPr>
            <p:cNvSpPr/>
            <p:nvPr/>
          </p:nvSpPr>
          <p:spPr>
            <a:xfrm>
              <a:off x="3159252" y="3180534"/>
              <a:ext cx="555498" cy="555500"/>
            </a:xfrm>
            <a:prstGeom prst="rect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" name="Rectangle">
              <a:extLst>
                <a:ext uri="{FF2B5EF4-FFF2-40B4-BE49-F238E27FC236}">
                  <a16:creationId xmlns:a16="http://schemas.microsoft.com/office/drawing/2014/main" id="{2A54500D-21F4-4D6B-B4D9-0D281C1D342C}"/>
                </a:ext>
              </a:extLst>
            </p:cNvPr>
            <p:cNvSpPr/>
            <p:nvPr/>
          </p:nvSpPr>
          <p:spPr>
            <a:xfrm>
              <a:off x="3159252" y="4291533"/>
              <a:ext cx="555498" cy="555500"/>
            </a:xfrm>
            <a:prstGeom prst="rect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7" name="Rectangle">
              <a:extLst>
                <a:ext uri="{FF2B5EF4-FFF2-40B4-BE49-F238E27FC236}">
                  <a16:creationId xmlns:a16="http://schemas.microsoft.com/office/drawing/2014/main" id="{3C6056F5-55F9-4EFF-A406-2617CF851226}"/>
                </a:ext>
              </a:extLst>
            </p:cNvPr>
            <p:cNvSpPr/>
            <p:nvPr/>
          </p:nvSpPr>
          <p:spPr>
            <a:xfrm>
              <a:off x="5429250" y="3736033"/>
              <a:ext cx="555498" cy="555500"/>
            </a:xfrm>
            <a:prstGeom prst="rect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" name="Graphic 18" descr="Puzzle">
              <a:extLst>
                <a:ext uri="{FF2B5EF4-FFF2-40B4-BE49-F238E27FC236}">
                  <a16:creationId xmlns:a16="http://schemas.microsoft.com/office/drawing/2014/main" id="{BA87BE07-5F52-443B-800A-F3867608059B}"/>
                </a:ext>
              </a:extLst>
            </p:cNvPr>
            <p:cNvSpPr/>
            <p:nvPr/>
          </p:nvSpPr>
          <p:spPr>
            <a:xfrm>
              <a:off x="5540312" y="4951042"/>
              <a:ext cx="333375" cy="333375"/>
            </a:xfrm>
            <a:custGeom>
              <a:avLst/>
              <a:gdLst>
                <a:gd name="connsiteX0" fmla="*/ 287258 w 444500"/>
                <a:gd name="connsiteY0" fmla="*/ 337264 h 444500"/>
                <a:gd name="connsiteX1" fmla="*/ 263366 w 444500"/>
                <a:gd name="connsiteY1" fmla="*/ 263922 h 444500"/>
                <a:gd name="connsiteX2" fmla="*/ 267256 w 444500"/>
                <a:gd name="connsiteY2" fmla="*/ 260033 h 444500"/>
                <a:gd name="connsiteX3" fmla="*/ 341709 w 444500"/>
                <a:gd name="connsiteY3" fmla="*/ 282813 h 444500"/>
                <a:gd name="connsiteX4" fmla="*/ 381159 w 444500"/>
                <a:gd name="connsiteY4" fmla="*/ 314484 h 444500"/>
                <a:gd name="connsiteX5" fmla="*/ 444500 w 444500"/>
                <a:gd name="connsiteY5" fmla="*/ 251143 h 444500"/>
                <a:gd name="connsiteX6" fmla="*/ 350044 w 444500"/>
                <a:gd name="connsiteY6" fmla="*/ 156686 h 444500"/>
                <a:gd name="connsiteX7" fmla="*/ 381714 w 444500"/>
                <a:gd name="connsiteY7" fmla="*/ 117237 h 444500"/>
                <a:gd name="connsiteX8" fmla="*/ 404495 w 444500"/>
                <a:gd name="connsiteY8" fmla="*/ 42783 h 444500"/>
                <a:gd name="connsiteX9" fmla="*/ 400606 w 444500"/>
                <a:gd name="connsiteY9" fmla="*/ 38894 h 444500"/>
                <a:gd name="connsiteX10" fmla="*/ 327263 w 444500"/>
                <a:gd name="connsiteY10" fmla="*/ 62786 h 444500"/>
                <a:gd name="connsiteX11" fmla="*/ 287814 w 444500"/>
                <a:gd name="connsiteY11" fmla="*/ 94456 h 444500"/>
                <a:gd name="connsiteX12" fmla="*/ 193358 w 444500"/>
                <a:gd name="connsiteY12" fmla="*/ 0 h 444500"/>
                <a:gd name="connsiteX13" fmla="*/ 129461 w 444500"/>
                <a:gd name="connsiteY13" fmla="*/ 63341 h 444500"/>
                <a:gd name="connsiteX14" fmla="*/ 161131 w 444500"/>
                <a:gd name="connsiteY14" fmla="*/ 102791 h 444500"/>
                <a:gd name="connsiteX15" fmla="*/ 185023 w 444500"/>
                <a:gd name="connsiteY15" fmla="*/ 176133 h 444500"/>
                <a:gd name="connsiteX16" fmla="*/ 181134 w 444500"/>
                <a:gd name="connsiteY16" fmla="*/ 180023 h 444500"/>
                <a:gd name="connsiteX17" fmla="*/ 106680 w 444500"/>
                <a:gd name="connsiteY17" fmla="*/ 157242 h 444500"/>
                <a:gd name="connsiteX18" fmla="*/ 67231 w 444500"/>
                <a:gd name="connsiteY18" fmla="*/ 125571 h 444500"/>
                <a:gd name="connsiteX19" fmla="*/ 0 w 444500"/>
                <a:gd name="connsiteY19" fmla="*/ 193358 h 444500"/>
                <a:gd name="connsiteX20" fmla="*/ 94456 w 444500"/>
                <a:gd name="connsiteY20" fmla="*/ 287814 h 444500"/>
                <a:gd name="connsiteX21" fmla="*/ 62786 w 444500"/>
                <a:gd name="connsiteY21" fmla="*/ 327263 h 444500"/>
                <a:gd name="connsiteX22" fmla="*/ 40005 w 444500"/>
                <a:gd name="connsiteY22" fmla="*/ 401717 h 444500"/>
                <a:gd name="connsiteX23" fmla="*/ 43894 w 444500"/>
                <a:gd name="connsiteY23" fmla="*/ 405606 h 444500"/>
                <a:gd name="connsiteX24" fmla="*/ 117237 w 444500"/>
                <a:gd name="connsiteY24" fmla="*/ 381714 h 444500"/>
                <a:gd name="connsiteX25" fmla="*/ 156686 w 444500"/>
                <a:gd name="connsiteY25" fmla="*/ 350044 h 444500"/>
                <a:gd name="connsiteX26" fmla="*/ 251143 w 444500"/>
                <a:gd name="connsiteY26" fmla="*/ 444500 h 444500"/>
                <a:gd name="connsiteX27" fmla="*/ 318929 w 444500"/>
                <a:gd name="connsiteY27" fmla="*/ 376714 h 444500"/>
                <a:gd name="connsiteX28" fmla="*/ 287258 w 444500"/>
                <a:gd name="connsiteY28" fmla="*/ 337264 h 44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444500" h="444500">
                  <a:moveTo>
                    <a:pt x="287258" y="337264"/>
                  </a:moveTo>
                  <a:cubicBezTo>
                    <a:pt x="250587" y="338376"/>
                    <a:pt x="237252" y="291148"/>
                    <a:pt x="263366" y="263922"/>
                  </a:cubicBezTo>
                  <a:lnTo>
                    <a:pt x="267256" y="260033"/>
                  </a:lnTo>
                  <a:cubicBezTo>
                    <a:pt x="294481" y="233918"/>
                    <a:pt x="342821" y="246142"/>
                    <a:pt x="341709" y="282813"/>
                  </a:cubicBezTo>
                  <a:cubicBezTo>
                    <a:pt x="341154" y="303927"/>
                    <a:pt x="366157" y="329486"/>
                    <a:pt x="381159" y="314484"/>
                  </a:cubicBezTo>
                  <a:lnTo>
                    <a:pt x="444500" y="251143"/>
                  </a:lnTo>
                  <a:lnTo>
                    <a:pt x="350044" y="156686"/>
                  </a:lnTo>
                  <a:cubicBezTo>
                    <a:pt x="335042" y="141684"/>
                    <a:pt x="360601" y="116681"/>
                    <a:pt x="381714" y="117237"/>
                  </a:cubicBezTo>
                  <a:cubicBezTo>
                    <a:pt x="418386" y="118348"/>
                    <a:pt x="430609" y="70009"/>
                    <a:pt x="404495" y="42783"/>
                  </a:cubicBezTo>
                  <a:lnTo>
                    <a:pt x="400606" y="38894"/>
                  </a:lnTo>
                  <a:cubicBezTo>
                    <a:pt x="373380" y="12779"/>
                    <a:pt x="326152" y="26114"/>
                    <a:pt x="327263" y="62786"/>
                  </a:cubicBezTo>
                  <a:cubicBezTo>
                    <a:pt x="327819" y="83899"/>
                    <a:pt x="302816" y="109458"/>
                    <a:pt x="287814" y="94456"/>
                  </a:cubicBezTo>
                  <a:lnTo>
                    <a:pt x="193358" y="0"/>
                  </a:lnTo>
                  <a:lnTo>
                    <a:pt x="129461" y="63341"/>
                  </a:lnTo>
                  <a:cubicBezTo>
                    <a:pt x="114459" y="78343"/>
                    <a:pt x="140018" y="103346"/>
                    <a:pt x="161131" y="102791"/>
                  </a:cubicBezTo>
                  <a:cubicBezTo>
                    <a:pt x="197802" y="101679"/>
                    <a:pt x="211138" y="148908"/>
                    <a:pt x="185023" y="176133"/>
                  </a:cubicBezTo>
                  <a:lnTo>
                    <a:pt x="181134" y="180023"/>
                  </a:lnTo>
                  <a:cubicBezTo>
                    <a:pt x="153908" y="206137"/>
                    <a:pt x="105569" y="193913"/>
                    <a:pt x="106680" y="157242"/>
                  </a:cubicBezTo>
                  <a:cubicBezTo>
                    <a:pt x="107236" y="136128"/>
                    <a:pt x="82232" y="110569"/>
                    <a:pt x="67231" y="125571"/>
                  </a:cubicBezTo>
                  <a:lnTo>
                    <a:pt x="0" y="193358"/>
                  </a:lnTo>
                  <a:lnTo>
                    <a:pt x="94456" y="287814"/>
                  </a:lnTo>
                  <a:cubicBezTo>
                    <a:pt x="109458" y="302816"/>
                    <a:pt x="83899" y="327819"/>
                    <a:pt x="62786" y="327263"/>
                  </a:cubicBezTo>
                  <a:cubicBezTo>
                    <a:pt x="26114" y="326152"/>
                    <a:pt x="13891" y="374491"/>
                    <a:pt x="40005" y="401717"/>
                  </a:cubicBezTo>
                  <a:lnTo>
                    <a:pt x="43894" y="405606"/>
                  </a:lnTo>
                  <a:cubicBezTo>
                    <a:pt x="71120" y="431721"/>
                    <a:pt x="118348" y="418386"/>
                    <a:pt x="117237" y="381714"/>
                  </a:cubicBezTo>
                  <a:cubicBezTo>
                    <a:pt x="116681" y="360601"/>
                    <a:pt x="141684" y="335042"/>
                    <a:pt x="156686" y="350044"/>
                  </a:cubicBezTo>
                  <a:lnTo>
                    <a:pt x="251143" y="444500"/>
                  </a:lnTo>
                  <a:lnTo>
                    <a:pt x="318929" y="376714"/>
                  </a:lnTo>
                  <a:cubicBezTo>
                    <a:pt x="333931" y="361712"/>
                    <a:pt x="308928" y="336709"/>
                    <a:pt x="287258" y="337264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grpSp>
          <p:nvGrpSpPr>
            <p:cNvPr id="4" name="Graphic 17" descr="Users">
              <a:extLst>
                <a:ext uri="{FF2B5EF4-FFF2-40B4-BE49-F238E27FC236}">
                  <a16:creationId xmlns:a16="http://schemas.microsoft.com/office/drawing/2014/main" id="{0DC82BC5-FB21-4CE2-9C19-E633F09F5A3C}"/>
                </a:ext>
              </a:extLst>
            </p:cNvPr>
            <p:cNvGrpSpPr/>
            <p:nvPr/>
          </p:nvGrpSpPr>
          <p:grpSpPr>
            <a:xfrm>
              <a:off x="5531977" y="3904603"/>
              <a:ext cx="350044" cy="218360"/>
              <a:chOff x="7375969" y="4063137"/>
              <a:chExt cx="466725" cy="291147"/>
            </a:xfrm>
            <a:solidFill>
              <a:srgbClr val="000000"/>
            </a:solidFill>
          </p:grpSpPr>
          <p:sp>
            <p:nvSpPr>
              <p:cNvPr id="5" name="Freeform: Shape 4">
                <a:extLst>
                  <a:ext uri="{FF2B5EF4-FFF2-40B4-BE49-F238E27FC236}">
                    <a16:creationId xmlns:a16="http://schemas.microsoft.com/office/drawing/2014/main" id="{B9DDBFE3-0EA6-4FF1-AD87-449D2451302B}"/>
                  </a:ext>
                </a:extLst>
              </p:cNvPr>
              <p:cNvSpPr/>
              <p:nvPr/>
            </p:nvSpPr>
            <p:spPr>
              <a:xfrm>
                <a:off x="7425975" y="4063137"/>
                <a:ext cx="100012" cy="100012"/>
              </a:xfrm>
              <a:custGeom>
                <a:avLst/>
                <a:gdLst>
                  <a:gd name="connsiteX0" fmla="*/ 100013 w 100012"/>
                  <a:gd name="connsiteY0" fmla="*/ 50006 h 100012"/>
                  <a:gd name="connsiteX1" fmla="*/ 50006 w 100012"/>
                  <a:gd name="connsiteY1" fmla="*/ 100012 h 100012"/>
                  <a:gd name="connsiteX2" fmla="*/ 0 w 100012"/>
                  <a:gd name="connsiteY2" fmla="*/ 50006 h 100012"/>
                  <a:gd name="connsiteX3" fmla="*/ 50006 w 100012"/>
                  <a:gd name="connsiteY3" fmla="*/ 0 h 100012"/>
                  <a:gd name="connsiteX4" fmla="*/ 100013 w 100012"/>
                  <a:gd name="connsiteY4" fmla="*/ 50006 h 1000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0012" h="100012">
                    <a:moveTo>
                      <a:pt x="100013" y="50006"/>
                    </a:moveTo>
                    <a:cubicBezTo>
                      <a:pt x="100013" y="77624"/>
                      <a:pt x="77624" y="100012"/>
                      <a:pt x="50006" y="100012"/>
                    </a:cubicBezTo>
                    <a:cubicBezTo>
                      <a:pt x="22389" y="100012"/>
                      <a:pt x="0" y="77624"/>
                      <a:pt x="0" y="50006"/>
                    </a:cubicBezTo>
                    <a:cubicBezTo>
                      <a:pt x="0" y="22389"/>
                      <a:pt x="22389" y="0"/>
                      <a:pt x="50006" y="0"/>
                    </a:cubicBezTo>
                    <a:cubicBezTo>
                      <a:pt x="77624" y="0"/>
                      <a:pt x="100013" y="22389"/>
                      <a:pt x="100013" y="50006"/>
                    </a:cubicBezTo>
                    <a:close/>
                  </a:path>
                </a:pathLst>
              </a:custGeom>
              <a:solidFill>
                <a:srgbClr val="000000"/>
              </a:solidFill>
              <a:ln w="5556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6" name="Freeform: Shape 5">
                <a:extLst>
                  <a:ext uri="{FF2B5EF4-FFF2-40B4-BE49-F238E27FC236}">
                    <a16:creationId xmlns:a16="http://schemas.microsoft.com/office/drawing/2014/main" id="{A445EFB1-1217-4F27-8CF4-7E93533B847B}"/>
                  </a:ext>
                </a:extLst>
              </p:cNvPr>
              <p:cNvSpPr/>
              <p:nvPr/>
            </p:nvSpPr>
            <p:spPr>
              <a:xfrm>
                <a:off x="7692675" y="4063137"/>
                <a:ext cx="100012" cy="100012"/>
              </a:xfrm>
              <a:custGeom>
                <a:avLst/>
                <a:gdLst>
                  <a:gd name="connsiteX0" fmla="*/ 100013 w 100012"/>
                  <a:gd name="connsiteY0" fmla="*/ 50006 h 100012"/>
                  <a:gd name="connsiteX1" fmla="*/ 50006 w 100012"/>
                  <a:gd name="connsiteY1" fmla="*/ 100012 h 100012"/>
                  <a:gd name="connsiteX2" fmla="*/ 0 w 100012"/>
                  <a:gd name="connsiteY2" fmla="*/ 50006 h 100012"/>
                  <a:gd name="connsiteX3" fmla="*/ 50006 w 100012"/>
                  <a:gd name="connsiteY3" fmla="*/ 0 h 100012"/>
                  <a:gd name="connsiteX4" fmla="*/ 100013 w 100012"/>
                  <a:gd name="connsiteY4" fmla="*/ 50006 h 1000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0012" h="100012">
                    <a:moveTo>
                      <a:pt x="100013" y="50006"/>
                    </a:moveTo>
                    <a:cubicBezTo>
                      <a:pt x="100013" y="77624"/>
                      <a:pt x="77624" y="100012"/>
                      <a:pt x="50006" y="100012"/>
                    </a:cubicBezTo>
                    <a:cubicBezTo>
                      <a:pt x="22389" y="100012"/>
                      <a:pt x="0" y="77624"/>
                      <a:pt x="0" y="50006"/>
                    </a:cubicBezTo>
                    <a:cubicBezTo>
                      <a:pt x="0" y="22389"/>
                      <a:pt x="22389" y="0"/>
                      <a:pt x="50006" y="0"/>
                    </a:cubicBezTo>
                    <a:cubicBezTo>
                      <a:pt x="77624" y="0"/>
                      <a:pt x="100013" y="22389"/>
                      <a:pt x="100013" y="50006"/>
                    </a:cubicBezTo>
                    <a:close/>
                  </a:path>
                </a:pathLst>
              </a:custGeom>
              <a:solidFill>
                <a:srgbClr val="000000"/>
              </a:solidFill>
              <a:ln w="5556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7" name="Freeform: Shape 6">
                <a:extLst>
                  <a:ext uri="{FF2B5EF4-FFF2-40B4-BE49-F238E27FC236}">
                    <a16:creationId xmlns:a16="http://schemas.microsoft.com/office/drawing/2014/main" id="{A17B7A4C-250F-4C0F-9B25-DDCCAD90DFE1}"/>
                  </a:ext>
                </a:extLst>
              </p:cNvPr>
              <p:cNvSpPr/>
              <p:nvPr/>
            </p:nvSpPr>
            <p:spPr>
              <a:xfrm>
                <a:off x="7509319" y="4254272"/>
                <a:ext cx="200025" cy="100012"/>
              </a:xfrm>
              <a:custGeom>
                <a:avLst/>
                <a:gdLst>
                  <a:gd name="connsiteX0" fmla="*/ 200025 w 200025"/>
                  <a:gd name="connsiteY0" fmla="*/ 100012 h 100012"/>
                  <a:gd name="connsiteX1" fmla="*/ 200025 w 200025"/>
                  <a:gd name="connsiteY1" fmla="*/ 50006 h 100012"/>
                  <a:gd name="connsiteX2" fmla="*/ 190024 w 200025"/>
                  <a:gd name="connsiteY2" fmla="*/ 30004 h 100012"/>
                  <a:gd name="connsiteX3" fmla="*/ 141129 w 200025"/>
                  <a:gd name="connsiteY3" fmla="*/ 6668 h 100012"/>
                  <a:gd name="connsiteX4" fmla="*/ 100013 w 200025"/>
                  <a:gd name="connsiteY4" fmla="*/ 0 h 100012"/>
                  <a:gd name="connsiteX5" fmla="*/ 58896 w 200025"/>
                  <a:gd name="connsiteY5" fmla="*/ 6668 h 100012"/>
                  <a:gd name="connsiteX6" fmla="*/ 10001 w 200025"/>
                  <a:gd name="connsiteY6" fmla="*/ 30004 h 100012"/>
                  <a:gd name="connsiteX7" fmla="*/ 0 w 200025"/>
                  <a:gd name="connsiteY7" fmla="*/ 50006 h 100012"/>
                  <a:gd name="connsiteX8" fmla="*/ 0 w 200025"/>
                  <a:gd name="connsiteY8" fmla="*/ 100012 h 100012"/>
                  <a:gd name="connsiteX9" fmla="*/ 200025 w 200025"/>
                  <a:gd name="connsiteY9" fmla="*/ 100012 h 1000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00025" h="100012">
                    <a:moveTo>
                      <a:pt x="200025" y="100012"/>
                    </a:moveTo>
                    <a:lnTo>
                      <a:pt x="200025" y="50006"/>
                    </a:lnTo>
                    <a:cubicBezTo>
                      <a:pt x="200025" y="42227"/>
                      <a:pt x="196691" y="34449"/>
                      <a:pt x="190024" y="30004"/>
                    </a:cubicBezTo>
                    <a:cubicBezTo>
                      <a:pt x="176689" y="18891"/>
                      <a:pt x="158909" y="11113"/>
                      <a:pt x="141129" y="6668"/>
                    </a:cubicBezTo>
                    <a:cubicBezTo>
                      <a:pt x="128905" y="3334"/>
                      <a:pt x="114459" y="0"/>
                      <a:pt x="100013" y="0"/>
                    </a:cubicBezTo>
                    <a:cubicBezTo>
                      <a:pt x="86677" y="0"/>
                      <a:pt x="72231" y="2222"/>
                      <a:pt x="58896" y="6668"/>
                    </a:cubicBezTo>
                    <a:cubicBezTo>
                      <a:pt x="41116" y="11113"/>
                      <a:pt x="24448" y="20002"/>
                      <a:pt x="10001" y="30004"/>
                    </a:cubicBezTo>
                    <a:cubicBezTo>
                      <a:pt x="3334" y="35560"/>
                      <a:pt x="0" y="42227"/>
                      <a:pt x="0" y="50006"/>
                    </a:cubicBezTo>
                    <a:lnTo>
                      <a:pt x="0" y="100012"/>
                    </a:lnTo>
                    <a:lnTo>
                      <a:pt x="200025" y="100012"/>
                    </a:lnTo>
                    <a:close/>
                  </a:path>
                </a:pathLst>
              </a:custGeom>
              <a:solidFill>
                <a:srgbClr val="000000"/>
              </a:solidFill>
              <a:ln w="5556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id="{7449C2E8-4661-4A4B-8D12-09FB6620EACC}"/>
                  </a:ext>
                </a:extLst>
              </p:cNvPr>
              <p:cNvSpPr/>
              <p:nvPr/>
            </p:nvSpPr>
            <p:spPr>
              <a:xfrm>
                <a:off x="7559325" y="4140924"/>
                <a:ext cx="100012" cy="100012"/>
              </a:xfrm>
              <a:custGeom>
                <a:avLst/>
                <a:gdLst>
                  <a:gd name="connsiteX0" fmla="*/ 100013 w 100012"/>
                  <a:gd name="connsiteY0" fmla="*/ 50006 h 100012"/>
                  <a:gd name="connsiteX1" fmla="*/ 50006 w 100012"/>
                  <a:gd name="connsiteY1" fmla="*/ 100012 h 100012"/>
                  <a:gd name="connsiteX2" fmla="*/ 0 w 100012"/>
                  <a:gd name="connsiteY2" fmla="*/ 50006 h 100012"/>
                  <a:gd name="connsiteX3" fmla="*/ 50006 w 100012"/>
                  <a:gd name="connsiteY3" fmla="*/ 0 h 100012"/>
                  <a:gd name="connsiteX4" fmla="*/ 100013 w 100012"/>
                  <a:gd name="connsiteY4" fmla="*/ 50006 h 1000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0012" h="100012">
                    <a:moveTo>
                      <a:pt x="100013" y="50006"/>
                    </a:moveTo>
                    <a:cubicBezTo>
                      <a:pt x="100013" y="77624"/>
                      <a:pt x="77624" y="100012"/>
                      <a:pt x="50006" y="100012"/>
                    </a:cubicBezTo>
                    <a:cubicBezTo>
                      <a:pt x="22389" y="100012"/>
                      <a:pt x="0" y="77624"/>
                      <a:pt x="0" y="50006"/>
                    </a:cubicBezTo>
                    <a:cubicBezTo>
                      <a:pt x="0" y="22389"/>
                      <a:pt x="22389" y="0"/>
                      <a:pt x="50006" y="0"/>
                    </a:cubicBezTo>
                    <a:cubicBezTo>
                      <a:pt x="77624" y="0"/>
                      <a:pt x="100013" y="22389"/>
                      <a:pt x="100013" y="50006"/>
                    </a:cubicBezTo>
                    <a:close/>
                  </a:path>
                </a:pathLst>
              </a:custGeom>
              <a:solidFill>
                <a:srgbClr val="000000"/>
              </a:solidFill>
              <a:ln w="5556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9466B66E-0D8D-4D4E-9133-E7C78F80F6AB}"/>
                  </a:ext>
                </a:extLst>
              </p:cNvPr>
              <p:cNvSpPr/>
              <p:nvPr/>
            </p:nvSpPr>
            <p:spPr>
              <a:xfrm>
                <a:off x="7661560" y="4176484"/>
                <a:ext cx="181133" cy="100012"/>
              </a:xfrm>
              <a:custGeom>
                <a:avLst/>
                <a:gdLst>
                  <a:gd name="connsiteX0" fmla="*/ 171132 w 181133"/>
                  <a:gd name="connsiteY0" fmla="*/ 30004 h 100012"/>
                  <a:gd name="connsiteX1" fmla="*/ 122238 w 181133"/>
                  <a:gd name="connsiteY1" fmla="*/ 6668 h 100012"/>
                  <a:gd name="connsiteX2" fmla="*/ 81121 w 181133"/>
                  <a:gd name="connsiteY2" fmla="*/ 0 h 100012"/>
                  <a:gd name="connsiteX3" fmla="*/ 40005 w 181133"/>
                  <a:gd name="connsiteY3" fmla="*/ 6668 h 100012"/>
                  <a:gd name="connsiteX4" fmla="*/ 20002 w 181133"/>
                  <a:gd name="connsiteY4" fmla="*/ 14446 h 100012"/>
                  <a:gd name="connsiteX5" fmla="*/ 20002 w 181133"/>
                  <a:gd name="connsiteY5" fmla="*/ 15557 h 100012"/>
                  <a:gd name="connsiteX6" fmla="*/ 0 w 181133"/>
                  <a:gd name="connsiteY6" fmla="*/ 64452 h 100012"/>
                  <a:gd name="connsiteX7" fmla="*/ 51117 w 181133"/>
                  <a:gd name="connsiteY7" fmla="*/ 90011 h 100012"/>
                  <a:gd name="connsiteX8" fmla="*/ 60007 w 181133"/>
                  <a:gd name="connsiteY8" fmla="*/ 100013 h 100012"/>
                  <a:gd name="connsiteX9" fmla="*/ 181134 w 181133"/>
                  <a:gd name="connsiteY9" fmla="*/ 100013 h 100012"/>
                  <a:gd name="connsiteX10" fmla="*/ 181134 w 181133"/>
                  <a:gd name="connsiteY10" fmla="*/ 50006 h 100012"/>
                  <a:gd name="connsiteX11" fmla="*/ 171132 w 181133"/>
                  <a:gd name="connsiteY11" fmla="*/ 30004 h 1000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81133" h="100012">
                    <a:moveTo>
                      <a:pt x="171132" y="30004"/>
                    </a:moveTo>
                    <a:cubicBezTo>
                      <a:pt x="157798" y="18891"/>
                      <a:pt x="140017" y="11113"/>
                      <a:pt x="122238" y="6668"/>
                    </a:cubicBezTo>
                    <a:cubicBezTo>
                      <a:pt x="110014" y="3334"/>
                      <a:pt x="95567" y="0"/>
                      <a:pt x="81121" y="0"/>
                    </a:cubicBezTo>
                    <a:cubicBezTo>
                      <a:pt x="67786" y="0"/>
                      <a:pt x="53340" y="2222"/>
                      <a:pt x="40005" y="6668"/>
                    </a:cubicBezTo>
                    <a:cubicBezTo>
                      <a:pt x="33338" y="8890"/>
                      <a:pt x="26670" y="11113"/>
                      <a:pt x="20002" y="14446"/>
                    </a:cubicBezTo>
                    <a:lnTo>
                      <a:pt x="20002" y="15557"/>
                    </a:lnTo>
                    <a:cubicBezTo>
                      <a:pt x="20002" y="34449"/>
                      <a:pt x="12224" y="52229"/>
                      <a:pt x="0" y="64452"/>
                    </a:cubicBezTo>
                    <a:cubicBezTo>
                      <a:pt x="21114" y="71120"/>
                      <a:pt x="37782" y="80010"/>
                      <a:pt x="51117" y="90011"/>
                    </a:cubicBezTo>
                    <a:cubicBezTo>
                      <a:pt x="54451" y="93345"/>
                      <a:pt x="57785" y="95568"/>
                      <a:pt x="60007" y="100013"/>
                    </a:cubicBezTo>
                    <a:lnTo>
                      <a:pt x="181134" y="100013"/>
                    </a:lnTo>
                    <a:lnTo>
                      <a:pt x="181134" y="50006"/>
                    </a:lnTo>
                    <a:cubicBezTo>
                      <a:pt x="181134" y="42227"/>
                      <a:pt x="177800" y="34449"/>
                      <a:pt x="171132" y="30004"/>
                    </a:cubicBezTo>
                    <a:close/>
                  </a:path>
                </a:pathLst>
              </a:custGeom>
              <a:solidFill>
                <a:srgbClr val="000000"/>
              </a:solidFill>
              <a:ln w="5556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0" name="Freeform: Shape 9">
                <a:extLst>
                  <a:ext uri="{FF2B5EF4-FFF2-40B4-BE49-F238E27FC236}">
                    <a16:creationId xmlns:a16="http://schemas.microsoft.com/office/drawing/2014/main" id="{F0F72653-03D7-4AF4-B630-87B0646CFE58}"/>
                  </a:ext>
                </a:extLst>
              </p:cNvPr>
              <p:cNvSpPr/>
              <p:nvPr/>
            </p:nvSpPr>
            <p:spPr>
              <a:xfrm>
                <a:off x="7375969" y="4176484"/>
                <a:ext cx="181133" cy="100012"/>
              </a:xfrm>
              <a:custGeom>
                <a:avLst/>
                <a:gdLst>
                  <a:gd name="connsiteX0" fmla="*/ 130016 w 181133"/>
                  <a:gd name="connsiteY0" fmla="*/ 90011 h 100012"/>
                  <a:gd name="connsiteX1" fmla="*/ 130016 w 181133"/>
                  <a:gd name="connsiteY1" fmla="*/ 90011 h 100012"/>
                  <a:gd name="connsiteX2" fmla="*/ 181134 w 181133"/>
                  <a:gd name="connsiteY2" fmla="*/ 64452 h 100012"/>
                  <a:gd name="connsiteX3" fmla="*/ 161131 w 181133"/>
                  <a:gd name="connsiteY3" fmla="*/ 15557 h 100012"/>
                  <a:gd name="connsiteX4" fmla="*/ 161131 w 181133"/>
                  <a:gd name="connsiteY4" fmla="*/ 13335 h 100012"/>
                  <a:gd name="connsiteX5" fmla="*/ 141129 w 181133"/>
                  <a:gd name="connsiteY5" fmla="*/ 6668 h 100012"/>
                  <a:gd name="connsiteX6" fmla="*/ 100013 w 181133"/>
                  <a:gd name="connsiteY6" fmla="*/ 0 h 100012"/>
                  <a:gd name="connsiteX7" fmla="*/ 58896 w 181133"/>
                  <a:gd name="connsiteY7" fmla="*/ 6668 h 100012"/>
                  <a:gd name="connsiteX8" fmla="*/ 10001 w 181133"/>
                  <a:gd name="connsiteY8" fmla="*/ 30004 h 100012"/>
                  <a:gd name="connsiteX9" fmla="*/ 0 w 181133"/>
                  <a:gd name="connsiteY9" fmla="*/ 50006 h 100012"/>
                  <a:gd name="connsiteX10" fmla="*/ 0 w 181133"/>
                  <a:gd name="connsiteY10" fmla="*/ 100013 h 100012"/>
                  <a:gd name="connsiteX11" fmla="*/ 120015 w 181133"/>
                  <a:gd name="connsiteY11" fmla="*/ 100013 h 100012"/>
                  <a:gd name="connsiteX12" fmla="*/ 130016 w 181133"/>
                  <a:gd name="connsiteY12" fmla="*/ 90011 h 1000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81133" h="100012">
                    <a:moveTo>
                      <a:pt x="130016" y="90011"/>
                    </a:moveTo>
                    <a:lnTo>
                      <a:pt x="130016" y="90011"/>
                    </a:lnTo>
                    <a:cubicBezTo>
                      <a:pt x="145574" y="78899"/>
                      <a:pt x="163354" y="70009"/>
                      <a:pt x="181134" y="64452"/>
                    </a:cubicBezTo>
                    <a:cubicBezTo>
                      <a:pt x="168910" y="51118"/>
                      <a:pt x="161131" y="34449"/>
                      <a:pt x="161131" y="15557"/>
                    </a:cubicBezTo>
                    <a:cubicBezTo>
                      <a:pt x="161131" y="14446"/>
                      <a:pt x="161131" y="14446"/>
                      <a:pt x="161131" y="13335"/>
                    </a:cubicBezTo>
                    <a:cubicBezTo>
                      <a:pt x="154464" y="11113"/>
                      <a:pt x="147796" y="7779"/>
                      <a:pt x="141129" y="6668"/>
                    </a:cubicBezTo>
                    <a:cubicBezTo>
                      <a:pt x="128905" y="3334"/>
                      <a:pt x="114459" y="0"/>
                      <a:pt x="100013" y="0"/>
                    </a:cubicBezTo>
                    <a:cubicBezTo>
                      <a:pt x="86678" y="0"/>
                      <a:pt x="72231" y="2222"/>
                      <a:pt x="58896" y="6668"/>
                    </a:cubicBezTo>
                    <a:cubicBezTo>
                      <a:pt x="41116" y="12224"/>
                      <a:pt x="24447" y="20002"/>
                      <a:pt x="10001" y="30004"/>
                    </a:cubicBezTo>
                    <a:cubicBezTo>
                      <a:pt x="3334" y="34449"/>
                      <a:pt x="0" y="42227"/>
                      <a:pt x="0" y="50006"/>
                    </a:cubicBezTo>
                    <a:lnTo>
                      <a:pt x="0" y="100013"/>
                    </a:lnTo>
                    <a:lnTo>
                      <a:pt x="120015" y="100013"/>
                    </a:lnTo>
                    <a:cubicBezTo>
                      <a:pt x="123349" y="95568"/>
                      <a:pt x="125571" y="93345"/>
                      <a:pt x="130016" y="90011"/>
                    </a:cubicBezTo>
                    <a:close/>
                  </a:path>
                </a:pathLst>
              </a:custGeom>
              <a:solidFill>
                <a:srgbClr val="000000"/>
              </a:solidFill>
              <a:ln w="5556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1" name="Graphic 19" descr="Lightbulb">
              <a:extLst>
                <a:ext uri="{FF2B5EF4-FFF2-40B4-BE49-F238E27FC236}">
                  <a16:creationId xmlns:a16="http://schemas.microsoft.com/office/drawing/2014/main" id="{BF1068F2-54E0-4118-9A81-FF415B828111}"/>
                </a:ext>
              </a:extLst>
            </p:cNvPr>
            <p:cNvGrpSpPr/>
            <p:nvPr/>
          </p:nvGrpSpPr>
          <p:grpSpPr>
            <a:xfrm>
              <a:off x="3237833" y="4369046"/>
              <a:ext cx="400050" cy="400050"/>
              <a:chOff x="4317111" y="4682395"/>
              <a:chExt cx="533400" cy="533400"/>
            </a:xfrm>
          </p:grpSpPr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CC43613D-258D-483D-B832-B6EB62E5EDC0}"/>
                  </a:ext>
                </a:extLst>
              </p:cNvPr>
              <p:cNvSpPr/>
              <p:nvPr/>
            </p:nvSpPr>
            <p:spPr>
              <a:xfrm>
                <a:off x="4511579" y="5037995"/>
                <a:ext cx="144462" cy="33337"/>
              </a:xfrm>
              <a:custGeom>
                <a:avLst/>
                <a:gdLst>
                  <a:gd name="connsiteX0" fmla="*/ 16669 w 144462"/>
                  <a:gd name="connsiteY0" fmla="*/ 0 h 33337"/>
                  <a:gd name="connsiteX1" fmla="*/ 127794 w 144462"/>
                  <a:gd name="connsiteY1" fmla="*/ 0 h 33337"/>
                  <a:gd name="connsiteX2" fmla="*/ 144463 w 144462"/>
                  <a:gd name="connsiteY2" fmla="*/ 16669 h 33337"/>
                  <a:gd name="connsiteX3" fmla="*/ 127794 w 144462"/>
                  <a:gd name="connsiteY3" fmla="*/ 33338 h 33337"/>
                  <a:gd name="connsiteX4" fmla="*/ 16669 w 144462"/>
                  <a:gd name="connsiteY4" fmla="*/ 33338 h 33337"/>
                  <a:gd name="connsiteX5" fmla="*/ 0 w 144462"/>
                  <a:gd name="connsiteY5" fmla="*/ 16669 h 33337"/>
                  <a:gd name="connsiteX6" fmla="*/ 16669 w 144462"/>
                  <a:gd name="connsiteY6" fmla="*/ 0 h 333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4462" h="33337">
                    <a:moveTo>
                      <a:pt x="16669" y="0"/>
                    </a:moveTo>
                    <a:lnTo>
                      <a:pt x="127794" y="0"/>
                    </a:lnTo>
                    <a:cubicBezTo>
                      <a:pt x="137239" y="0"/>
                      <a:pt x="144463" y="7223"/>
                      <a:pt x="144463" y="16669"/>
                    </a:cubicBezTo>
                    <a:cubicBezTo>
                      <a:pt x="144463" y="26114"/>
                      <a:pt x="137239" y="33338"/>
                      <a:pt x="127794" y="33338"/>
                    </a:cubicBezTo>
                    <a:lnTo>
                      <a:pt x="16669" y="33338"/>
                    </a:lnTo>
                    <a:cubicBezTo>
                      <a:pt x="7223" y="33338"/>
                      <a:pt x="0" y="26114"/>
                      <a:pt x="0" y="16669"/>
                    </a:cubicBezTo>
                    <a:cubicBezTo>
                      <a:pt x="0" y="7223"/>
                      <a:pt x="7223" y="0"/>
                      <a:pt x="1666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5556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EF4FC075-0EB2-4DFA-9D3A-6D5AA4C25890}"/>
                  </a:ext>
                </a:extLst>
              </p:cNvPr>
              <p:cNvSpPr/>
              <p:nvPr/>
            </p:nvSpPr>
            <p:spPr>
              <a:xfrm>
                <a:off x="4511579" y="5093557"/>
                <a:ext cx="144462" cy="33337"/>
              </a:xfrm>
              <a:custGeom>
                <a:avLst/>
                <a:gdLst>
                  <a:gd name="connsiteX0" fmla="*/ 16669 w 144462"/>
                  <a:gd name="connsiteY0" fmla="*/ 0 h 33337"/>
                  <a:gd name="connsiteX1" fmla="*/ 127794 w 144462"/>
                  <a:gd name="connsiteY1" fmla="*/ 0 h 33337"/>
                  <a:gd name="connsiteX2" fmla="*/ 144463 w 144462"/>
                  <a:gd name="connsiteY2" fmla="*/ 16669 h 33337"/>
                  <a:gd name="connsiteX3" fmla="*/ 127794 w 144462"/>
                  <a:gd name="connsiteY3" fmla="*/ 33338 h 33337"/>
                  <a:gd name="connsiteX4" fmla="*/ 16669 w 144462"/>
                  <a:gd name="connsiteY4" fmla="*/ 33338 h 33337"/>
                  <a:gd name="connsiteX5" fmla="*/ 0 w 144462"/>
                  <a:gd name="connsiteY5" fmla="*/ 16669 h 33337"/>
                  <a:gd name="connsiteX6" fmla="*/ 16669 w 144462"/>
                  <a:gd name="connsiteY6" fmla="*/ 0 h 333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4462" h="33337">
                    <a:moveTo>
                      <a:pt x="16669" y="0"/>
                    </a:moveTo>
                    <a:lnTo>
                      <a:pt x="127794" y="0"/>
                    </a:lnTo>
                    <a:cubicBezTo>
                      <a:pt x="137239" y="0"/>
                      <a:pt x="144463" y="7223"/>
                      <a:pt x="144463" y="16669"/>
                    </a:cubicBezTo>
                    <a:cubicBezTo>
                      <a:pt x="144463" y="26114"/>
                      <a:pt x="137239" y="33338"/>
                      <a:pt x="127794" y="33338"/>
                    </a:cubicBezTo>
                    <a:lnTo>
                      <a:pt x="16669" y="33338"/>
                    </a:lnTo>
                    <a:cubicBezTo>
                      <a:pt x="7223" y="33338"/>
                      <a:pt x="0" y="26114"/>
                      <a:pt x="0" y="16669"/>
                    </a:cubicBezTo>
                    <a:cubicBezTo>
                      <a:pt x="0" y="7223"/>
                      <a:pt x="7223" y="0"/>
                      <a:pt x="1666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5556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941BC3F2-F77E-48A2-98DC-70C30C4F0F3F}"/>
                  </a:ext>
                </a:extLst>
              </p:cNvPr>
              <p:cNvSpPr/>
              <p:nvPr/>
            </p:nvSpPr>
            <p:spPr>
              <a:xfrm>
                <a:off x="4547695" y="5149120"/>
                <a:ext cx="72231" cy="33337"/>
              </a:xfrm>
              <a:custGeom>
                <a:avLst/>
                <a:gdLst>
                  <a:gd name="connsiteX0" fmla="*/ 0 w 72231"/>
                  <a:gd name="connsiteY0" fmla="*/ 0 h 33337"/>
                  <a:gd name="connsiteX1" fmla="*/ 36116 w 72231"/>
                  <a:gd name="connsiteY1" fmla="*/ 33338 h 33337"/>
                  <a:gd name="connsiteX2" fmla="*/ 72231 w 72231"/>
                  <a:gd name="connsiteY2" fmla="*/ 0 h 33337"/>
                  <a:gd name="connsiteX3" fmla="*/ 0 w 72231"/>
                  <a:gd name="connsiteY3" fmla="*/ 0 h 333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231" h="33337">
                    <a:moveTo>
                      <a:pt x="0" y="0"/>
                    </a:moveTo>
                    <a:cubicBezTo>
                      <a:pt x="1667" y="18891"/>
                      <a:pt x="17224" y="33338"/>
                      <a:pt x="36116" y="33338"/>
                    </a:cubicBezTo>
                    <a:cubicBezTo>
                      <a:pt x="55007" y="33338"/>
                      <a:pt x="70564" y="18891"/>
                      <a:pt x="72231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5556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E2607CCA-E5B8-4A79-9459-886245B3CEDB}"/>
                  </a:ext>
                </a:extLst>
              </p:cNvPr>
              <p:cNvSpPr/>
              <p:nvPr/>
            </p:nvSpPr>
            <p:spPr>
              <a:xfrm>
                <a:off x="4439348" y="4715732"/>
                <a:ext cx="288925" cy="300037"/>
              </a:xfrm>
              <a:custGeom>
                <a:avLst/>
                <a:gdLst>
                  <a:gd name="connsiteX0" fmla="*/ 144463 w 288925"/>
                  <a:gd name="connsiteY0" fmla="*/ 0 h 300037"/>
                  <a:gd name="connsiteX1" fmla="*/ 144463 w 288925"/>
                  <a:gd name="connsiteY1" fmla="*/ 0 h 300037"/>
                  <a:gd name="connsiteX2" fmla="*/ 144463 w 288925"/>
                  <a:gd name="connsiteY2" fmla="*/ 0 h 300037"/>
                  <a:gd name="connsiteX3" fmla="*/ 0 w 288925"/>
                  <a:gd name="connsiteY3" fmla="*/ 142796 h 300037"/>
                  <a:gd name="connsiteX4" fmla="*/ 0 w 288925"/>
                  <a:gd name="connsiteY4" fmla="*/ 147796 h 300037"/>
                  <a:gd name="connsiteX5" fmla="*/ 10001 w 288925"/>
                  <a:gd name="connsiteY5" fmla="*/ 197802 h 300037"/>
                  <a:gd name="connsiteX6" fmla="*/ 35004 w 288925"/>
                  <a:gd name="connsiteY6" fmla="*/ 238919 h 300037"/>
                  <a:gd name="connsiteX7" fmla="*/ 68898 w 288925"/>
                  <a:gd name="connsiteY7" fmla="*/ 293926 h 300037"/>
                  <a:gd name="connsiteX8" fmla="*/ 78899 w 288925"/>
                  <a:gd name="connsiteY8" fmla="*/ 300038 h 300037"/>
                  <a:gd name="connsiteX9" fmla="*/ 210026 w 288925"/>
                  <a:gd name="connsiteY9" fmla="*/ 300038 h 300037"/>
                  <a:gd name="connsiteX10" fmla="*/ 220027 w 288925"/>
                  <a:gd name="connsiteY10" fmla="*/ 293926 h 300037"/>
                  <a:gd name="connsiteX11" fmla="*/ 253921 w 288925"/>
                  <a:gd name="connsiteY11" fmla="*/ 238919 h 300037"/>
                  <a:gd name="connsiteX12" fmla="*/ 278924 w 288925"/>
                  <a:gd name="connsiteY12" fmla="*/ 197802 h 300037"/>
                  <a:gd name="connsiteX13" fmla="*/ 288925 w 288925"/>
                  <a:gd name="connsiteY13" fmla="*/ 147796 h 300037"/>
                  <a:gd name="connsiteX14" fmla="*/ 288925 w 288925"/>
                  <a:gd name="connsiteY14" fmla="*/ 142796 h 300037"/>
                  <a:gd name="connsiteX15" fmla="*/ 144463 w 288925"/>
                  <a:gd name="connsiteY15" fmla="*/ 0 h 300037"/>
                  <a:gd name="connsiteX16" fmla="*/ 255588 w 288925"/>
                  <a:gd name="connsiteY16" fmla="*/ 147241 h 300037"/>
                  <a:gd name="connsiteX17" fmla="*/ 247809 w 288925"/>
                  <a:gd name="connsiteY17" fmla="*/ 186134 h 300037"/>
                  <a:gd name="connsiteX18" fmla="*/ 228918 w 288925"/>
                  <a:gd name="connsiteY18" fmla="*/ 216694 h 300037"/>
                  <a:gd name="connsiteX19" fmla="*/ 196691 w 288925"/>
                  <a:gd name="connsiteY19" fmla="*/ 266700 h 300037"/>
                  <a:gd name="connsiteX20" fmla="*/ 144463 w 288925"/>
                  <a:gd name="connsiteY20" fmla="*/ 266700 h 300037"/>
                  <a:gd name="connsiteX21" fmla="*/ 92789 w 288925"/>
                  <a:gd name="connsiteY21" fmla="*/ 266700 h 300037"/>
                  <a:gd name="connsiteX22" fmla="*/ 60563 w 288925"/>
                  <a:gd name="connsiteY22" fmla="*/ 216694 h 300037"/>
                  <a:gd name="connsiteX23" fmla="*/ 41672 w 288925"/>
                  <a:gd name="connsiteY23" fmla="*/ 186134 h 300037"/>
                  <a:gd name="connsiteX24" fmla="*/ 33893 w 288925"/>
                  <a:gd name="connsiteY24" fmla="*/ 147241 h 300037"/>
                  <a:gd name="connsiteX25" fmla="*/ 33893 w 288925"/>
                  <a:gd name="connsiteY25" fmla="*/ 142796 h 300037"/>
                  <a:gd name="connsiteX26" fmla="*/ 145018 w 288925"/>
                  <a:gd name="connsiteY26" fmla="*/ 32782 h 300037"/>
                  <a:gd name="connsiteX27" fmla="*/ 145018 w 288925"/>
                  <a:gd name="connsiteY27" fmla="*/ 32782 h 300037"/>
                  <a:gd name="connsiteX28" fmla="*/ 145018 w 288925"/>
                  <a:gd name="connsiteY28" fmla="*/ 32782 h 300037"/>
                  <a:gd name="connsiteX29" fmla="*/ 145018 w 288925"/>
                  <a:gd name="connsiteY29" fmla="*/ 32782 h 300037"/>
                  <a:gd name="connsiteX30" fmla="*/ 145018 w 288925"/>
                  <a:gd name="connsiteY30" fmla="*/ 32782 h 300037"/>
                  <a:gd name="connsiteX31" fmla="*/ 145018 w 288925"/>
                  <a:gd name="connsiteY31" fmla="*/ 32782 h 300037"/>
                  <a:gd name="connsiteX32" fmla="*/ 145018 w 288925"/>
                  <a:gd name="connsiteY32" fmla="*/ 32782 h 300037"/>
                  <a:gd name="connsiteX33" fmla="*/ 256143 w 288925"/>
                  <a:gd name="connsiteY33" fmla="*/ 142796 h 300037"/>
                  <a:gd name="connsiteX34" fmla="*/ 256143 w 288925"/>
                  <a:gd name="connsiteY34" fmla="*/ 147241 h 3000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288925" h="300037">
                    <a:moveTo>
                      <a:pt x="144463" y="0"/>
                    </a:moveTo>
                    <a:cubicBezTo>
                      <a:pt x="144463" y="0"/>
                      <a:pt x="144463" y="0"/>
                      <a:pt x="144463" y="0"/>
                    </a:cubicBezTo>
                    <a:cubicBezTo>
                      <a:pt x="144463" y="0"/>
                      <a:pt x="144463" y="0"/>
                      <a:pt x="144463" y="0"/>
                    </a:cubicBezTo>
                    <a:cubicBezTo>
                      <a:pt x="65564" y="556"/>
                      <a:pt x="1667" y="63897"/>
                      <a:pt x="0" y="142796"/>
                    </a:cubicBezTo>
                    <a:lnTo>
                      <a:pt x="0" y="147796"/>
                    </a:lnTo>
                    <a:cubicBezTo>
                      <a:pt x="556" y="165021"/>
                      <a:pt x="3889" y="181689"/>
                      <a:pt x="10001" y="197802"/>
                    </a:cubicBezTo>
                    <a:cubicBezTo>
                      <a:pt x="16113" y="212804"/>
                      <a:pt x="24447" y="226695"/>
                      <a:pt x="35004" y="238919"/>
                    </a:cubicBezTo>
                    <a:cubicBezTo>
                      <a:pt x="48339" y="253365"/>
                      <a:pt x="62786" y="281702"/>
                      <a:pt x="68898" y="293926"/>
                    </a:cubicBezTo>
                    <a:cubicBezTo>
                      <a:pt x="70564" y="297815"/>
                      <a:pt x="74454" y="300038"/>
                      <a:pt x="78899" y="300038"/>
                    </a:cubicBezTo>
                    <a:lnTo>
                      <a:pt x="210026" y="300038"/>
                    </a:lnTo>
                    <a:cubicBezTo>
                      <a:pt x="214471" y="300038"/>
                      <a:pt x="218361" y="297815"/>
                      <a:pt x="220027" y="293926"/>
                    </a:cubicBezTo>
                    <a:cubicBezTo>
                      <a:pt x="226139" y="281702"/>
                      <a:pt x="240586" y="253365"/>
                      <a:pt x="253921" y="238919"/>
                    </a:cubicBezTo>
                    <a:cubicBezTo>
                      <a:pt x="264478" y="226695"/>
                      <a:pt x="273367" y="212804"/>
                      <a:pt x="278924" y="197802"/>
                    </a:cubicBezTo>
                    <a:cubicBezTo>
                      <a:pt x="285036" y="181689"/>
                      <a:pt x="288369" y="165021"/>
                      <a:pt x="288925" y="147796"/>
                    </a:cubicBezTo>
                    <a:lnTo>
                      <a:pt x="288925" y="142796"/>
                    </a:lnTo>
                    <a:cubicBezTo>
                      <a:pt x="287258" y="63897"/>
                      <a:pt x="223361" y="556"/>
                      <a:pt x="144463" y="0"/>
                    </a:cubicBezTo>
                    <a:close/>
                    <a:moveTo>
                      <a:pt x="255588" y="147241"/>
                    </a:moveTo>
                    <a:cubicBezTo>
                      <a:pt x="255032" y="160576"/>
                      <a:pt x="252254" y="173911"/>
                      <a:pt x="247809" y="186134"/>
                    </a:cubicBezTo>
                    <a:cubicBezTo>
                      <a:pt x="243364" y="197247"/>
                      <a:pt x="237252" y="207804"/>
                      <a:pt x="228918" y="216694"/>
                    </a:cubicBezTo>
                    <a:cubicBezTo>
                      <a:pt x="216138" y="232251"/>
                      <a:pt x="205026" y="248920"/>
                      <a:pt x="196691" y="266700"/>
                    </a:cubicBezTo>
                    <a:lnTo>
                      <a:pt x="144463" y="266700"/>
                    </a:lnTo>
                    <a:lnTo>
                      <a:pt x="92789" y="266700"/>
                    </a:lnTo>
                    <a:cubicBezTo>
                      <a:pt x="83899" y="248920"/>
                      <a:pt x="72787" y="232251"/>
                      <a:pt x="60563" y="216694"/>
                    </a:cubicBezTo>
                    <a:cubicBezTo>
                      <a:pt x="52784" y="207804"/>
                      <a:pt x="46117" y="197247"/>
                      <a:pt x="41672" y="186134"/>
                    </a:cubicBezTo>
                    <a:cubicBezTo>
                      <a:pt x="36671" y="173911"/>
                      <a:pt x="34449" y="160576"/>
                      <a:pt x="33893" y="147241"/>
                    </a:cubicBezTo>
                    <a:lnTo>
                      <a:pt x="33893" y="142796"/>
                    </a:lnTo>
                    <a:cubicBezTo>
                      <a:pt x="35004" y="82232"/>
                      <a:pt x="84455" y="33338"/>
                      <a:pt x="145018" y="32782"/>
                    </a:cubicBezTo>
                    <a:lnTo>
                      <a:pt x="145018" y="32782"/>
                    </a:lnTo>
                    <a:lnTo>
                      <a:pt x="145018" y="32782"/>
                    </a:lnTo>
                    <a:cubicBezTo>
                      <a:pt x="145018" y="32782"/>
                      <a:pt x="145018" y="32782"/>
                      <a:pt x="145018" y="32782"/>
                    </a:cubicBezTo>
                    <a:cubicBezTo>
                      <a:pt x="145018" y="32782"/>
                      <a:pt x="145018" y="32782"/>
                      <a:pt x="145018" y="32782"/>
                    </a:cubicBezTo>
                    <a:lnTo>
                      <a:pt x="145018" y="32782"/>
                    </a:lnTo>
                    <a:lnTo>
                      <a:pt x="145018" y="32782"/>
                    </a:lnTo>
                    <a:cubicBezTo>
                      <a:pt x="205581" y="33338"/>
                      <a:pt x="255032" y="81677"/>
                      <a:pt x="256143" y="142796"/>
                    </a:cubicBezTo>
                    <a:lnTo>
                      <a:pt x="256143" y="147241"/>
                    </a:lnTo>
                    <a:close/>
                  </a:path>
                </a:pathLst>
              </a:custGeom>
              <a:solidFill>
                <a:srgbClr val="000000"/>
              </a:solidFill>
              <a:ln w="5556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26" name="Graphic 20" descr="Rocket">
              <a:extLst>
                <a:ext uri="{FF2B5EF4-FFF2-40B4-BE49-F238E27FC236}">
                  <a16:creationId xmlns:a16="http://schemas.microsoft.com/office/drawing/2014/main" id="{FB7ABBA4-B804-4ACB-A3BE-EAE0CC26F84C}"/>
                </a:ext>
              </a:extLst>
            </p:cNvPr>
            <p:cNvGrpSpPr/>
            <p:nvPr/>
          </p:nvGrpSpPr>
          <p:grpSpPr>
            <a:xfrm>
              <a:off x="3236976" y="3258259"/>
              <a:ext cx="400050" cy="400050"/>
              <a:chOff x="4315968" y="3201345"/>
              <a:chExt cx="533400" cy="533400"/>
            </a:xfrm>
          </p:grpSpPr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DF478939-A90C-4962-BB24-34C54CBE38BB}"/>
                  </a:ext>
                </a:extLst>
              </p:cNvPr>
              <p:cNvSpPr/>
              <p:nvPr/>
            </p:nvSpPr>
            <p:spPr>
              <a:xfrm>
                <a:off x="4704349" y="3245076"/>
                <a:ext cx="101935" cy="97953"/>
              </a:xfrm>
              <a:custGeom>
                <a:avLst/>
                <a:gdLst>
                  <a:gd name="connsiteX0" fmla="*/ 99457 w 101935"/>
                  <a:gd name="connsiteY0" fmla="*/ 2941 h 97953"/>
                  <a:gd name="connsiteX1" fmla="*/ 0 w 101935"/>
                  <a:gd name="connsiteY1" fmla="*/ 15165 h 97953"/>
                  <a:gd name="connsiteX2" fmla="*/ 45561 w 101935"/>
                  <a:gd name="connsiteY2" fmla="*/ 51281 h 97953"/>
                  <a:gd name="connsiteX3" fmla="*/ 82232 w 101935"/>
                  <a:gd name="connsiteY3" fmla="*/ 97953 h 97953"/>
                  <a:gd name="connsiteX4" fmla="*/ 99457 w 101935"/>
                  <a:gd name="connsiteY4" fmla="*/ 2941 h 979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1935" h="97953">
                    <a:moveTo>
                      <a:pt x="99457" y="2941"/>
                    </a:moveTo>
                    <a:cubicBezTo>
                      <a:pt x="91678" y="-4837"/>
                      <a:pt x="41672" y="4053"/>
                      <a:pt x="0" y="15165"/>
                    </a:cubicBezTo>
                    <a:cubicBezTo>
                      <a:pt x="15002" y="24055"/>
                      <a:pt x="30559" y="36279"/>
                      <a:pt x="45561" y="51281"/>
                    </a:cubicBezTo>
                    <a:cubicBezTo>
                      <a:pt x="61119" y="66838"/>
                      <a:pt x="73342" y="82396"/>
                      <a:pt x="82232" y="97953"/>
                    </a:cubicBezTo>
                    <a:cubicBezTo>
                      <a:pt x="93345" y="55170"/>
                      <a:pt x="107791" y="10720"/>
                      <a:pt x="99457" y="2941"/>
                    </a:cubicBezTo>
                    <a:close/>
                  </a:path>
                </a:pathLst>
              </a:custGeom>
              <a:solidFill>
                <a:srgbClr val="000000"/>
              </a:solidFill>
              <a:ln w="5556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6AA9E16F-E463-4D19-972F-441537262925}"/>
                  </a:ext>
                </a:extLst>
              </p:cNvPr>
              <p:cNvSpPr/>
              <p:nvPr/>
            </p:nvSpPr>
            <p:spPr>
              <a:xfrm>
                <a:off x="4358788" y="3397827"/>
                <a:ext cx="135534" cy="129635"/>
              </a:xfrm>
              <a:custGeom>
                <a:avLst/>
                <a:gdLst>
                  <a:gd name="connsiteX0" fmla="*/ 135535 w 135534"/>
                  <a:gd name="connsiteY0" fmla="*/ 8543 h 129635"/>
                  <a:gd name="connsiteX1" fmla="*/ 116644 w 135534"/>
                  <a:gd name="connsiteY1" fmla="*/ 1320 h 129635"/>
                  <a:gd name="connsiteX2" fmla="*/ 94419 w 135534"/>
                  <a:gd name="connsiteY2" fmla="*/ 5765 h 129635"/>
                  <a:gd name="connsiteX3" fmla="*/ 6074 w 135534"/>
                  <a:gd name="connsiteY3" fmla="*/ 94109 h 129635"/>
                  <a:gd name="connsiteX4" fmla="*/ 24966 w 135534"/>
                  <a:gd name="connsiteY4" fmla="*/ 129113 h 129635"/>
                  <a:gd name="connsiteX5" fmla="*/ 98864 w 135534"/>
                  <a:gd name="connsiteY5" fmla="*/ 112445 h 129635"/>
                  <a:gd name="connsiteX6" fmla="*/ 135535 w 135534"/>
                  <a:gd name="connsiteY6" fmla="*/ 8543 h 1296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35534" h="129635">
                    <a:moveTo>
                      <a:pt x="135535" y="8543"/>
                    </a:moveTo>
                    <a:lnTo>
                      <a:pt x="116644" y="1320"/>
                    </a:lnTo>
                    <a:cubicBezTo>
                      <a:pt x="108865" y="-1458"/>
                      <a:pt x="100531" y="208"/>
                      <a:pt x="94419" y="5765"/>
                    </a:cubicBezTo>
                    <a:lnTo>
                      <a:pt x="6074" y="94109"/>
                    </a:lnTo>
                    <a:cubicBezTo>
                      <a:pt x="-8372" y="108555"/>
                      <a:pt x="4963" y="133558"/>
                      <a:pt x="24966" y="129113"/>
                    </a:cubicBezTo>
                    <a:lnTo>
                      <a:pt x="98864" y="112445"/>
                    </a:lnTo>
                    <a:cubicBezTo>
                      <a:pt x="104976" y="84663"/>
                      <a:pt x="114977" y="47437"/>
                      <a:pt x="135535" y="8543"/>
                    </a:cubicBezTo>
                    <a:close/>
                  </a:path>
                </a:pathLst>
              </a:custGeom>
              <a:solidFill>
                <a:srgbClr val="000000"/>
              </a:solidFill>
              <a:ln w="5556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20477E7A-61C9-460E-8294-F439D99DC5D2}"/>
                  </a:ext>
                </a:extLst>
              </p:cNvPr>
              <p:cNvSpPr/>
              <p:nvPr/>
            </p:nvSpPr>
            <p:spPr>
              <a:xfrm>
                <a:off x="4522128" y="3551388"/>
                <a:ext cx="129891" cy="139668"/>
              </a:xfrm>
              <a:custGeom>
                <a:avLst/>
                <a:gdLst>
                  <a:gd name="connsiteX0" fmla="*/ 119436 w 129891"/>
                  <a:gd name="connsiteY0" fmla="*/ 0 h 139668"/>
                  <a:gd name="connsiteX1" fmla="*/ 17756 w 129891"/>
                  <a:gd name="connsiteY1" fmla="*/ 35560 h 139668"/>
                  <a:gd name="connsiteX2" fmla="*/ 532 w 129891"/>
                  <a:gd name="connsiteY2" fmla="*/ 114459 h 139668"/>
                  <a:gd name="connsiteX3" fmla="*/ 35536 w 129891"/>
                  <a:gd name="connsiteY3" fmla="*/ 133350 h 139668"/>
                  <a:gd name="connsiteX4" fmla="*/ 123881 w 129891"/>
                  <a:gd name="connsiteY4" fmla="*/ 45006 h 139668"/>
                  <a:gd name="connsiteX5" fmla="*/ 128326 w 129891"/>
                  <a:gd name="connsiteY5" fmla="*/ 22781 h 139668"/>
                  <a:gd name="connsiteX6" fmla="*/ 119436 w 129891"/>
                  <a:gd name="connsiteY6" fmla="*/ 0 h 1396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9891" h="139668">
                    <a:moveTo>
                      <a:pt x="119436" y="0"/>
                    </a:moveTo>
                    <a:cubicBezTo>
                      <a:pt x="82209" y="19447"/>
                      <a:pt x="46649" y="30004"/>
                      <a:pt x="17756" y="35560"/>
                    </a:cubicBezTo>
                    <a:lnTo>
                      <a:pt x="532" y="114459"/>
                    </a:lnTo>
                    <a:cubicBezTo>
                      <a:pt x="-3913" y="134461"/>
                      <a:pt x="20534" y="148352"/>
                      <a:pt x="35536" y="133350"/>
                    </a:cubicBezTo>
                    <a:lnTo>
                      <a:pt x="123881" y="45006"/>
                    </a:lnTo>
                    <a:cubicBezTo>
                      <a:pt x="129437" y="39449"/>
                      <a:pt x="131659" y="30559"/>
                      <a:pt x="128326" y="22781"/>
                    </a:cubicBezTo>
                    <a:lnTo>
                      <a:pt x="119436" y="0"/>
                    </a:lnTo>
                    <a:close/>
                  </a:path>
                </a:pathLst>
              </a:custGeom>
              <a:solidFill>
                <a:srgbClr val="000000"/>
              </a:solidFill>
              <a:ln w="5556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CBF976C6-F363-479A-AEFD-A7D59A519B18}"/>
                  </a:ext>
                </a:extLst>
              </p:cNvPr>
              <p:cNvSpPr/>
              <p:nvPr/>
            </p:nvSpPr>
            <p:spPr>
              <a:xfrm>
                <a:off x="4477099" y="3270242"/>
                <a:ext cx="298926" cy="298370"/>
              </a:xfrm>
              <a:custGeom>
                <a:avLst/>
                <a:gdLst>
                  <a:gd name="connsiteX0" fmla="*/ 197247 w 298926"/>
                  <a:gd name="connsiteY0" fmla="*/ 0 h 298370"/>
                  <a:gd name="connsiteX1" fmla="*/ 91123 w 298926"/>
                  <a:gd name="connsiteY1" fmla="*/ 72231 h 298370"/>
                  <a:gd name="connsiteX2" fmla="*/ 0 w 298926"/>
                  <a:gd name="connsiteY2" fmla="*/ 263922 h 298370"/>
                  <a:gd name="connsiteX3" fmla="*/ 34449 w 298926"/>
                  <a:gd name="connsiteY3" fmla="*/ 298371 h 298370"/>
                  <a:gd name="connsiteX4" fmla="*/ 226695 w 298926"/>
                  <a:gd name="connsiteY4" fmla="*/ 207804 h 298370"/>
                  <a:gd name="connsiteX5" fmla="*/ 298926 w 298926"/>
                  <a:gd name="connsiteY5" fmla="*/ 102235 h 298370"/>
                  <a:gd name="connsiteX6" fmla="*/ 256699 w 298926"/>
                  <a:gd name="connsiteY6" fmla="*/ 41116 h 298370"/>
                  <a:gd name="connsiteX7" fmla="*/ 197247 w 298926"/>
                  <a:gd name="connsiteY7" fmla="*/ 0 h 298370"/>
                  <a:gd name="connsiteX8" fmla="*/ 225584 w 298926"/>
                  <a:gd name="connsiteY8" fmla="*/ 120015 h 298370"/>
                  <a:gd name="connsiteX9" fmla="*/ 178356 w 298926"/>
                  <a:gd name="connsiteY9" fmla="*/ 120015 h 298370"/>
                  <a:gd name="connsiteX10" fmla="*/ 178356 w 298926"/>
                  <a:gd name="connsiteY10" fmla="*/ 72787 h 298370"/>
                  <a:gd name="connsiteX11" fmla="*/ 225584 w 298926"/>
                  <a:gd name="connsiteY11" fmla="*/ 72787 h 298370"/>
                  <a:gd name="connsiteX12" fmla="*/ 225584 w 298926"/>
                  <a:gd name="connsiteY12" fmla="*/ 120015 h 2983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98926" h="298370">
                    <a:moveTo>
                      <a:pt x="197247" y="0"/>
                    </a:moveTo>
                    <a:cubicBezTo>
                      <a:pt x="164465" y="13335"/>
                      <a:pt x="127238" y="36116"/>
                      <a:pt x="91123" y="72231"/>
                    </a:cubicBezTo>
                    <a:cubicBezTo>
                      <a:pt x="25003" y="138351"/>
                      <a:pt x="5556" y="218361"/>
                      <a:pt x="0" y="263922"/>
                    </a:cubicBezTo>
                    <a:lnTo>
                      <a:pt x="34449" y="298371"/>
                    </a:lnTo>
                    <a:cubicBezTo>
                      <a:pt x="80010" y="292814"/>
                      <a:pt x="160576" y="273923"/>
                      <a:pt x="226695" y="207804"/>
                    </a:cubicBezTo>
                    <a:cubicBezTo>
                      <a:pt x="262811" y="171688"/>
                      <a:pt x="285591" y="135017"/>
                      <a:pt x="298926" y="102235"/>
                    </a:cubicBezTo>
                    <a:cubicBezTo>
                      <a:pt x="291703" y="83899"/>
                      <a:pt x="277257" y="62230"/>
                      <a:pt x="256699" y="41116"/>
                    </a:cubicBezTo>
                    <a:cubicBezTo>
                      <a:pt x="236696" y="21669"/>
                      <a:pt x="215583" y="7223"/>
                      <a:pt x="197247" y="0"/>
                    </a:cubicBezTo>
                    <a:close/>
                    <a:moveTo>
                      <a:pt x="225584" y="120015"/>
                    </a:moveTo>
                    <a:cubicBezTo>
                      <a:pt x="212804" y="132794"/>
                      <a:pt x="191691" y="132794"/>
                      <a:pt x="178356" y="120015"/>
                    </a:cubicBezTo>
                    <a:cubicBezTo>
                      <a:pt x="165576" y="107236"/>
                      <a:pt x="165576" y="86122"/>
                      <a:pt x="178356" y="72787"/>
                    </a:cubicBezTo>
                    <a:cubicBezTo>
                      <a:pt x="191135" y="60008"/>
                      <a:pt x="212249" y="60008"/>
                      <a:pt x="225584" y="72787"/>
                    </a:cubicBezTo>
                    <a:cubicBezTo>
                      <a:pt x="238363" y="86122"/>
                      <a:pt x="238363" y="107236"/>
                      <a:pt x="225584" y="120015"/>
                    </a:cubicBezTo>
                    <a:close/>
                  </a:path>
                </a:pathLst>
              </a:custGeom>
              <a:solidFill>
                <a:srgbClr val="000000"/>
              </a:solidFill>
              <a:ln w="5556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963357A8-71EA-44DE-A226-FC4AC8FCA353}"/>
                  </a:ext>
                </a:extLst>
              </p:cNvPr>
              <p:cNvSpPr/>
              <p:nvPr/>
            </p:nvSpPr>
            <p:spPr>
              <a:xfrm>
                <a:off x="4411656" y="3554919"/>
                <a:ext cx="79136" cy="79300"/>
              </a:xfrm>
              <a:custGeom>
                <a:avLst/>
                <a:gdLst>
                  <a:gd name="connsiteX0" fmla="*/ 64887 w 79136"/>
                  <a:gd name="connsiteY0" fmla="*/ 14250 h 79300"/>
                  <a:gd name="connsiteX1" fmla="*/ 38773 w 79136"/>
                  <a:gd name="connsiteY1" fmla="*/ 8693 h 79300"/>
                  <a:gd name="connsiteX2" fmla="*/ 1546 w 79136"/>
                  <a:gd name="connsiteY2" fmla="*/ 77591 h 79300"/>
                  <a:gd name="connsiteX3" fmla="*/ 70443 w 79136"/>
                  <a:gd name="connsiteY3" fmla="*/ 40364 h 79300"/>
                  <a:gd name="connsiteX4" fmla="*/ 64887 w 79136"/>
                  <a:gd name="connsiteY4" fmla="*/ 14250 h 79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9136" h="79300">
                    <a:moveTo>
                      <a:pt x="64887" y="14250"/>
                    </a:moveTo>
                    <a:cubicBezTo>
                      <a:pt x="55997" y="5360"/>
                      <a:pt x="57108" y="-9642"/>
                      <a:pt x="38773" y="8693"/>
                    </a:cubicBezTo>
                    <a:cubicBezTo>
                      <a:pt x="20437" y="27029"/>
                      <a:pt x="-6789" y="68701"/>
                      <a:pt x="1546" y="77591"/>
                    </a:cubicBezTo>
                    <a:cubicBezTo>
                      <a:pt x="10436" y="86481"/>
                      <a:pt x="52108" y="58700"/>
                      <a:pt x="70443" y="40364"/>
                    </a:cubicBezTo>
                    <a:cubicBezTo>
                      <a:pt x="88779" y="21473"/>
                      <a:pt x="73777" y="22584"/>
                      <a:pt x="64887" y="14250"/>
                    </a:cubicBezTo>
                    <a:close/>
                  </a:path>
                </a:pathLst>
              </a:custGeom>
              <a:solidFill>
                <a:srgbClr val="000000"/>
              </a:solidFill>
              <a:ln w="5556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</p:grpSp>
      <p:sp>
        <p:nvSpPr>
          <p:cNvPr id="55" name="Graphic 18" descr="Puzzle">
            <a:extLst>
              <a:ext uri="{FF2B5EF4-FFF2-40B4-BE49-F238E27FC236}">
                <a16:creationId xmlns:a16="http://schemas.microsoft.com/office/drawing/2014/main" id="{0BED072E-B79D-4E7D-8403-70A3CEED37BC}"/>
              </a:ext>
            </a:extLst>
          </p:cNvPr>
          <p:cNvSpPr/>
          <p:nvPr/>
        </p:nvSpPr>
        <p:spPr>
          <a:xfrm>
            <a:off x="8249288" y="4649556"/>
            <a:ext cx="249992" cy="249992"/>
          </a:xfrm>
          <a:custGeom>
            <a:avLst/>
            <a:gdLst>
              <a:gd name="connsiteX0" fmla="*/ 287258 w 444500"/>
              <a:gd name="connsiteY0" fmla="*/ 337264 h 444500"/>
              <a:gd name="connsiteX1" fmla="*/ 263366 w 444500"/>
              <a:gd name="connsiteY1" fmla="*/ 263922 h 444500"/>
              <a:gd name="connsiteX2" fmla="*/ 267256 w 444500"/>
              <a:gd name="connsiteY2" fmla="*/ 260033 h 444500"/>
              <a:gd name="connsiteX3" fmla="*/ 341709 w 444500"/>
              <a:gd name="connsiteY3" fmla="*/ 282813 h 444500"/>
              <a:gd name="connsiteX4" fmla="*/ 381159 w 444500"/>
              <a:gd name="connsiteY4" fmla="*/ 314484 h 444500"/>
              <a:gd name="connsiteX5" fmla="*/ 444500 w 444500"/>
              <a:gd name="connsiteY5" fmla="*/ 251143 h 444500"/>
              <a:gd name="connsiteX6" fmla="*/ 350044 w 444500"/>
              <a:gd name="connsiteY6" fmla="*/ 156686 h 444500"/>
              <a:gd name="connsiteX7" fmla="*/ 381714 w 444500"/>
              <a:gd name="connsiteY7" fmla="*/ 117237 h 444500"/>
              <a:gd name="connsiteX8" fmla="*/ 404495 w 444500"/>
              <a:gd name="connsiteY8" fmla="*/ 42783 h 444500"/>
              <a:gd name="connsiteX9" fmla="*/ 400606 w 444500"/>
              <a:gd name="connsiteY9" fmla="*/ 38894 h 444500"/>
              <a:gd name="connsiteX10" fmla="*/ 327263 w 444500"/>
              <a:gd name="connsiteY10" fmla="*/ 62786 h 444500"/>
              <a:gd name="connsiteX11" fmla="*/ 287814 w 444500"/>
              <a:gd name="connsiteY11" fmla="*/ 94456 h 444500"/>
              <a:gd name="connsiteX12" fmla="*/ 193358 w 444500"/>
              <a:gd name="connsiteY12" fmla="*/ 0 h 444500"/>
              <a:gd name="connsiteX13" fmla="*/ 129461 w 444500"/>
              <a:gd name="connsiteY13" fmla="*/ 63341 h 444500"/>
              <a:gd name="connsiteX14" fmla="*/ 161131 w 444500"/>
              <a:gd name="connsiteY14" fmla="*/ 102791 h 444500"/>
              <a:gd name="connsiteX15" fmla="*/ 185023 w 444500"/>
              <a:gd name="connsiteY15" fmla="*/ 176133 h 444500"/>
              <a:gd name="connsiteX16" fmla="*/ 181134 w 444500"/>
              <a:gd name="connsiteY16" fmla="*/ 180023 h 444500"/>
              <a:gd name="connsiteX17" fmla="*/ 106680 w 444500"/>
              <a:gd name="connsiteY17" fmla="*/ 157242 h 444500"/>
              <a:gd name="connsiteX18" fmla="*/ 67231 w 444500"/>
              <a:gd name="connsiteY18" fmla="*/ 125571 h 444500"/>
              <a:gd name="connsiteX19" fmla="*/ 0 w 444500"/>
              <a:gd name="connsiteY19" fmla="*/ 193358 h 444500"/>
              <a:gd name="connsiteX20" fmla="*/ 94456 w 444500"/>
              <a:gd name="connsiteY20" fmla="*/ 287814 h 444500"/>
              <a:gd name="connsiteX21" fmla="*/ 62786 w 444500"/>
              <a:gd name="connsiteY21" fmla="*/ 327263 h 444500"/>
              <a:gd name="connsiteX22" fmla="*/ 40005 w 444500"/>
              <a:gd name="connsiteY22" fmla="*/ 401717 h 444500"/>
              <a:gd name="connsiteX23" fmla="*/ 43894 w 444500"/>
              <a:gd name="connsiteY23" fmla="*/ 405606 h 444500"/>
              <a:gd name="connsiteX24" fmla="*/ 117237 w 444500"/>
              <a:gd name="connsiteY24" fmla="*/ 381714 h 444500"/>
              <a:gd name="connsiteX25" fmla="*/ 156686 w 444500"/>
              <a:gd name="connsiteY25" fmla="*/ 350044 h 444500"/>
              <a:gd name="connsiteX26" fmla="*/ 251143 w 444500"/>
              <a:gd name="connsiteY26" fmla="*/ 444500 h 444500"/>
              <a:gd name="connsiteX27" fmla="*/ 318929 w 444500"/>
              <a:gd name="connsiteY27" fmla="*/ 376714 h 444500"/>
              <a:gd name="connsiteX28" fmla="*/ 287258 w 444500"/>
              <a:gd name="connsiteY28" fmla="*/ 337264 h 444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44500" h="444500">
                <a:moveTo>
                  <a:pt x="287258" y="337264"/>
                </a:moveTo>
                <a:cubicBezTo>
                  <a:pt x="250587" y="338376"/>
                  <a:pt x="237252" y="291148"/>
                  <a:pt x="263366" y="263922"/>
                </a:cubicBezTo>
                <a:lnTo>
                  <a:pt x="267256" y="260033"/>
                </a:lnTo>
                <a:cubicBezTo>
                  <a:pt x="294481" y="233918"/>
                  <a:pt x="342821" y="246142"/>
                  <a:pt x="341709" y="282813"/>
                </a:cubicBezTo>
                <a:cubicBezTo>
                  <a:pt x="341154" y="303927"/>
                  <a:pt x="366157" y="329486"/>
                  <a:pt x="381159" y="314484"/>
                </a:cubicBezTo>
                <a:lnTo>
                  <a:pt x="444500" y="251143"/>
                </a:lnTo>
                <a:lnTo>
                  <a:pt x="350044" y="156686"/>
                </a:lnTo>
                <a:cubicBezTo>
                  <a:pt x="335042" y="141684"/>
                  <a:pt x="360601" y="116681"/>
                  <a:pt x="381714" y="117237"/>
                </a:cubicBezTo>
                <a:cubicBezTo>
                  <a:pt x="418386" y="118348"/>
                  <a:pt x="430609" y="70009"/>
                  <a:pt x="404495" y="42783"/>
                </a:cubicBezTo>
                <a:lnTo>
                  <a:pt x="400606" y="38894"/>
                </a:lnTo>
                <a:cubicBezTo>
                  <a:pt x="373380" y="12779"/>
                  <a:pt x="326152" y="26114"/>
                  <a:pt x="327263" y="62786"/>
                </a:cubicBezTo>
                <a:cubicBezTo>
                  <a:pt x="327819" y="83899"/>
                  <a:pt x="302816" y="109458"/>
                  <a:pt x="287814" y="94456"/>
                </a:cubicBezTo>
                <a:lnTo>
                  <a:pt x="193358" y="0"/>
                </a:lnTo>
                <a:lnTo>
                  <a:pt x="129461" y="63341"/>
                </a:lnTo>
                <a:cubicBezTo>
                  <a:pt x="114459" y="78343"/>
                  <a:pt x="140018" y="103346"/>
                  <a:pt x="161131" y="102791"/>
                </a:cubicBezTo>
                <a:cubicBezTo>
                  <a:pt x="197802" y="101679"/>
                  <a:pt x="211138" y="148908"/>
                  <a:pt x="185023" y="176133"/>
                </a:cubicBezTo>
                <a:lnTo>
                  <a:pt x="181134" y="180023"/>
                </a:lnTo>
                <a:cubicBezTo>
                  <a:pt x="153908" y="206137"/>
                  <a:pt x="105569" y="193913"/>
                  <a:pt x="106680" y="157242"/>
                </a:cubicBezTo>
                <a:cubicBezTo>
                  <a:pt x="107236" y="136128"/>
                  <a:pt x="82232" y="110569"/>
                  <a:pt x="67231" y="125571"/>
                </a:cubicBezTo>
                <a:lnTo>
                  <a:pt x="0" y="193358"/>
                </a:lnTo>
                <a:lnTo>
                  <a:pt x="94456" y="287814"/>
                </a:lnTo>
                <a:cubicBezTo>
                  <a:pt x="109458" y="302816"/>
                  <a:pt x="83899" y="327819"/>
                  <a:pt x="62786" y="327263"/>
                </a:cubicBezTo>
                <a:cubicBezTo>
                  <a:pt x="26114" y="326152"/>
                  <a:pt x="13891" y="374491"/>
                  <a:pt x="40005" y="401717"/>
                </a:cubicBezTo>
                <a:lnTo>
                  <a:pt x="43894" y="405606"/>
                </a:lnTo>
                <a:cubicBezTo>
                  <a:pt x="71120" y="431721"/>
                  <a:pt x="118348" y="418386"/>
                  <a:pt x="117237" y="381714"/>
                </a:cubicBezTo>
                <a:cubicBezTo>
                  <a:pt x="116681" y="360601"/>
                  <a:pt x="141684" y="335042"/>
                  <a:pt x="156686" y="350044"/>
                </a:cubicBezTo>
                <a:lnTo>
                  <a:pt x="251143" y="444500"/>
                </a:lnTo>
                <a:lnTo>
                  <a:pt x="318929" y="376714"/>
                </a:lnTo>
                <a:cubicBezTo>
                  <a:pt x="333931" y="361712"/>
                  <a:pt x="308928" y="336709"/>
                  <a:pt x="287258" y="337264"/>
                </a:cubicBezTo>
                <a:close/>
              </a:path>
            </a:pathLst>
          </a:custGeom>
          <a:solidFill>
            <a:srgbClr val="000000"/>
          </a:solidFill>
          <a:ln w="5556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56" name="Graphic 17" descr="Users">
            <a:extLst>
              <a:ext uri="{FF2B5EF4-FFF2-40B4-BE49-F238E27FC236}">
                <a16:creationId xmlns:a16="http://schemas.microsoft.com/office/drawing/2014/main" id="{AB686A48-BF5E-4EFC-A607-01269021DBF9}"/>
              </a:ext>
            </a:extLst>
          </p:cNvPr>
          <p:cNvGrpSpPr/>
          <p:nvPr/>
        </p:nvGrpSpPr>
        <p:grpSpPr>
          <a:xfrm>
            <a:off x="8243038" y="3158935"/>
            <a:ext cx="262492" cy="163745"/>
            <a:chOff x="7375969" y="4063137"/>
            <a:chExt cx="466725" cy="291147"/>
          </a:xfrm>
          <a:solidFill>
            <a:srgbClr val="000000"/>
          </a:solidFill>
        </p:grpSpPr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BA05D6F3-37C5-4F7E-8333-8882460A0DA1}"/>
                </a:ext>
              </a:extLst>
            </p:cNvPr>
            <p:cNvSpPr/>
            <p:nvPr/>
          </p:nvSpPr>
          <p:spPr>
            <a:xfrm>
              <a:off x="7425975" y="4063137"/>
              <a:ext cx="100012" cy="100012"/>
            </a:xfrm>
            <a:custGeom>
              <a:avLst/>
              <a:gdLst>
                <a:gd name="connsiteX0" fmla="*/ 100013 w 100012"/>
                <a:gd name="connsiteY0" fmla="*/ 50006 h 100012"/>
                <a:gd name="connsiteX1" fmla="*/ 50006 w 100012"/>
                <a:gd name="connsiteY1" fmla="*/ 100012 h 100012"/>
                <a:gd name="connsiteX2" fmla="*/ 0 w 100012"/>
                <a:gd name="connsiteY2" fmla="*/ 50006 h 100012"/>
                <a:gd name="connsiteX3" fmla="*/ 50006 w 100012"/>
                <a:gd name="connsiteY3" fmla="*/ 0 h 100012"/>
                <a:gd name="connsiteX4" fmla="*/ 100013 w 100012"/>
                <a:gd name="connsiteY4" fmla="*/ 50006 h 100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12" h="100012">
                  <a:moveTo>
                    <a:pt x="100013" y="50006"/>
                  </a:moveTo>
                  <a:cubicBezTo>
                    <a:pt x="100013" y="77624"/>
                    <a:pt x="77624" y="100012"/>
                    <a:pt x="50006" y="100012"/>
                  </a:cubicBezTo>
                  <a:cubicBezTo>
                    <a:pt x="22389" y="100012"/>
                    <a:pt x="0" y="77624"/>
                    <a:pt x="0" y="50006"/>
                  </a:cubicBezTo>
                  <a:cubicBezTo>
                    <a:pt x="0" y="22389"/>
                    <a:pt x="22389" y="0"/>
                    <a:pt x="50006" y="0"/>
                  </a:cubicBezTo>
                  <a:cubicBezTo>
                    <a:pt x="77624" y="0"/>
                    <a:pt x="100013" y="22389"/>
                    <a:pt x="100013" y="50006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E1DCB321-EDCE-4973-A240-49FB96ABCC38}"/>
                </a:ext>
              </a:extLst>
            </p:cNvPr>
            <p:cNvSpPr/>
            <p:nvPr/>
          </p:nvSpPr>
          <p:spPr>
            <a:xfrm>
              <a:off x="7692675" y="4063137"/>
              <a:ext cx="100012" cy="100012"/>
            </a:xfrm>
            <a:custGeom>
              <a:avLst/>
              <a:gdLst>
                <a:gd name="connsiteX0" fmla="*/ 100013 w 100012"/>
                <a:gd name="connsiteY0" fmla="*/ 50006 h 100012"/>
                <a:gd name="connsiteX1" fmla="*/ 50006 w 100012"/>
                <a:gd name="connsiteY1" fmla="*/ 100012 h 100012"/>
                <a:gd name="connsiteX2" fmla="*/ 0 w 100012"/>
                <a:gd name="connsiteY2" fmla="*/ 50006 h 100012"/>
                <a:gd name="connsiteX3" fmla="*/ 50006 w 100012"/>
                <a:gd name="connsiteY3" fmla="*/ 0 h 100012"/>
                <a:gd name="connsiteX4" fmla="*/ 100013 w 100012"/>
                <a:gd name="connsiteY4" fmla="*/ 50006 h 100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12" h="100012">
                  <a:moveTo>
                    <a:pt x="100013" y="50006"/>
                  </a:moveTo>
                  <a:cubicBezTo>
                    <a:pt x="100013" y="77624"/>
                    <a:pt x="77624" y="100012"/>
                    <a:pt x="50006" y="100012"/>
                  </a:cubicBezTo>
                  <a:cubicBezTo>
                    <a:pt x="22389" y="100012"/>
                    <a:pt x="0" y="77624"/>
                    <a:pt x="0" y="50006"/>
                  </a:cubicBezTo>
                  <a:cubicBezTo>
                    <a:pt x="0" y="22389"/>
                    <a:pt x="22389" y="0"/>
                    <a:pt x="50006" y="0"/>
                  </a:cubicBezTo>
                  <a:cubicBezTo>
                    <a:pt x="77624" y="0"/>
                    <a:pt x="100013" y="22389"/>
                    <a:pt x="100013" y="50006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417EEDB9-1DB2-4A07-B72A-D13FD05BCDC3}"/>
                </a:ext>
              </a:extLst>
            </p:cNvPr>
            <p:cNvSpPr/>
            <p:nvPr/>
          </p:nvSpPr>
          <p:spPr>
            <a:xfrm>
              <a:off x="7509319" y="4254272"/>
              <a:ext cx="200025" cy="100012"/>
            </a:xfrm>
            <a:custGeom>
              <a:avLst/>
              <a:gdLst>
                <a:gd name="connsiteX0" fmla="*/ 200025 w 200025"/>
                <a:gd name="connsiteY0" fmla="*/ 100012 h 100012"/>
                <a:gd name="connsiteX1" fmla="*/ 200025 w 200025"/>
                <a:gd name="connsiteY1" fmla="*/ 50006 h 100012"/>
                <a:gd name="connsiteX2" fmla="*/ 190024 w 200025"/>
                <a:gd name="connsiteY2" fmla="*/ 30004 h 100012"/>
                <a:gd name="connsiteX3" fmla="*/ 141129 w 200025"/>
                <a:gd name="connsiteY3" fmla="*/ 6668 h 100012"/>
                <a:gd name="connsiteX4" fmla="*/ 100013 w 200025"/>
                <a:gd name="connsiteY4" fmla="*/ 0 h 100012"/>
                <a:gd name="connsiteX5" fmla="*/ 58896 w 200025"/>
                <a:gd name="connsiteY5" fmla="*/ 6668 h 100012"/>
                <a:gd name="connsiteX6" fmla="*/ 10001 w 200025"/>
                <a:gd name="connsiteY6" fmla="*/ 30004 h 100012"/>
                <a:gd name="connsiteX7" fmla="*/ 0 w 200025"/>
                <a:gd name="connsiteY7" fmla="*/ 50006 h 100012"/>
                <a:gd name="connsiteX8" fmla="*/ 0 w 200025"/>
                <a:gd name="connsiteY8" fmla="*/ 100012 h 100012"/>
                <a:gd name="connsiteX9" fmla="*/ 200025 w 200025"/>
                <a:gd name="connsiteY9" fmla="*/ 100012 h 100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0025" h="100012">
                  <a:moveTo>
                    <a:pt x="200025" y="100012"/>
                  </a:moveTo>
                  <a:lnTo>
                    <a:pt x="200025" y="50006"/>
                  </a:lnTo>
                  <a:cubicBezTo>
                    <a:pt x="200025" y="42227"/>
                    <a:pt x="196691" y="34449"/>
                    <a:pt x="190024" y="30004"/>
                  </a:cubicBezTo>
                  <a:cubicBezTo>
                    <a:pt x="176689" y="18891"/>
                    <a:pt x="158909" y="11113"/>
                    <a:pt x="141129" y="6668"/>
                  </a:cubicBezTo>
                  <a:cubicBezTo>
                    <a:pt x="128905" y="3334"/>
                    <a:pt x="114459" y="0"/>
                    <a:pt x="100013" y="0"/>
                  </a:cubicBezTo>
                  <a:cubicBezTo>
                    <a:pt x="86677" y="0"/>
                    <a:pt x="72231" y="2222"/>
                    <a:pt x="58896" y="6668"/>
                  </a:cubicBezTo>
                  <a:cubicBezTo>
                    <a:pt x="41116" y="11113"/>
                    <a:pt x="24448" y="20002"/>
                    <a:pt x="10001" y="30004"/>
                  </a:cubicBezTo>
                  <a:cubicBezTo>
                    <a:pt x="3334" y="35560"/>
                    <a:pt x="0" y="42227"/>
                    <a:pt x="0" y="50006"/>
                  </a:cubicBezTo>
                  <a:lnTo>
                    <a:pt x="0" y="100012"/>
                  </a:lnTo>
                  <a:lnTo>
                    <a:pt x="200025" y="100012"/>
                  </a:ln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20110C4A-4B7B-469D-85BB-6DD328EFE703}"/>
                </a:ext>
              </a:extLst>
            </p:cNvPr>
            <p:cNvSpPr/>
            <p:nvPr/>
          </p:nvSpPr>
          <p:spPr>
            <a:xfrm>
              <a:off x="7559325" y="4140924"/>
              <a:ext cx="100012" cy="100012"/>
            </a:xfrm>
            <a:custGeom>
              <a:avLst/>
              <a:gdLst>
                <a:gd name="connsiteX0" fmla="*/ 100013 w 100012"/>
                <a:gd name="connsiteY0" fmla="*/ 50006 h 100012"/>
                <a:gd name="connsiteX1" fmla="*/ 50006 w 100012"/>
                <a:gd name="connsiteY1" fmla="*/ 100012 h 100012"/>
                <a:gd name="connsiteX2" fmla="*/ 0 w 100012"/>
                <a:gd name="connsiteY2" fmla="*/ 50006 h 100012"/>
                <a:gd name="connsiteX3" fmla="*/ 50006 w 100012"/>
                <a:gd name="connsiteY3" fmla="*/ 0 h 100012"/>
                <a:gd name="connsiteX4" fmla="*/ 100013 w 100012"/>
                <a:gd name="connsiteY4" fmla="*/ 50006 h 100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12" h="100012">
                  <a:moveTo>
                    <a:pt x="100013" y="50006"/>
                  </a:moveTo>
                  <a:cubicBezTo>
                    <a:pt x="100013" y="77624"/>
                    <a:pt x="77624" y="100012"/>
                    <a:pt x="50006" y="100012"/>
                  </a:cubicBezTo>
                  <a:cubicBezTo>
                    <a:pt x="22389" y="100012"/>
                    <a:pt x="0" y="77624"/>
                    <a:pt x="0" y="50006"/>
                  </a:cubicBezTo>
                  <a:cubicBezTo>
                    <a:pt x="0" y="22389"/>
                    <a:pt x="22389" y="0"/>
                    <a:pt x="50006" y="0"/>
                  </a:cubicBezTo>
                  <a:cubicBezTo>
                    <a:pt x="77624" y="0"/>
                    <a:pt x="100013" y="22389"/>
                    <a:pt x="100013" y="50006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BC6D412E-20A4-4F3F-831C-E10C200488CF}"/>
                </a:ext>
              </a:extLst>
            </p:cNvPr>
            <p:cNvSpPr/>
            <p:nvPr/>
          </p:nvSpPr>
          <p:spPr>
            <a:xfrm>
              <a:off x="7661560" y="4176484"/>
              <a:ext cx="181133" cy="100012"/>
            </a:xfrm>
            <a:custGeom>
              <a:avLst/>
              <a:gdLst>
                <a:gd name="connsiteX0" fmla="*/ 171132 w 181133"/>
                <a:gd name="connsiteY0" fmla="*/ 30004 h 100012"/>
                <a:gd name="connsiteX1" fmla="*/ 122238 w 181133"/>
                <a:gd name="connsiteY1" fmla="*/ 6668 h 100012"/>
                <a:gd name="connsiteX2" fmla="*/ 81121 w 181133"/>
                <a:gd name="connsiteY2" fmla="*/ 0 h 100012"/>
                <a:gd name="connsiteX3" fmla="*/ 40005 w 181133"/>
                <a:gd name="connsiteY3" fmla="*/ 6668 h 100012"/>
                <a:gd name="connsiteX4" fmla="*/ 20002 w 181133"/>
                <a:gd name="connsiteY4" fmla="*/ 14446 h 100012"/>
                <a:gd name="connsiteX5" fmla="*/ 20002 w 181133"/>
                <a:gd name="connsiteY5" fmla="*/ 15557 h 100012"/>
                <a:gd name="connsiteX6" fmla="*/ 0 w 181133"/>
                <a:gd name="connsiteY6" fmla="*/ 64452 h 100012"/>
                <a:gd name="connsiteX7" fmla="*/ 51117 w 181133"/>
                <a:gd name="connsiteY7" fmla="*/ 90011 h 100012"/>
                <a:gd name="connsiteX8" fmla="*/ 60007 w 181133"/>
                <a:gd name="connsiteY8" fmla="*/ 100013 h 100012"/>
                <a:gd name="connsiteX9" fmla="*/ 181134 w 181133"/>
                <a:gd name="connsiteY9" fmla="*/ 100013 h 100012"/>
                <a:gd name="connsiteX10" fmla="*/ 181134 w 181133"/>
                <a:gd name="connsiteY10" fmla="*/ 50006 h 100012"/>
                <a:gd name="connsiteX11" fmla="*/ 171132 w 181133"/>
                <a:gd name="connsiteY11" fmla="*/ 30004 h 100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1133" h="100012">
                  <a:moveTo>
                    <a:pt x="171132" y="30004"/>
                  </a:moveTo>
                  <a:cubicBezTo>
                    <a:pt x="157798" y="18891"/>
                    <a:pt x="140017" y="11113"/>
                    <a:pt x="122238" y="6668"/>
                  </a:cubicBezTo>
                  <a:cubicBezTo>
                    <a:pt x="110014" y="3334"/>
                    <a:pt x="95567" y="0"/>
                    <a:pt x="81121" y="0"/>
                  </a:cubicBezTo>
                  <a:cubicBezTo>
                    <a:pt x="67786" y="0"/>
                    <a:pt x="53340" y="2222"/>
                    <a:pt x="40005" y="6668"/>
                  </a:cubicBezTo>
                  <a:cubicBezTo>
                    <a:pt x="33338" y="8890"/>
                    <a:pt x="26670" y="11113"/>
                    <a:pt x="20002" y="14446"/>
                  </a:cubicBezTo>
                  <a:lnTo>
                    <a:pt x="20002" y="15557"/>
                  </a:lnTo>
                  <a:cubicBezTo>
                    <a:pt x="20002" y="34449"/>
                    <a:pt x="12224" y="52229"/>
                    <a:pt x="0" y="64452"/>
                  </a:cubicBezTo>
                  <a:cubicBezTo>
                    <a:pt x="21114" y="71120"/>
                    <a:pt x="37782" y="80010"/>
                    <a:pt x="51117" y="90011"/>
                  </a:cubicBezTo>
                  <a:cubicBezTo>
                    <a:pt x="54451" y="93345"/>
                    <a:pt x="57785" y="95568"/>
                    <a:pt x="60007" y="100013"/>
                  </a:cubicBezTo>
                  <a:lnTo>
                    <a:pt x="181134" y="100013"/>
                  </a:lnTo>
                  <a:lnTo>
                    <a:pt x="181134" y="50006"/>
                  </a:lnTo>
                  <a:cubicBezTo>
                    <a:pt x="181134" y="42227"/>
                    <a:pt x="177800" y="34449"/>
                    <a:pt x="171132" y="30004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5FEDD514-B237-4F63-9984-092C8A26C683}"/>
                </a:ext>
              </a:extLst>
            </p:cNvPr>
            <p:cNvSpPr/>
            <p:nvPr/>
          </p:nvSpPr>
          <p:spPr>
            <a:xfrm>
              <a:off x="7375969" y="4176484"/>
              <a:ext cx="181133" cy="100012"/>
            </a:xfrm>
            <a:custGeom>
              <a:avLst/>
              <a:gdLst>
                <a:gd name="connsiteX0" fmla="*/ 130016 w 181133"/>
                <a:gd name="connsiteY0" fmla="*/ 90011 h 100012"/>
                <a:gd name="connsiteX1" fmla="*/ 130016 w 181133"/>
                <a:gd name="connsiteY1" fmla="*/ 90011 h 100012"/>
                <a:gd name="connsiteX2" fmla="*/ 181134 w 181133"/>
                <a:gd name="connsiteY2" fmla="*/ 64452 h 100012"/>
                <a:gd name="connsiteX3" fmla="*/ 161131 w 181133"/>
                <a:gd name="connsiteY3" fmla="*/ 15557 h 100012"/>
                <a:gd name="connsiteX4" fmla="*/ 161131 w 181133"/>
                <a:gd name="connsiteY4" fmla="*/ 13335 h 100012"/>
                <a:gd name="connsiteX5" fmla="*/ 141129 w 181133"/>
                <a:gd name="connsiteY5" fmla="*/ 6668 h 100012"/>
                <a:gd name="connsiteX6" fmla="*/ 100013 w 181133"/>
                <a:gd name="connsiteY6" fmla="*/ 0 h 100012"/>
                <a:gd name="connsiteX7" fmla="*/ 58896 w 181133"/>
                <a:gd name="connsiteY7" fmla="*/ 6668 h 100012"/>
                <a:gd name="connsiteX8" fmla="*/ 10001 w 181133"/>
                <a:gd name="connsiteY8" fmla="*/ 30004 h 100012"/>
                <a:gd name="connsiteX9" fmla="*/ 0 w 181133"/>
                <a:gd name="connsiteY9" fmla="*/ 50006 h 100012"/>
                <a:gd name="connsiteX10" fmla="*/ 0 w 181133"/>
                <a:gd name="connsiteY10" fmla="*/ 100013 h 100012"/>
                <a:gd name="connsiteX11" fmla="*/ 120015 w 181133"/>
                <a:gd name="connsiteY11" fmla="*/ 100013 h 100012"/>
                <a:gd name="connsiteX12" fmla="*/ 130016 w 181133"/>
                <a:gd name="connsiteY12" fmla="*/ 90011 h 100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1133" h="100012">
                  <a:moveTo>
                    <a:pt x="130016" y="90011"/>
                  </a:moveTo>
                  <a:lnTo>
                    <a:pt x="130016" y="90011"/>
                  </a:lnTo>
                  <a:cubicBezTo>
                    <a:pt x="145574" y="78899"/>
                    <a:pt x="163354" y="70009"/>
                    <a:pt x="181134" y="64452"/>
                  </a:cubicBezTo>
                  <a:cubicBezTo>
                    <a:pt x="168910" y="51118"/>
                    <a:pt x="161131" y="34449"/>
                    <a:pt x="161131" y="15557"/>
                  </a:cubicBezTo>
                  <a:cubicBezTo>
                    <a:pt x="161131" y="14446"/>
                    <a:pt x="161131" y="14446"/>
                    <a:pt x="161131" y="13335"/>
                  </a:cubicBezTo>
                  <a:cubicBezTo>
                    <a:pt x="154464" y="11113"/>
                    <a:pt x="147796" y="7779"/>
                    <a:pt x="141129" y="6668"/>
                  </a:cubicBezTo>
                  <a:cubicBezTo>
                    <a:pt x="128905" y="3334"/>
                    <a:pt x="114459" y="0"/>
                    <a:pt x="100013" y="0"/>
                  </a:cubicBezTo>
                  <a:cubicBezTo>
                    <a:pt x="86678" y="0"/>
                    <a:pt x="72231" y="2222"/>
                    <a:pt x="58896" y="6668"/>
                  </a:cubicBezTo>
                  <a:cubicBezTo>
                    <a:pt x="41116" y="12224"/>
                    <a:pt x="24447" y="20002"/>
                    <a:pt x="10001" y="30004"/>
                  </a:cubicBezTo>
                  <a:cubicBezTo>
                    <a:pt x="3334" y="34449"/>
                    <a:pt x="0" y="42227"/>
                    <a:pt x="0" y="50006"/>
                  </a:cubicBezTo>
                  <a:lnTo>
                    <a:pt x="0" y="100013"/>
                  </a:lnTo>
                  <a:lnTo>
                    <a:pt x="120015" y="100013"/>
                  </a:lnTo>
                  <a:cubicBezTo>
                    <a:pt x="123349" y="95568"/>
                    <a:pt x="125571" y="93345"/>
                    <a:pt x="130016" y="90011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63" name="Graphic 19" descr="Lightbulb">
            <a:extLst>
              <a:ext uri="{FF2B5EF4-FFF2-40B4-BE49-F238E27FC236}">
                <a16:creationId xmlns:a16="http://schemas.microsoft.com/office/drawing/2014/main" id="{FE3DA027-56D2-47F4-9A89-6FF1FFA51337}"/>
              </a:ext>
            </a:extLst>
          </p:cNvPr>
          <p:cNvGrpSpPr/>
          <p:nvPr/>
        </p:nvGrpSpPr>
        <p:grpSpPr>
          <a:xfrm>
            <a:off x="570972" y="4624557"/>
            <a:ext cx="299990" cy="299990"/>
            <a:chOff x="4317111" y="4682395"/>
            <a:chExt cx="533400" cy="533400"/>
          </a:xfrm>
        </p:grpSpPr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A1CEFE44-2FEA-4A39-B7B1-C88849D18D5A}"/>
                </a:ext>
              </a:extLst>
            </p:cNvPr>
            <p:cNvSpPr/>
            <p:nvPr/>
          </p:nvSpPr>
          <p:spPr>
            <a:xfrm>
              <a:off x="4511579" y="5037995"/>
              <a:ext cx="144462" cy="33337"/>
            </a:xfrm>
            <a:custGeom>
              <a:avLst/>
              <a:gdLst>
                <a:gd name="connsiteX0" fmla="*/ 16669 w 144462"/>
                <a:gd name="connsiteY0" fmla="*/ 0 h 33337"/>
                <a:gd name="connsiteX1" fmla="*/ 127794 w 144462"/>
                <a:gd name="connsiteY1" fmla="*/ 0 h 33337"/>
                <a:gd name="connsiteX2" fmla="*/ 144463 w 144462"/>
                <a:gd name="connsiteY2" fmla="*/ 16669 h 33337"/>
                <a:gd name="connsiteX3" fmla="*/ 127794 w 144462"/>
                <a:gd name="connsiteY3" fmla="*/ 33338 h 33337"/>
                <a:gd name="connsiteX4" fmla="*/ 16669 w 144462"/>
                <a:gd name="connsiteY4" fmla="*/ 33338 h 33337"/>
                <a:gd name="connsiteX5" fmla="*/ 0 w 144462"/>
                <a:gd name="connsiteY5" fmla="*/ 16669 h 33337"/>
                <a:gd name="connsiteX6" fmla="*/ 16669 w 144462"/>
                <a:gd name="connsiteY6" fmla="*/ 0 h 33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4462" h="33337">
                  <a:moveTo>
                    <a:pt x="16669" y="0"/>
                  </a:moveTo>
                  <a:lnTo>
                    <a:pt x="127794" y="0"/>
                  </a:lnTo>
                  <a:cubicBezTo>
                    <a:pt x="137239" y="0"/>
                    <a:pt x="144463" y="7223"/>
                    <a:pt x="144463" y="16669"/>
                  </a:cubicBezTo>
                  <a:cubicBezTo>
                    <a:pt x="144463" y="26114"/>
                    <a:pt x="137239" y="33338"/>
                    <a:pt x="127794" y="33338"/>
                  </a:cubicBezTo>
                  <a:lnTo>
                    <a:pt x="16669" y="33338"/>
                  </a:lnTo>
                  <a:cubicBezTo>
                    <a:pt x="7223" y="33338"/>
                    <a:pt x="0" y="26114"/>
                    <a:pt x="0" y="16669"/>
                  </a:cubicBezTo>
                  <a:cubicBezTo>
                    <a:pt x="0" y="7223"/>
                    <a:pt x="7223" y="0"/>
                    <a:pt x="16669" y="0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DCA9CE63-D322-40C2-B58B-0C5F9D5B266B}"/>
                </a:ext>
              </a:extLst>
            </p:cNvPr>
            <p:cNvSpPr/>
            <p:nvPr/>
          </p:nvSpPr>
          <p:spPr>
            <a:xfrm>
              <a:off x="4511579" y="5093557"/>
              <a:ext cx="144462" cy="33337"/>
            </a:xfrm>
            <a:custGeom>
              <a:avLst/>
              <a:gdLst>
                <a:gd name="connsiteX0" fmla="*/ 16669 w 144462"/>
                <a:gd name="connsiteY0" fmla="*/ 0 h 33337"/>
                <a:gd name="connsiteX1" fmla="*/ 127794 w 144462"/>
                <a:gd name="connsiteY1" fmla="*/ 0 h 33337"/>
                <a:gd name="connsiteX2" fmla="*/ 144463 w 144462"/>
                <a:gd name="connsiteY2" fmla="*/ 16669 h 33337"/>
                <a:gd name="connsiteX3" fmla="*/ 127794 w 144462"/>
                <a:gd name="connsiteY3" fmla="*/ 33338 h 33337"/>
                <a:gd name="connsiteX4" fmla="*/ 16669 w 144462"/>
                <a:gd name="connsiteY4" fmla="*/ 33338 h 33337"/>
                <a:gd name="connsiteX5" fmla="*/ 0 w 144462"/>
                <a:gd name="connsiteY5" fmla="*/ 16669 h 33337"/>
                <a:gd name="connsiteX6" fmla="*/ 16669 w 144462"/>
                <a:gd name="connsiteY6" fmla="*/ 0 h 33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4462" h="33337">
                  <a:moveTo>
                    <a:pt x="16669" y="0"/>
                  </a:moveTo>
                  <a:lnTo>
                    <a:pt x="127794" y="0"/>
                  </a:lnTo>
                  <a:cubicBezTo>
                    <a:pt x="137239" y="0"/>
                    <a:pt x="144463" y="7223"/>
                    <a:pt x="144463" y="16669"/>
                  </a:cubicBezTo>
                  <a:cubicBezTo>
                    <a:pt x="144463" y="26114"/>
                    <a:pt x="137239" y="33338"/>
                    <a:pt x="127794" y="33338"/>
                  </a:cubicBezTo>
                  <a:lnTo>
                    <a:pt x="16669" y="33338"/>
                  </a:lnTo>
                  <a:cubicBezTo>
                    <a:pt x="7223" y="33338"/>
                    <a:pt x="0" y="26114"/>
                    <a:pt x="0" y="16669"/>
                  </a:cubicBezTo>
                  <a:cubicBezTo>
                    <a:pt x="0" y="7223"/>
                    <a:pt x="7223" y="0"/>
                    <a:pt x="16669" y="0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BD8E1B82-EF21-42C4-A6AD-8F400A000F2C}"/>
                </a:ext>
              </a:extLst>
            </p:cNvPr>
            <p:cNvSpPr/>
            <p:nvPr/>
          </p:nvSpPr>
          <p:spPr>
            <a:xfrm>
              <a:off x="4547695" y="5149120"/>
              <a:ext cx="72231" cy="33337"/>
            </a:xfrm>
            <a:custGeom>
              <a:avLst/>
              <a:gdLst>
                <a:gd name="connsiteX0" fmla="*/ 0 w 72231"/>
                <a:gd name="connsiteY0" fmla="*/ 0 h 33337"/>
                <a:gd name="connsiteX1" fmla="*/ 36116 w 72231"/>
                <a:gd name="connsiteY1" fmla="*/ 33338 h 33337"/>
                <a:gd name="connsiteX2" fmla="*/ 72231 w 72231"/>
                <a:gd name="connsiteY2" fmla="*/ 0 h 33337"/>
                <a:gd name="connsiteX3" fmla="*/ 0 w 72231"/>
                <a:gd name="connsiteY3" fmla="*/ 0 h 33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231" h="33337">
                  <a:moveTo>
                    <a:pt x="0" y="0"/>
                  </a:moveTo>
                  <a:cubicBezTo>
                    <a:pt x="1667" y="18891"/>
                    <a:pt x="17224" y="33338"/>
                    <a:pt x="36116" y="33338"/>
                  </a:cubicBezTo>
                  <a:cubicBezTo>
                    <a:pt x="55007" y="33338"/>
                    <a:pt x="70564" y="18891"/>
                    <a:pt x="72231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40F00F41-B5E6-442C-9411-2BEDF5592900}"/>
                </a:ext>
              </a:extLst>
            </p:cNvPr>
            <p:cNvSpPr/>
            <p:nvPr/>
          </p:nvSpPr>
          <p:spPr>
            <a:xfrm>
              <a:off x="4439348" y="4715732"/>
              <a:ext cx="288925" cy="300037"/>
            </a:xfrm>
            <a:custGeom>
              <a:avLst/>
              <a:gdLst>
                <a:gd name="connsiteX0" fmla="*/ 144463 w 288925"/>
                <a:gd name="connsiteY0" fmla="*/ 0 h 300037"/>
                <a:gd name="connsiteX1" fmla="*/ 144463 w 288925"/>
                <a:gd name="connsiteY1" fmla="*/ 0 h 300037"/>
                <a:gd name="connsiteX2" fmla="*/ 144463 w 288925"/>
                <a:gd name="connsiteY2" fmla="*/ 0 h 300037"/>
                <a:gd name="connsiteX3" fmla="*/ 0 w 288925"/>
                <a:gd name="connsiteY3" fmla="*/ 142796 h 300037"/>
                <a:gd name="connsiteX4" fmla="*/ 0 w 288925"/>
                <a:gd name="connsiteY4" fmla="*/ 147796 h 300037"/>
                <a:gd name="connsiteX5" fmla="*/ 10001 w 288925"/>
                <a:gd name="connsiteY5" fmla="*/ 197802 h 300037"/>
                <a:gd name="connsiteX6" fmla="*/ 35004 w 288925"/>
                <a:gd name="connsiteY6" fmla="*/ 238919 h 300037"/>
                <a:gd name="connsiteX7" fmla="*/ 68898 w 288925"/>
                <a:gd name="connsiteY7" fmla="*/ 293926 h 300037"/>
                <a:gd name="connsiteX8" fmla="*/ 78899 w 288925"/>
                <a:gd name="connsiteY8" fmla="*/ 300038 h 300037"/>
                <a:gd name="connsiteX9" fmla="*/ 210026 w 288925"/>
                <a:gd name="connsiteY9" fmla="*/ 300038 h 300037"/>
                <a:gd name="connsiteX10" fmla="*/ 220027 w 288925"/>
                <a:gd name="connsiteY10" fmla="*/ 293926 h 300037"/>
                <a:gd name="connsiteX11" fmla="*/ 253921 w 288925"/>
                <a:gd name="connsiteY11" fmla="*/ 238919 h 300037"/>
                <a:gd name="connsiteX12" fmla="*/ 278924 w 288925"/>
                <a:gd name="connsiteY12" fmla="*/ 197802 h 300037"/>
                <a:gd name="connsiteX13" fmla="*/ 288925 w 288925"/>
                <a:gd name="connsiteY13" fmla="*/ 147796 h 300037"/>
                <a:gd name="connsiteX14" fmla="*/ 288925 w 288925"/>
                <a:gd name="connsiteY14" fmla="*/ 142796 h 300037"/>
                <a:gd name="connsiteX15" fmla="*/ 144463 w 288925"/>
                <a:gd name="connsiteY15" fmla="*/ 0 h 300037"/>
                <a:gd name="connsiteX16" fmla="*/ 255588 w 288925"/>
                <a:gd name="connsiteY16" fmla="*/ 147241 h 300037"/>
                <a:gd name="connsiteX17" fmla="*/ 247809 w 288925"/>
                <a:gd name="connsiteY17" fmla="*/ 186134 h 300037"/>
                <a:gd name="connsiteX18" fmla="*/ 228918 w 288925"/>
                <a:gd name="connsiteY18" fmla="*/ 216694 h 300037"/>
                <a:gd name="connsiteX19" fmla="*/ 196691 w 288925"/>
                <a:gd name="connsiteY19" fmla="*/ 266700 h 300037"/>
                <a:gd name="connsiteX20" fmla="*/ 144463 w 288925"/>
                <a:gd name="connsiteY20" fmla="*/ 266700 h 300037"/>
                <a:gd name="connsiteX21" fmla="*/ 92789 w 288925"/>
                <a:gd name="connsiteY21" fmla="*/ 266700 h 300037"/>
                <a:gd name="connsiteX22" fmla="*/ 60563 w 288925"/>
                <a:gd name="connsiteY22" fmla="*/ 216694 h 300037"/>
                <a:gd name="connsiteX23" fmla="*/ 41672 w 288925"/>
                <a:gd name="connsiteY23" fmla="*/ 186134 h 300037"/>
                <a:gd name="connsiteX24" fmla="*/ 33893 w 288925"/>
                <a:gd name="connsiteY24" fmla="*/ 147241 h 300037"/>
                <a:gd name="connsiteX25" fmla="*/ 33893 w 288925"/>
                <a:gd name="connsiteY25" fmla="*/ 142796 h 300037"/>
                <a:gd name="connsiteX26" fmla="*/ 145018 w 288925"/>
                <a:gd name="connsiteY26" fmla="*/ 32782 h 300037"/>
                <a:gd name="connsiteX27" fmla="*/ 145018 w 288925"/>
                <a:gd name="connsiteY27" fmla="*/ 32782 h 300037"/>
                <a:gd name="connsiteX28" fmla="*/ 145018 w 288925"/>
                <a:gd name="connsiteY28" fmla="*/ 32782 h 300037"/>
                <a:gd name="connsiteX29" fmla="*/ 145018 w 288925"/>
                <a:gd name="connsiteY29" fmla="*/ 32782 h 300037"/>
                <a:gd name="connsiteX30" fmla="*/ 145018 w 288925"/>
                <a:gd name="connsiteY30" fmla="*/ 32782 h 300037"/>
                <a:gd name="connsiteX31" fmla="*/ 145018 w 288925"/>
                <a:gd name="connsiteY31" fmla="*/ 32782 h 300037"/>
                <a:gd name="connsiteX32" fmla="*/ 145018 w 288925"/>
                <a:gd name="connsiteY32" fmla="*/ 32782 h 300037"/>
                <a:gd name="connsiteX33" fmla="*/ 256143 w 288925"/>
                <a:gd name="connsiteY33" fmla="*/ 142796 h 300037"/>
                <a:gd name="connsiteX34" fmla="*/ 256143 w 288925"/>
                <a:gd name="connsiteY34" fmla="*/ 147241 h 300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88925" h="300037">
                  <a:moveTo>
                    <a:pt x="144463" y="0"/>
                  </a:moveTo>
                  <a:cubicBezTo>
                    <a:pt x="144463" y="0"/>
                    <a:pt x="144463" y="0"/>
                    <a:pt x="144463" y="0"/>
                  </a:cubicBezTo>
                  <a:cubicBezTo>
                    <a:pt x="144463" y="0"/>
                    <a:pt x="144463" y="0"/>
                    <a:pt x="144463" y="0"/>
                  </a:cubicBezTo>
                  <a:cubicBezTo>
                    <a:pt x="65564" y="556"/>
                    <a:pt x="1667" y="63897"/>
                    <a:pt x="0" y="142796"/>
                  </a:cubicBezTo>
                  <a:lnTo>
                    <a:pt x="0" y="147796"/>
                  </a:lnTo>
                  <a:cubicBezTo>
                    <a:pt x="556" y="165021"/>
                    <a:pt x="3889" y="181689"/>
                    <a:pt x="10001" y="197802"/>
                  </a:cubicBezTo>
                  <a:cubicBezTo>
                    <a:pt x="16113" y="212804"/>
                    <a:pt x="24447" y="226695"/>
                    <a:pt x="35004" y="238919"/>
                  </a:cubicBezTo>
                  <a:cubicBezTo>
                    <a:pt x="48339" y="253365"/>
                    <a:pt x="62786" y="281702"/>
                    <a:pt x="68898" y="293926"/>
                  </a:cubicBezTo>
                  <a:cubicBezTo>
                    <a:pt x="70564" y="297815"/>
                    <a:pt x="74454" y="300038"/>
                    <a:pt x="78899" y="300038"/>
                  </a:cubicBezTo>
                  <a:lnTo>
                    <a:pt x="210026" y="300038"/>
                  </a:lnTo>
                  <a:cubicBezTo>
                    <a:pt x="214471" y="300038"/>
                    <a:pt x="218361" y="297815"/>
                    <a:pt x="220027" y="293926"/>
                  </a:cubicBezTo>
                  <a:cubicBezTo>
                    <a:pt x="226139" y="281702"/>
                    <a:pt x="240586" y="253365"/>
                    <a:pt x="253921" y="238919"/>
                  </a:cubicBezTo>
                  <a:cubicBezTo>
                    <a:pt x="264478" y="226695"/>
                    <a:pt x="273367" y="212804"/>
                    <a:pt x="278924" y="197802"/>
                  </a:cubicBezTo>
                  <a:cubicBezTo>
                    <a:pt x="285036" y="181689"/>
                    <a:pt x="288369" y="165021"/>
                    <a:pt x="288925" y="147796"/>
                  </a:cubicBezTo>
                  <a:lnTo>
                    <a:pt x="288925" y="142796"/>
                  </a:lnTo>
                  <a:cubicBezTo>
                    <a:pt x="287258" y="63897"/>
                    <a:pt x="223361" y="556"/>
                    <a:pt x="144463" y="0"/>
                  </a:cubicBezTo>
                  <a:close/>
                  <a:moveTo>
                    <a:pt x="255588" y="147241"/>
                  </a:moveTo>
                  <a:cubicBezTo>
                    <a:pt x="255032" y="160576"/>
                    <a:pt x="252254" y="173911"/>
                    <a:pt x="247809" y="186134"/>
                  </a:cubicBezTo>
                  <a:cubicBezTo>
                    <a:pt x="243364" y="197247"/>
                    <a:pt x="237252" y="207804"/>
                    <a:pt x="228918" y="216694"/>
                  </a:cubicBezTo>
                  <a:cubicBezTo>
                    <a:pt x="216138" y="232251"/>
                    <a:pt x="205026" y="248920"/>
                    <a:pt x="196691" y="266700"/>
                  </a:cubicBezTo>
                  <a:lnTo>
                    <a:pt x="144463" y="266700"/>
                  </a:lnTo>
                  <a:lnTo>
                    <a:pt x="92789" y="266700"/>
                  </a:lnTo>
                  <a:cubicBezTo>
                    <a:pt x="83899" y="248920"/>
                    <a:pt x="72787" y="232251"/>
                    <a:pt x="60563" y="216694"/>
                  </a:cubicBezTo>
                  <a:cubicBezTo>
                    <a:pt x="52784" y="207804"/>
                    <a:pt x="46117" y="197247"/>
                    <a:pt x="41672" y="186134"/>
                  </a:cubicBezTo>
                  <a:cubicBezTo>
                    <a:pt x="36671" y="173911"/>
                    <a:pt x="34449" y="160576"/>
                    <a:pt x="33893" y="147241"/>
                  </a:cubicBezTo>
                  <a:lnTo>
                    <a:pt x="33893" y="142796"/>
                  </a:lnTo>
                  <a:cubicBezTo>
                    <a:pt x="35004" y="82232"/>
                    <a:pt x="84455" y="33338"/>
                    <a:pt x="145018" y="32782"/>
                  </a:cubicBezTo>
                  <a:lnTo>
                    <a:pt x="145018" y="32782"/>
                  </a:lnTo>
                  <a:lnTo>
                    <a:pt x="145018" y="32782"/>
                  </a:lnTo>
                  <a:cubicBezTo>
                    <a:pt x="145018" y="32782"/>
                    <a:pt x="145018" y="32782"/>
                    <a:pt x="145018" y="32782"/>
                  </a:cubicBezTo>
                  <a:cubicBezTo>
                    <a:pt x="145018" y="32782"/>
                    <a:pt x="145018" y="32782"/>
                    <a:pt x="145018" y="32782"/>
                  </a:cubicBezTo>
                  <a:lnTo>
                    <a:pt x="145018" y="32782"/>
                  </a:lnTo>
                  <a:lnTo>
                    <a:pt x="145018" y="32782"/>
                  </a:lnTo>
                  <a:cubicBezTo>
                    <a:pt x="205581" y="33338"/>
                    <a:pt x="255032" y="81677"/>
                    <a:pt x="256143" y="142796"/>
                  </a:cubicBezTo>
                  <a:lnTo>
                    <a:pt x="256143" y="147241"/>
                  </a:ln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68" name="Graphic 20" descr="Rocket">
            <a:extLst>
              <a:ext uri="{FF2B5EF4-FFF2-40B4-BE49-F238E27FC236}">
                <a16:creationId xmlns:a16="http://schemas.microsoft.com/office/drawing/2014/main" id="{B6670278-6482-4409-A87A-2C7F9C7F05DE}"/>
              </a:ext>
            </a:extLst>
          </p:cNvPr>
          <p:cNvGrpSpPr/>
          <p:nvPr/>
        </p:nvGrpSpPr>
        <p:grpSpPr>
          <a:xfrm>
            <a:off x="570972" y="3090812"/>
            <a:ext cx="299990" cy="299990"/>
            <a:chOff x="4315968" y="3201345"/>
            <a:chExt cx="533400" cy="533400"/>
          </a:xfrm>
        </p:grpSpPr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0F85FD91-A6B0-49D5-9BB2-A76D8CB9D212}"/>
                </a:ext>
              </a:extLst>
            </p:cNvPr>
            <p:cNvSpPr/>
            <p:nvPr/>
          </p:nvSpPr>
          <p:spPr>
            <a:xfrm>
              <a:off x="4704349" y="3245076"/>
              <a:ext cx="101935" cy="97953"/>
            </a:xfrm>
            <a:custGeom>
              <a:avLst/>
              <a:gdLst>
                <a:gd name="connsiteX0" fmla="*/ 99457 w 101935"/>
                <a:gd name="connsiteY0" fmla="*/ 2941 h 97953"/>
                <a:gd name="connsiteX1" fmla="*/ 0 w 101935"/>
                <a:gd name="connsiteY1" fmla="*/ 15165 h 97953"/>
                <a:gd name="connsiteX2" fmla="*/ 45561 w 101935"/>
                <a:gd name="connsiteY2" fmla="*/ 51281 h 97953"/>
                <a:gd name="connsiteX3" fmla="*/ 82232 w 101935"/>
                <a:gd name="connsiteY3" fmla="*/ 97953 h 97953"/>
                <a:gd name="connsiteX4" fmla="*/ 99457 w 101935"/>
                <a:gd name="connsiteY4" fmla="*/ 2941 h 97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935" h="97953">
                  <a:moveTo>
                    <a:pt x="99457" y="2941"/>
                  </a:moveTo>
                  <a:cubicBezTo>
                    <a:pt x="91678" y="-4837"/>
                    <a:pt x="41672" y="4053"/>
                    <a:pt x="0" y="15165"/>
                  </a:cubicBezTo>
                  <a:cubicBezTo>
                    <a:pt x="15002" y="24055"/>
                    <a:pt x="30559" y="36279"/>
                    <a:pt x="45561" y="51281"/>
                  </a:cubicBezTo>
                  <a:cubicBezTo>
                    <a:pt x="61119" y="66838"/>
                    <a:pt x="73342" y="82396"/>
                    <a:pt x="82232" y="97953"/>
                  </a:cubicBezTo>
                  <a:cubicBezTo>
                    <a:pt x="93345" y="55170"/>
                    <a:pt x="107791" y="10720"/>
                    <a:pt x="99457" y="2941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30CDC1ED-0F9A-4DFD-AD10-435F2724536C}"/>
                </a:ext>
              </a:extLst>
            </p:cNvPr>
            <p:cNvSpPr/>
            <p:nvPr/>
          </p:nvSpPr>
          <p:spPr>
            <a:xfrm>
              <a:off x="4358788" y="3397827"/>
              <a:ext cx="135534" cy="129635"/>
            </a:xfrm>
            <a:custGeom>
              <a:avLst/>
              <a:gdLst>
                <a:gd name="connsiteX0" fmla="*/ 135535 w 135534"/>
                <a:gd name="connsiteY0" fmla="*/ 8543 h 129635"/>
                <a:gd name="connsiteX1" fmla="*/ 116644 w 135534"/>
                <a:gd name="connsiteY1" fmla="*/ 1320 h 129635"/>
                <a:gd name="connsiteX2" fmla="*/ 94419 w 135534"/>
                <a:gd name="connsiteY2" fmla="*/ 5765 h 129635"/>
                <a:gd name="connsiteX3" fmla="*/ 6074 w 135534"/>
                <a:gd name="connsiteY3" fmla="*/ 94109 h 129635"/>
                <a:gd name="connsiteX4" fmla="*/ 24966 w 135534"/>
                <a:gd name="connsiteY4" fmla="*/ 129113 h 129635"/>
                <a:gd name="connsiteX5" fmla="*/ 98864 w 135534"/>
                <a:gd name="connsiteY5" fmla="*/ 112445 h 129635"/>
                <a:gd name="connsiteX6" fmla="*/ 135535 w 135534"/>
                <a:gd name="connsiteY6" fmla="*/ 8543 h 129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5534" h="129635">
                  <a:moveTo>
                    <a:pt x="135535" y="8543"/>
                  </a:moveTo>
                  <a:lnTo>
                    <a:pt x="116644" y="1320"/>
                  </a:lnTo>
                  <a:cubicBezTo>
                    <a:pt x="108865" y="-1458"/>
                    <a:pt x="100531" y="208"/>
                    <a:pt x="94419" y="5765"/>
                  </a:cubicBezTo>
                  <a:lnTo>
                    <a:pt x="6074" y="94109"/>
                  </a:lnTo>
                  <a:cubicBezTo>
                    <a:pt x="-8372" y="108555"/>
                    <a:pt x="4963" y="133558"/>
                    <a:pt x="24966" y="129113"/>
                  </a:cubicBezTo>
                  <a:lnTo>
                    <a:pt x="98864" y="112445"/>
                  </a:lnTo>
                  <a:cubicBezTo>
                    <a:pt x="104976" y="84663"/>
                    <a:pt x="114977" y="47437"/>
                    <a:pt x="135535" y="8543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F94EE4F0-C4D4-4B80-80D8-943F23F0BCB5}"/>
                </a:ext>
              </a:extLst>
            </p:cNvPr>
            <p:cNvSpPr/>
            <p:nvPr/>
          </p:nvSpPr>
          <p:spPr>
            <a:xfrm>
              <a:off x="4522128" y="3551388"/>
              <a:ext cx="129891" cy="139668"/>
            </a:xfrm>
            <a:custGeom>
              <a:avLst/>
              <a:gdLst>
                <a:gd name="connsiteX0" fmla="*/ 119436 w 129891"/>
                <a:gd name="connsiteY0" fmla="*/ 0 h 139668"/>
                <a:gd name="connsiteX1" fmla="*/ 17756 w 129891"/>
                <a:gd name="connsiteY1" fmla="*/ 35560 h 139668"/>
                <a:gd name="connsiteX2" fmla="*/ 532 w 129891"/>
                <a:gd name="connsiteY2" fmla="*/ 114459 h 139668"/>
                <a:gd name="connsiteX3" fmla="*/ 35536 w 129891"/>
                <a:gd name="connsiteY3" fmla="*/ 133350 h 139668"/>
                <a:gd name="connsiteX4" fmla="*/ 123881 w 129891"/>
                <a:gd name="connsiteY4" fmla="*/ 45006 h 139668"/>
                <a:gd name="connsiteX5" fmla="*/ 128326 w 129891"/>
                <a:gd name="connsiteY5" fmla="*/ 22781 h 139668"/>
                <a:gd name="connsiteX6" fmla="*/ 119436 w 129891"/>
                <a:gd name="connsiteY6" fmla="*/ 0 h 139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9891" h="139668">
                  <a:moveTo>
                    <a:pt x="119436" y="0"/>
                  </a:moveTo>
                  <a:cubicBezTo>
                    <a:pt x="82209" y="19447"/>
                    <a:pt x="46649" y="30004"/>
                    <a:pt x="17756" y="35560"/>
                  </a:cubicBezTo>
                  <a:lnTo>
                    <a:pt x="532" y="114459"/>
                  </a:lnTo>
                  <a:cubicBezTo>
                    <a:pt x="-3913" y="134461"/>
                    <a:pt x="20534" y="148352"/>
                    <a:pt x="35536" y="133350"/>
                  </a:cubicBezTo>
                  <a:lnTo>
                    <a:pt x="123881" y="45006"/>
                  </a:lnTo>
                  <a:cubicBezTo>
                    <a:pt x="129437" y="39449"/>
                    <a:pt x="131659" y="30559"/>
                    <a:pt x="128326" y="22781"/>
                  </a:cubicBezTo>
                  <a:lnTo>
                    <a:pt x="119436" y="0"/>
                  </a:ln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F9F15543-1954-4813-9A8D-4441F6A34ACD}"/>
                </a:ext>
              </a:extLst>
            </p:cNvPr>
            <p:cNvSpPr/>
            <p:nvPr/>
          </p:nvSpPr>
          <p:spPr>
            <a:xfrm>
              <a:off x="4477099" y="3270242"/>
              <a:ext cx="298926" cy="298370"/>
            </a:xfrm>
            <a:custGeom>
              <a:avLst/>
              <a:gdLst>
                <a:gd name="connsiteX0" fmla="*/ 197247 w 298926"/>
                <a:gd name="connsiteY0" fmla="*/ 0 h 298370"/>
                <a:gd name="connsiteX1" fmla="*/ 91123 w 298926"/>
                <a:gd name="connsiteY1" fmla="*/ 72231 h 298370"/>
                <a:gd name="connsiteX2" fmla="*/ 0 w 298926"/>
                <a:gd name="connsiteY2" fmla="*/ 263922 h 298370"/>
                <a:gd name="connsiteX3" fmla="*/ 34449 w 298926"/>
                <a:gd name="connsiteY3" fmla="*/ 298371 h 298370"/>
                <a:gd name="connsiteX4" fmla="*/ 226695 w 298926"/>
                <a:gd name="connsiteY4" fmla="*/ 207804 h 298370"/>
                <a:gd name="connsiteX5" fmla="*/ 298926 w 298926"/>
                <a:gd name="connsiteY5" fmla="*/ 102235 h 298370"/>
                <a:gd name="connsiteX6" fmla="*/ 256699 w 298926"/>
                <a:gd name="connsiteY6" fmla="*/ 41116 h 298370"/>
                <a:gd name="connsiteX7" fmla="*/ 197247 w 298926"/>
                <a:gd name="connsiteY7" fmla="*/ 0 h 298370"/>
                <a:gd name="connsiteX8" fmla="*/ 225584 w 298926"/>
                <a:gd name="connsiteY8" fmla="*/ 120015 h 298370"/>
                <a:gd name="connsiteX9" fmla="*/ 178356 w 298926"/>
                <a:gd name="connsiteY9" fmla="*/ 120015 h 298370"/>
                <a:gd name="connsiteX10" fmla="*/ 178356 w 298926"/>
                <a:gd name="connsiteY10" fmla="*/ 72787 h 298370"/>
                <a:gd name="connsiteX11" fmla="*/ 225584 w 298926"/>
                <a:gd name="connsiteY11" fmla="*/ 72787 h 298370"/>
                <a:gd name="connsiteX12" fmla="*/ 225584 w 298926"/>
                <a:gd name="connsiteY12" fmla="*/ 120015 h 298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8926" h="298370">
                  <a:moveTo>
                    <a:pt x="197247" y="0"/>
                  </a:moveTo>
                  <a:cubicBezTo>
                    <a:pt x="164465" y="13335"/>
                    <a:pt x="127238" y="36116"/>
                    <a:pt x="91123" y="72231"/>
                  </a:cubicBezTo>
                  <a:cubicBezTo>
                    <a:pt x="25003" y="138351"/>
                    <a:pt x="5556" y="218361"/>
                    <a:pt x="0" y="263922"/>
                  </a:cubicBezTo>
                  <a:lnTo>
                    <a:pt x="34449" y="298371"/>
                  </a:lnTo>
                  <a:cubicBezTo>
                    <a:pt x="80010" y="292814"/>
                    <a:pt x="160576" y="273923"/>
                    <a:pt x="226695" y="207804"/>
                  </a:cubicBezTo>
                  <a:cubicBezTo>
                    <a:pt x="262811" y="171688"/>
                    <a:pt x="285591" y="135017"/>
                    <a:pt x="298926" y="102235"/>
                  </a:cubicBezTo>
                  <a:cubicBezTo>
                    <a:pt x="291703" y="83899"/>
                    <a:pt x="277257" y="62230"/>
                    <a:pt x="256699" y="41116"/>
                  </a:cubicBezTo>
                  <a:cubicBezTo>
                    <a:pt x="236696" y="21669"/>
                    <a:pt x="215583" y="7223"/>
                    <a:pt x="197247" y="0"/>
                  </a:cubicBezTo>
                  <a:close/>
                  <a:moveTo>
                    <a:pt x="225584" y="120015"/>
                  </a:moveTo>
                  <a:cubicBezTo>
                    <a:pt x="212804" y="132794"/>
                    <a:pt x="191691" y="132794"/>
                    <a:pt x="178356" y="120015"/>
                  </a:cubicBezTo>
                  <a:cubicBezTo>
                    <a:pt x="165576" y="107236"/>
                    <a:pt x="165576" y="86122"/>
                    <a:pt x="178356" y="72787"/>
                  </a:cubicBezTo>
                  <a:cubicBezTo>
                    <a:pt x="191135" y="60008"/>
                    <a:pt x="212249" y="60008"/>
                    <a:pt x="225584" y="72787"/>
                  </a:cubicBezTo>
                  <a:cubicBezTo>
                    <a:pt x="238363" y="86122"/>
                    <a:pt x="238363" y="107236"/>
                    <a:pt x="225584" y="120015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F143CF6B-A49C-448E-8C0C-CB0CFCBBFD6E}"/>
                </a:ext>
              </a:extLst>
            </p:cNvPr>
            <p:cNvSpPr/>
            <p:nvPr/>
          </p:nvSpPr>
          <p:spPr>
            <a:xfrm>
              <a:off x="4411656" y="3554919"/>
              <a:ext cx="79136" cy="79300"/>
            </a:xfrm>
            <a:custGeom>
              <a:avLst/>
              <a:gdLst>
                <a:gd name="connsiteX0" fmla="*/ 64887 w 79136"/>
                <a:gd name="connsiteY0" fmla="*/ 14250 h 79300"/>
                <a:gd name="connsiteX1" fmla="*/ 38773 w 79136"/>
                <a:gd name="connsiteY1" fmla="*/ 8693 h 79300"/>
                <a:gd name="connsiteX2" fmla="*/ 1546 w 79136"/>
                <a:gd name="connsiteY2" fmla="*/ 77591 h 79300"/>
                <a:gd name="connsiteX3" fmla="*/ 70443 w 79136"/>
                <a:gd name="connsiteY3" fmla="*/ 40364 h 79300"/>
                <a:gd name="connsiteX4" fmla="*/ 64887 w 79136"/>
                <a:gd name="connsiteY4" fmla="*/ 14250 h 7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136" h="79300">
                  <a:moveTo>
                    <a:pt x="64887" y="14250"/>
                  </a:moveTo>
                  <a:cubicBezTo>
                    <a:pt x="55997" y="5360"/>
                    <a:pt x="57108" y="-9642"/>
                    <a:pt x="38773" y="8693"/>
                  </a:cubicBezTo>
                  <a:cubicBezTo>
                    <a:pt x="20437" y="27029"/>
                    <a:pt x="-6789" y="68701"/>
                    <a:pt x="1546" y="77591"/>
                  </a:cubicBezTo>
                  <a:cubicBezTo>
                    <a:pt x="10436" y="86481"/>
                    <a:pt x="52108" y="58700"/>
                    <a:pt x="70443" y="40364"/>
                  </a:cubicBezTo>
                  <a:cubicBezTo>
                    <a:pt x="88779" y="21473"/>
                    <a:pt x="73777" y="22584"/>
                    <a:pt x="64887" y="14250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2A3A9F10-EF75-4604-9DF2-54F1A4FC3FCF}"/>
              </a:ext>
            </a:extLst>
          </p:cNvPr>
          <p:cNvGrpSpPr/>
          <p:nvPr/>
        </p:nvGrpSpPr>
        <p:grpSpPr>
          <a:xfrm>
            <a:off x="6699738" y="3043478"/>
            <a:ext cx="2194560" cy="1237868"/>
            <a:chOff x="6974393" y="2966533"/>
            <a:chExt cx="2194560" cy="1237868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4982ECA1-A350-4746-95D3-011E3AF1EA86}"/>
                </a:ext>
              </a:extLst>
            </p:cNvPr>
            <p:cNvSpPr txBox="1"/>
            <p:nvPr/>
          </p:nvSpPr>
          <p:spPr>
            <a:xfrm>
              <a:off x="6974393" y="2966533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B4F470DA-2B2B-431D-AC4C-FDFBFC42FC86}"/>
                </a:ext>
              </a:extLst>
            </p:cNvPr>
            <p:cNvSpPr txBox="1"/>
            <p:nvPr/>
          </p:nvSpPr>
          <p:spPr>
            <a:xfrm>
              <a:off x="6974393" y="3342627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5D951E63-3B0E-4566-A149-85D37149C38E}"/>
              </a:ext>
            </a:extLst>
          </p:cNvPr>
          <p:cNvGrpSpPr/>
          <p:nvPr/>
        </p:nvGrpSpPr>
        <p:grpSpPr>
          <a:xfrm>
            <a:off x="6691483" y="4552110"/>
            <a:ext cx="2194560" cy="1237866"/>
            <a:chOff x="6691483" y="4621698"/>
            <a:chExt cx="2194560" cy="1237866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F6E2218F-AF2D-432F-B86E-95B17F48D0D2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33DD741E-0515-482E-B294-71CBD2556592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56243549-59A2-4198-BBBC-E64A492FC5B5}"/>
              </a:ext>
            </a:extLst>
          </p:cNvPr>
          <p:cNvGrpSpPr/>
          <p:nvPr/>
        </p:nvGrpSpPr>
        <p:grpSpPr>
          <a:xfrm>
            <a:off x="249702" y="3043477"/>
            <a:ext cx="2194560" cy="1237869"/>
            <a:chOff x="249702" y="2966531"/>
            <a:chExt cx="2194560" cy="1237869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7E3004DD-068E-4D87-96CC-E28569EFF111}"/>
                </a:ext>
              </a:extLst>
            </p:cNvPr>
            <p:cNvSpPr txBox="1"/>
            <p:nvPr/>
          </p:nvSpPr>
          <p:spPr>
            <a:xfrm>
              <a:off x="249702" y="2966531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5DFE5258-EEF7-4633-87F9-F4A93C3B4CC2}"/>
                </a:ext>
              </a:extLst>
            </p:cNvPr>
            <p:cNvSpPr txBox="1"/>
            <p:nvPr/>
          </p:nvSpPr>
          <p:spPr>
            <a:xfrm>
              <a:off x="249702" y="3342626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C9C2559D-FD18-4D52-9683-B4781D1AC206}"/>
              </a:ext>
            </a:extLst>
          </p:cNvPr>
          <p:cNvGrpSpPr/>
          <p:nvPr/>
        </p:nvGrpSpPr>
        <p:grpSpPr>
          <a:xfrm>
            <a:off x="249702" y="4552110"/>
            <a:ext cx="2194560" cy="1237866"/>
            <a:chOff x="249702" y="4621698"/>
            <a:chExt cx="2194560" cy="1237866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AF7F4C44-F69A-4A9C-B92C-F70221356B4B}"/>
                </a:ext>
              </a:extLst>
            </p:cNvPr>
            <p:cNvSpPr txBox="1"/>
            <p:nvPr/>
          </p:nvSpPr>
          <p:spPr>
            <a:xfrm>
              <a:off x="249702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EFB503D4-15C5-4084-B3F9-3B1A71E6A0EF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82075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House with 4 Layers – Slide Template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D5B15DF-681E-4CD7-8351-4AF0926C1249}"/>
              </a:ext>
            </a:extLst>
          </p:cNvPr>
          <p:cNvGrpSpPr/>
          <p:nvPr/>
        </p:nvGrpSpPr>
        <p:grpSpPr>
          <a:xfrm>
            <a:off x="2418019" y="1173094"/>
            <a:ext cx="4307962" cy="4307722"/>
            <a:chOff x="2712234" y="1685982"/>
            <a:chExt cx="3719532" cy="3719325"/>
          </a:xfrm>
        </p:grpSpPr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31A1D615-90BF-4A52-9739-D71CB6410A07}"/>
                </a:ext>
              </a:extLst>
            </p:cNvPr>
            <p:cNvSpPr/>
            <p:nvPr/>
          </p:nvSpPr>
          <p:spPr>
            <a:xfrm>
              <a:off x="3159252" y="4846821"/>
              <a:ext cx="2825496" cy="558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9405"/>
                  </a:lnTo>
                  <a:cubicBezTo>
                    <a:pt x="0" y="20560"/>
                    <a:pt x="182" y="21600"/>
                    <a:pt x="432" y="21600"/>
                  </a:cubicBezTo>
                  <a:lnTo>
                    <a:pt x="21168" y="21600"/>
                  </a:lnTo>
                  <a:cubicBezTo>
                    <a:pt x="21395" y="21600"/>
                    <a:pt x="21600" y="20676"/>
                    <a:pt x="21600" y="19405"/>
                  </a:cubicBez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4"/>
                </a:gs>
                <a:gs pos="70000">
                  <a:schemeClr val="accent4"/>
                </a:gs>
                <a:gs pos="88000">
                  <a:schemeClr val="accent4">
                    <a:lumMod val="50000"/>
                  </a:schemeClr>
                </a:gs>
              </a:gsLst>
              <a:lin ang="0" scaled="1"/>
              <a:tileRect/>
            </a:gradFill>
            <a:ln w="12700">
              <a:miter lim="400000"/>
            </a:ln>
          </p:spPr>
          <p:txBody>
            <a:bodyPr lIns="137160" tIns="28575" rIns="205740" bIns="28575" anchor="ctr"/>
            <a:lstStyle/>
            <a:p>
              <a:r>
                <a:rPr lang="en-US" sz="225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  <a:endParaRPr sz="225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C66BCBA-1BB4-4049-950F-837EA9A2F66F}"/>
                </a:ext>
              </a:extLst>
            </p:cNvPr>
            <p:cNvSpPr/>
            <p:nvPr/>
          </p:nvSpPr>
          <p:spPr>
            <a:xfrm>
              <a:off x="5429250" y="4846821"/>
              <a:ext cx="555498" cy="558486"/>
            </a:xfrm>
            <a:custGeom>
              <a:avLst/>
              <a:gdLst>
                <a:gd name="connsiteX0" fmla="*/ 0 w 740664"/>
                <a:gd name="connsiteY0" fmla="*/ 0 h 744648"/>
                <a:gd name="connsiteX1" fmla="*/ 740664 w 740664"/>
                <a:gd name="connsiteY1" fmla="*/ 0 h 744648"/>
                <a:gd name="connsiteX2" fmla="*/ 740664 w 740664"/>
                <a:gd name="connsiteY2" fmla="*/ 668977 h 744648"/>
                <a:gd name="connsiteX3" fmla="*/ 665318 w 740664"/>
                <a:gd name="connsiteY3" fmla="*/ 744648 h 744648"/>
                <a:gd name="connsiteX4" fmla="*/ 0 w 740664"/>
                <a:gd name="connsiteY4" fmla="*/ 744648 h 744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0664" h="744648">
                  <a:moveTo>
                    <a:pt x="0" y="0"/>
                  </a:moveTo>
                  <a:lnTo>
                    <a:pt x="740664" y="0"/>
                  </a:lnTo>
                  <a:lnTo>
                    <a:pt x="740664" y="668977"/>
                  </a:lnTo>
                  <a:cubicBezTo>
                    <a:pt x="740664" y="712794"/>
                    <a:pt x="704909" y="744648"/>
                    <a:pt x="665318" y="744648"/>
                  </a:cubicBezTo>
                  <a:lnTo>
                    <a:pt x="0" y="744648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5" name="Rectangle">
              <a:extLst>
                <a:ext uri="{FF2B5EF4-FFF2-40B4-BE49-F238E27FC236}">
                  <a16:creationId xmlns:a16="http://schemas.microsoft.com/office/drawing/2014/main" id="{BD10312D-108F-4389-A943-D9C732DD4C73}"/>
                </a:ext>
              </a:extLst>
            </p:cNvPr>
            <p:cNvSpPr/>
            <p:nvPr/>
          </p:nvSpPr>
          <p:spPr>
            <a:xfrm>
              <a:off x="3159252" y="4291533"/>
              <a:ext cx="2825496" cy="555500"/>
            </a:xfrm>
            <a:prstGeom prst="rect">
              <a:avLst/>
            </a:prstGeom>
            <a:gradFill flip="none" rotWithShape="1">
              <a:gsLst>
                <a:gs pos="0">
                  <a:schemeClr val="accent6"/>
                </a:gs>
                <a:gs pos="70000">
                  <a:schemeClr val="accent6"/>
                </a:gs>
                <a:gs pos="88000">
                  <a:schemeClr val="accent6">
                    <a:lumMod val="50000"/>
                  </a:schemeClr>
                </a:gs>
              </a:gsLst>
              <a:lin ang="10800000" scaled="1"/>
              <a:tileRect/>
            </a:gradFill>
            <a:ln w="12700">
              <a:miter lim="400000"/>
            </a:ln>
          </p:spPr>
          <p:txBody>
            <a:bodyPr lIns="205740" tIns="28575" rIns="137160" bIns="28575" anchor="ctr"/>
            <a:lstStyle/>
            <a:p>
              <a:pPr algn="r"/>
              <a:r>
                <a:rPr lang="en-US" sz="225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  <a:endParaRPr sz="225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6" name="Rectangle">
              <a:extLst>
                <a:ext uri="{FF2B5EF4-FFF2-40B4-BE49-F238E27FC236}">
                  <a16:creationId xmlns:a16="http://schemas.microsoft.com/office/drawing/2014/main" id="{4489DE14-B245-4D56-AD00-CF89C6D18C58}"/>
                </a:ext>
              </a:extLst>
            </p:cNvPr>
            <p:cNvSpPr/>
            <p:nvPr/>
          </p:nvSpPr>
          <p:spPr>
            <a:xfrm>
              <a:off x="3159252" y="3736033"/>
              <a:ext cx="2825496" cy="555500"/>
            </a:xfrm>
            <a:prstGeom prst="rect">
              <a:avLst/>
            </a:prstGeom>
            <a:gradFill flip="none" rotWithShape="1">
              <a:gsLst>
                <a:gs pos="0">
                  <a:schemeClr val="accent5"/>
                </a:gs>
                <a:gs pos="70000">
                  <a:schemeClr val="accent5"/>
                </a:gs>
                <a:gs pos="88000">
                  <a:schemeClr val="accent5">
                    <a:lumMod val="50000"/>
                  </a:schemeClr>
                </a:gs>
              </a:gsLst>
              <a:lin ang="0" scaled="1"/>
              <a:tileRect/>
            </a:gradFill>
            <a:ln w="12700">
              <a:miter lim="400000"/>
            </a:ln>
          </p:spPr>
          <p:txBody>
            <a:bodyPr lIns="137160" tIns="28575" rIns="205740" bIns="28575" anchor="ctr"/>
            <a:lstStyle/>
            <a:p>
              <a:r>
                <a:rPr lang="en-US" sz="2250" dirty="0">
                  <a:solidFill>
                    <a:schemeClr val="bg1"/>
                  </a:solidFill>
                </a:rPr>
                <a:t>Lorem Ipsum</a:t>
              </a:r>
              <a:endParaRPr sz="2250" dirty="0">
                <a:solidFill>
                  <a:schemeClr val="bg1"/>
                </a:solidFill>
              </a:endParaRPr>
            </a:p>
          </p:txBody>
        </p:sp>
        <p:sp>
          <p:nvSpPr>
            <p:cNvPr id="37" name="Rectangle">
              <a:extLst>
                <a:ext uri="{FF2B5EF4-FFF2-40B4-BE49-F238E27FC236}">
                  <a16:creationId xmlns:a16="http://schemas.microsoft.com/office/drawing/2014/main" id="{FF0B3ECC-E495-416B-B545-8BE957DFA293}"/>
                </a:ext>
              </a:extLst>
            </p:cNvPr>
            <p:cNvSpPr/>
            <p:nvPr/>
          </p:nvSpPr>
          <p:spPr>
            <a:xfrm>
              <a:off x="3159252" y="3180534"/>
              <a:ext cx="2825496" cy="555500"/>
            </a:xfrm>
            <a:prstGeom prst="rect">
              <a:avLst/>
            </a:prstGeom>
            <a:gradFill flip="none" rotWithShape="1">
              <a:gsLst>
                <a:gs pos="0">
                  <a:schemeClr val="accent3"/>
                </a:gs>
                <a:gs pos="70000">
                  <a:schemeClr val="accent3">
                    <a:lumMod val="95000"/>
                    <a:lumOff val="5000"/>
                  </a:schemeClr>
                </a:gs>
                <a:gs pos="88000">
                  <a:schemeClr val="accent3">
                    <a:lumMod val="50000"/>
                  </a:schemeClr>
                </a:gs>
              </a:gsLst>
              <a:lin ang="10800000" scaled="1"/>
              <a:tileRect/>
            </a:gradFill>
            <a:ln w="12700">
              <a:miter lim="400000"/>
            </a:ln>
          </p:spPr>
          <p:txBody>
            <a:bodyPr lIns="205740" tIns="28575" rIns="137160" bIns="28575" anchor="ctr"/>
            <a:lstStyle/>
            <a:p>
              <a:pPr algn="r">
                <a:defRPr sz="3000">
                  <a:solidFill>
                    <a:srgbClr val="FFFFFF"/>
                  </a:solidFill>
                </a:defRPr>
              </a:pPr>
              <a:r>
                <a:rPr lang="en-US" sz="225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  <a:endParaRPr sz="225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32DF32B7-FDD0-4FD7-9870-443CB8C9FCD2}"/>
                </a:ext>
              </a:extLst>
            </p:cNvPr>
            <p:cNvSpPr/>
            <p:nvPr/>
          </p:nvSpPr>
          <p:spPr>
            <a:xfrm>
              <a:off x="2712234" y="1685982"/>
              <a:ext cx="3719532" cy="14947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535" extrusionOk="0">
                  <a:moveTo>
                    <a:pt x="21193" y="19943"/>
                  </a:moveTo>
                  <a:lnTo>
                    <a:pt x="17510" y="12886"/>
                  </a:lnTo>
                  <a:cubicBezTo>
                    <a:pt x="17442" y="12757"/>
                    <a:pt x="17390" y="12542"/>
                    <a:pt x="17390" y="12327"/>
                  </a:cubicBezTo>
                  <a:lnTo>
                    <a:pt x="17390" y="4152"/>
                  </a:lnTo>
                  <a:cubicBezTo>
                    <a:pt x="17390" y="3764"/>
                    <a:pt x="17270" y="3420"/>
                    <a:pt x="17099" y="3420"/>
                  </a:cubicBezTo>
                  <a:lnTo>
                    <a:pt x="15112" y="3420"/>
                  </a:lnTo>
                  <a:cubicBezTo>
                    <a:pt x="14958" y="3420"/>
                    <a:pt x="14821" y="3721"/>
                    <a:pt x="14821" y="4152"/>
                  </a:cubicBezTo>
                  <a:lnTo>
                    <a:pt x="14821" y="6303"/>
                  </a:lnTo>
                  <a:cubicBezTo>
                    <a:pt x="14821" y="6906"/>
                    <a:pt x="14547" y="7250"/>
                    <a:pt x="14358" y="6862"/>
                  </a:cubicBezTo>
                  <a:lnTo>
                    <a:pt x="10881" y="193"/>
                  </a:lnTo>
                  <a:cubicBezTo>
                    <a:pt x="10761" y="-65"/>
                    <a:pt x="10573" y="-65"/>
                    <a:pt x="10453" y="193"/>
                  </a:cubicBezTo>
                  <a:lnTo>
                    <a:pt x="141" y="19943"/>
                  </a:lnTo>
                  <a:cubicBezTo>
                    <a:pt x="-133" y="20459"/>
                    <a:pt x="21" y="21535"/>
                    <a:pt x="364" y="21535"/>
                  </a:cubicBezTo>
                  <a:lnTo>
                    <a:pt x="10658" y="21535"/>
                  </a:lnTo>
                  <a:lnTo>
                    <a:pt x="20970" y="21535"/>
                  </a:lnTo>
                  <a:cubicBezTo>
                    <a:pt x="21313" y="21535"/>
                    <a:pt x="21467" y="20459"/>
                    <a:pt x="21193" y="19943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" name="Rectangle">
              <a:extLst>
                <a:ext uri="{FF2B5EF4-FFF2-40B4-BE49-F238E27FC236}">
                  <a16:creationId xmlns:a16="http://schemas.microsoft.com/office/drawing/2014/main" id="{83258D9F-D948-4C17-A87E-92771783D896}"/>
                </a:ext>
              </a:extLst>
            </p:cNvPr>
            <p:cNvSpPr/>
            <p:nvPr/>
          </p:nvSpPr>
          <p:spPr>
            <a:xfrm>
              <a:off x="3159252" y="3180534"/>
              <a:ext cx="555498" cy="555500"/>
            </a:xfrm>
            <a:prstGeom prst="rect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" name="Rectangle">
              <a:extLst>
                <a:ext uri="{FF2B5EF4-FFF2-40B4-BE49-F238E27FC236}">
                  <a16:creationId xmlns:a16="http://schemas.microsoft.com/office/drawing/2014/main" id="{2A54500D-21F4-4D6B-B4D9-0D281C1D342C}"/>
                </a:ext>
              </a:extLst>
            </p:cNvPr>
            <p:cNvSpPr/>
            <p:nvPr/>
          </p:nvSpPr>
          <p:spPr>
            <a:xfrm>
              <a:off x="3159252" y="4291533"/>
              <a:ext cx="555498" cy="555500"/>
            </a:xfrm>
            <a:prstGeom prst="rect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7" name="Rectangle">
              <a:extLst>
                <a:ext uri="{FF2B5EF4-FFF2-40B4-BE49-F238E27FC236}">
                  <a16:creationId xmlns:a16="http://schemas.microsoft.com/office/drawing/2014/main" id="{3C6056F5-55F9-4EFF-A406-2617CF851226}"/>
                </a:ext>
              </a:extLst>
            </p:cNvPr>
            <p:cNvSpPr/>
            <p:nvPr/>
          </p:nvSpPr>
          <p:spPr>
            <a:xfrm>
              <a:off x="5429250" y="3736033"/>
              <a:ext cx="555498" cy="555500"/>
            </a:xfrm>
            <a:prstGeom prst="rect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" name="Graphic 18" descr="Puzzle">
              <a:extLst>
                <a:ext uri="{FF2B5EF4-FFF2-40B4-BE49-F238E27FC236}">
                  <a16:creationId xmlns:a16="http://schemas.microsoft.com/office/drawing/2014/main" id="{BA87BE07-5F52-443B-800A-F3867608059B}"/>
                </a:ext>
              </a:extLst>
            </p:cNvPr>
            <p:cNvSpPr/>
            <p:nvPr/>
          </p:nvSpPr>
          <p:spPr>
            <a:xfrm>
              <a:off x="5540312" y="4951042"/>
              <a:ext cx="333375" cy="333375"/>
            </a:xfrm>
            <a:custGeom>
              <a:avLst/>
              <a:gdLst>
                <a:gd name="connsiteX0" fmla="*/ 287258 w 444500"/>
                <a:gd name="connsiteY0" fmla="*/ 337264 h 444500"/>
                <a:gd name="connsiteX1" fmla="*/ 263366 w 444500"/>
                <a:gd name="connsiteY1" fmla="*/ 263922 h 444500"/>
                <a:gd name="connsiteX2" fmla="*/ 267256 w 444500"/>
                <a:gd name="connsiteY2" fmla="*/ 260033 h 444500"/>
                <a:gd name="connsiteX3" fmla="*/ 341709 w 444500"/>
                <a:gd name="connsiteY3" fmla="*/ 282813 h 444500"/>
                <a:gd name="connsiteX4" fmla="*/ 381159 w 444500"/>
                <a:gd name="connsiteY4" fmla="*/ 314484 h 444500"/>
                <a:gd name="connsiteX5" fmla="*/ 444500 w 444500"/>
                <a:gd name="connsiteY5" fmla="*/ 251143 h 444500"/>
                <a:gd name="connsiteX6" fmla="*/ 350044 w 444500"/>
                <a:gd name="connsiteY6" fmla="*/ 156686 h 444500"/>
                <a:gd name="connsiteX7" fmla="*/ 381714 w 444500"/>
                <a:gd name="connsiteY7" fmla="*/ 117237 h 444500"/>
                <a:gd name="connsiteX8" fmla="*/ 404495 w 444500"/>
                <a:gd name="connsiteY8" fmla="*/ 42783 h 444500"/>
                <a:gd name="connsiteX9" fmla="*/ 400606 w 444500"/>
                <a:gd name="connsiteY9" fmla="*/ 38894 h 444500"/>
                <a:gd name="connsiteX10" fmla="*/ 327263 w 444500"/>
                <a:gd name="connsiteY10" fmla="*/ 62786 h 444500"/>
                <a:gd name="connsiteX11" fmla="*/ 287814 w 444500"/>
                <a:gd name="connsiteY11" fmla="*/ 94456 h 444500"/>
                <a:gd name="connsiteX12" fmla="*/ 193358 w 444500"/>
                <a:gd name="connsiteY12" fmla="*/ 0 h 444500"/>
                <a:gd name="connsiteX13" fmla="*/ 129461 w 444500"/>
                <a:gd name="connsiteY13" fmla="*/ 63341 h 444500"/>
                <a:gd name="connsiteX14" fmla="*/ 161131 w 444500"/>
                <a:gd name="connsiteY14" fmla="*/ 102791 h 444500"/>
                <a:gd name="connsiteX15" fmla="*/ 185023 w 444500"/>
                <a:gd name="connsiteY15" fmla="*/ 176133 h 444500"/>
                <a:gd name="connsiteX16" fmla="*/ 181134 w 444500"/>
                <a:gd name="connsiteY16" fmla="*/ 180023 h 444500"/>
                <a:gd name="connsiteX17" fmla="*/ 106680 w 444500"/>
                <a:gd name="connsiteY17" fmla="*/ 157242 h 444500"/>
                <a:gd name="connsiteX18" fmla="*/ 67231 w 444500"/>
                <a:gd name="connsiteY18" fmla="*/ 125571 h 444500"/>
                <a:gd name="connsiteX19" fmla="*/ 0 w 444500"/>
                <a:gd name="connsiteY19" fmla="*/ 193358 h 444500"/>
                <a:gd name="connsiteX20" fmla="*/ 94456 w 444500"/>
                <a:gd name="connsiteY20" fmla="*/ 287814 h 444500"/>
                <a:gd name="connsiteX21" fmla="*/ 62786 w 444500"/>
                <a:gd name="connsiteY21" fmla="*/ 327263 h 444500"/>
                <a:gd name="connsiteX22" fmla="*/ 40005 w 444500"/>
                <a:gd name="connsiteY22" fmla="*/ 401717 h 444500"/>
                <a:gd name="connsiteX23" fmla="*/ 43894 w 444500"/>
                <a:gd name="connsiteY23" fmla="*/ 405606 h 444500"/>
                <a:gd name="connsiteX24" fmla="*/ 117237 w 444500"/>
                <a:gd name="connsiteY24" fmla="*/ 381714 h 444500"/>
                <a:gd name="connsiteX25" fmla="*/ 156686 w 444500"/>
                <a:gd name="connsiteY25" fmla="*/ 350044 h 444500"/>
                <a:gd name="connsiteX26" fmla="*/ 251143 w 444500"/>
                <a:gd name="connsiteY26" fmla="*/ 444500 h 444500"/>
                <a:gd name="connsiteX27" fmla="*/ 318929 w 444500"/>
                <a:gd name="connsiteY27" fmla="*/ 376714 h 444500"/>
                <a:gd name="connsiteX28" fmla="*/ 287258 w 444500"/>
                <a:gd name="connsiteY28" fmla="*/ 337264 h 44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444500" h="444500">
                  <a:moveTo>
                    <a:pt x="287258" y="337264"/>
                  </a:moveTo>
                  <a:cubicBezTo>
                    <a:pt x="250587" y="338376"/>
                    <a:pt x="237252" y="291148"/>
                    <a:pt x="263366" y="263922"/>
                  </a:cubicBezTo>
                  <a:lnTo>
                    <a:pt x="267256" y="260033"/>
                  </a:lnTo>
                  <a:cubicBezTo>
                    <a:pt x="294481" y="233918"/>
                    <a:pt x="342821" y="246142"/>
                    <a:pt x="341709" y="282813"/>
                  </a:cubicBezTo>
                  <a:cubicBezTo>
                    <a:pt x="341154" y="303927"/>
                    <a:pt x="366157" y="329486"/>
                    <a:pt x="381159" y="314484"/>
                  </a:cubicBezTo>
                  <a:lnTo>
                    <a:pt x="444500" y="251143"/>
                  </a:lnTo>
                  <a:lnTo>
                    <a:pt x="350044" y="156686"/>
                  </a:lnTo>
                  <a:cubicBezTo>
                    <a:pt x="335042" y="141684"/>
                    <a:pt x="360601" y="116681"/>
                    <a:pt x="381714" y="117237"/>
                  </a:cubicBezTo>
                  <a:cubicBezTo>
                    <a:pt x="418386" y="118348"/>
                    <a:pt x="430609" y="70009"/>
                    <a:pt x="404495" y="42783"/>
                  </a:cubicBezTo>
                  <a:lnTo>
                    <a:pt x="400606" y="38894"/>
                  </a:lnTo>
                  <a:cubicBezTo>
                    <a:pt x="373380" y="12779"/>
                    <a:pt x="326152" y="26114"/>
                    <a:pt x="327263" y="62786"/>
                  </a:cubicBezTo>
                  <a:cubicBezTo>
                    <a:pt x="327819" y="83899"/>
                    <a:pt x="302816" y="109458"/>
                    <a:pt x="287814" y="94456"/>
                  </a:cubicBezTo>
                  <a:lnTo>
                    <a:pt x="193358" y="0"/>
                  </a:lnTo>
                  <a:lnTo>
                    <a:pt x="129461" y="63341"/>
                  </a:lnTo>
                  <a:cubicBezTo>
                    <a:pt x="114459" y="78343"/>
                    <a:pt x="140018" y="103346"/>
                    <a:pt x="161131" y="102791"/>
                  </a:cubicBezTo>
                  <a:cubicBezTo>
                    <a:pt x="197802" y="101679"/>
                    <a:pt x="211138" y="148908"/>
                    <a:pt x="185023" y="176133"/>
                  </a:cubicBezTo>
                  <a:lnTo>
                    <a:pt x="181134" y="180023"/>
                  </a:lnTo>
                  <a:cubicBezTo>
                    <a:pt x="153908" y="206137"/>
                    <a:pt x="105569" y="193913"/>
                    <a:pt x="106680" y="157242"/>
                  </a:cubicBezTo>
                  <a:cubicBezTo>
                    <a:pt x="107236" y="136128"/>
                    <a:pt x="82232" y="110569"/>
                    <a:pt x="67231" y="125571"/>
                  </a:cubicBezTo>
                  <a:lnTo>
                    <a:pt x="0" y="193358"/>
                  </a:lnTo>
                  <a:lnTo>
                    <a:pt x="94456" y="287814"/>
                  </a:lnTo>
                  <a:cubicBezTo>
                    <a:pt x="109458" y="302816"/>
                    <a:pt x="83899" y="327819"/>
                    <a:pt x="62786" y="327263"/>
                  </a:cubicBezTo>
                  <a:cubicBezTo>
                    <a:pt x="26114" y="326152"/>
                    <a:pt x="13891" y="374491"/>
                    <a:pt x="40005" y="401717"/>
                  </a:cubicBezTo>
                  <a:lnTo>
                    <a:pt x="43894" y="405606"/>
                  </a:lnTo>
                  <a:cubicBezTo>
                    <a:pt x="71120" y="431721"/>
                    <a:pt x="118348" y="418386"/>
                    <a:pt x="117237" y="381714"/>
                  </a:cubicBezTo>
                  <a:cubicBezTo>
                    <a:pt x="116681" y="360601"/>
                    <a:pt x="141684" y="335042"/>
                    <a:pt x="156686" y="350044"/>
                  </a:cubicBezTo>
                  <a:lnTo>
                    <a:pt x="251143" y="444500"/>
                  </a:lnTo>
                  <a:lnTo>
                    <a:pt x="318929" y="376714"/>
                  </a:lnTo>
                  <a:cubicBezTo>
                    <a:pt x="333931" y="361712"/>
                    <a:pt x="308928" y="336709"/>
                    <a:pt x="287258" y="337264"/>
                  </a:cubicBezTo>
                  <a:close/>
                </a:path>
              </a:pathLst>
            </a:custGeom>
            <a:solidFill>
              <a:srgbClr val="000000"/>
            </a:solidFill>
            <a:ln w="55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grpSp>
          <p:nvGrpSpPr>
            <p:cNvPr id="4" name="Graphic 17" descr="Users">
              <a:extLst>
                <a:ext uri="{FF2B5EF4-FFF2-40B4-BE49-F238E27FC236}">
                  <a16:creationId xmlns:a16="http://schemas.microsoft.com/office/drawing/2014/main" id="{0DC82BC5-FB21-4CE2-9C19-E633F09F5A3C}"/>
                </a:ext>
              </a:extLst>
            </p:cNvPr>
            <p:cNvGrpSpPr/>
            <p:nvPr/>
          </p:nvGrpSpPr>
          <p:grpSpPr>
            <a:xfrm>
              <a:off x="5531977" y="3904603"/>
              <a:ext cx="350044" cy="218360"/>
              <a:chOff x="7375969" y="4063137"/>
              <a:chExt cx="466725" cy="291147"/>
            </a:xfrm>
            <a:solidFill>
              <a:srgbClr val="000000"/>
            </a:solidFill>
          </p:grpSpPr>
          <p:sp>
            <p:nvSpPr>
              <p:cNvPr id="5" name="Freeform: Shape 4">
                <a:extLst>
                  <a:ext uri="{FF2B5EF4-FFF2-40B4-BE49-F238E27FC236}">
                    <a16:creationId xmlns:a16="http://schemas.microsoft.com/office/drawing/2014/main" id="{B9DDBFE3-0EA6-4FF1-AD87-449D2451302B}"/>
                  </a:ext>
                </a:extLst>
              </p:cNvPr>
              <p:cNvSpPr/>
              <p:nvPr/>
            </p:nvSpPr>
            <p:spPr>
              <a:xfrm>
                <a:off x="7425975" y="4063137"/>
                <a:ext cx="100012" cy="100012"/>
              </a:xfrm>
              <a:custGeom>
                <a:avLst/>
                <a:gdLst>
                  <a:gd name="connsiteX0" fmla="*/ 100013 w 100012"/>
                  <a:gd name="connsiteY0" fmla="*/ 50006 h 100012"/>
                  <a:gd name="connsiteX1" fmla="*/ 50006 w 100012"/>
                  <a:gd name="connsiteY1" fmla="*/ 100012 h 100012"/>
                  <a:gd name="connsiteX2" fmla="*/ 0 w 100012"/>
                  <a:gd name="connsiteY2" fmla="*/ 50006 h 100012"/>
                  <a:gd name="connsiteX3" fmla="*/ 50006 w 100012"/>
                  <a:gd name="connsiteY3" fmla="*/ 0 h 100012"/>
                  <a:gd name="connsiteX4" fmla="*/ 100013 w 100012"/>
                  <a:gd name="connsiteY4" fmla="*/ 50006 h 1000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0012" h="100012">
                    <a:moveTo>
                      <a:pt x="100013" y="50006"/>
                    </a:moveTo>
                    <a:cubicBezTo>
                      <a:pt x="100013" y="77624"/>
                      <a:pt x="77624" y="100012"/>
                      <a:pt x="50006" y="100012"/>
                    </a:cubicBezTo>
                    <a:cubicBezTo>
                      <a:pt x="22389" y="100012"/>
                      <a:pt x="0" y="77624"/>
                      <a:pt x="0" y="50006"/>
                    </a:cubicBezTo>
                    <a:cubicBezTo>
                      <a:pt x="0" y="22389"/>
                      <a:pt x="22389" y="0"/>
                      <a:pt x="50006" y="0"/>
                    </a:cubicBezTo>
                    <a:cubicBezTo>
                      <a:pt x="77624" y="0"/>
                      <a:pt x="100013" y="22389"/>
                      <a:pt x="100013" y="50006"/>
                    </a:cubicBezTo>
                    <a:close/>
                  </a:path>
                </a:pathLst>
              </a:custGeom>
              <a:solidFill>
                <a:srgbClr val="000000"/>
              </a:solidFill>
              <a:ln w="5556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6" name="Freeform: Shape 5">
                <a:extLst>
                  <a:ext uri="{FF2B5EF4-FFF2-40B4-BE49-F238E27FC236}">
                    <a16:creationId xmlns:a16="http://schemas.microsoft.com/office/drawing/2014/main" id="{A445EFB1-1217-4F27-8CF4-7E93533B847B}"/>
                  </a:ext>
                </a:extLst>
              </p:cNvPr>
              <p:cNvSpPr/>
              <p:nvPr/>
            </p:nvSpPr>
            <p:spPr>
              <a:xfrm>
                <a:off x="7692675" y="4063137"/>
                <a:ext cx="100012" cy="100012"/>
              </a:xfrm>
              <a:custGeom>
                <a:avLst/>
                <a:gdLst>
                  <a:gd name="connsiteX0" fmla="*/ 100013 w 100012"/>
                  <a:gd name="connsiteY0" fmla="*/ 50006 h 100012"/>
                  <a:gd name="connsiteX1" fmla="*/ 50006 w 100012"/>
                  <a:gd name="connsiteY1" fmla="*/ 100012 h 100012"/>
                  <a:gd name="connsiteX2" fmla="*/ 0 w 100012"/>
                  <a:gd name="connsiteY2" fmla="*/ 50006 h 100012"/>
                  <a:gd name="connsiteX3" fmla="*/ 50006 w 100012"/>
                  <a:gd name="connsiteY3" fmla="*/ 0 h 100012"/>
                  <a:gd name="connsiteX4" fmla="*/ 100013 w 100012"/>
                  <a:gd name="connsiteY4" fmla="*/ 50006 h 1000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0012" h="100012">
                    <a:moveTo>
                      <a:pt x="100013" y="50006"/>
                    </a:moveTo>
                    <a:cubicBezTo>
                      <a:pt x="100013" y="77624"/>
                      <a:pt x="77624" y="100012"/>
                      <a:pt x="50006" y="100012"/>
                    </a:cubicBezTo>
                    <a:cubicBezTo>
                      <a:pt x="22389" y="100012"/>
                      <a:pt x="0" y="77624"/>
                      <a:pt x="0" y="50006"/>
                    </a:cubicBezTo>
                    <a:cubicBezTo>
                      <a:pt x="0" y="22389"/>
                      <a:pt x="22389" y="0"/>
                      <a:pt x="50006" y="0"/>
                    </a:cubicBezTo>
                    <a:cubicBezTo>
                      <a:pt x="77624" y="0"/>
                      <a:pt x="100013" y="22389"/>
                      <a:pt x="100013" y="50006"/>
                    </a:cubicBezTo>
                    <a:close/>
                  </a:path>
                </a:pathLst>
              </a:custGeom>
              <a:solidFill>
                <a:srgbClr val="000000"/>
              </a:solidFill>
              <a:ln w="5556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7" name="Freeform: Shape 6">
                <a:extLst>
                  <a:ext uri="{FF2B5EF4-FFF2-40B4-BE49-F238E27FC236}">
                    <a16:creationId xmlns:a16="http://schemas.microsoft.com/office/drawing/2014/main" id="{A17B7A4C-250F-4C0F-9B25-DDCCAD90DFE1}"/>
                  </a:ext>
                </a:extLst>
              </p:cNvPr>
              <p:cNvSpPr/>
              <p:nvPr/>
            </p:nvSpPr>
            <p:spPr>
              <a:xfrm>
                <a:off x="7509319" y="4254272"/>
                <a:ext cx="200025" cy="100012"/>
              </a:xfrm>
              <a:custGeom>
                <a:avLst/>
                <a:gdLst>
                  <a:gd name="connsiteX0" fmla="*/ 200025 w 200025"/>
                  <a:gd name="connsiteY0" fmla="*/ 100012 h 100012"/>
                  <a:gd name="connsiteX1" fmla="*/ 200025 w 200025"/>
                  <a:gd name="connsiteY1" fmla="*/ 50006 h 100012"/>
                  <a:gd name="connsiteX2" fmla="*/ 190024 w 200025"/>
                  <a:gd name="connsiteY2" fmla="*/ 30004 h 100012"/>
                  <a:gd name="connsiteX3" fmla="*/ 141129 w 200025"/>
                  <a:gd name="connsiteY3" fmla="*/ 6668 h 100012"/>
                  <a:gd name="connsiteX4" fmla="*/ 100013 w 200025"/>
                  <a:gd name="connsiteY4" fmla="*/ 0 h 100012"/>
                  <a:gd name="connsiteX5" fmla="*/ 58896 w 200025"/>
                  <a:gd name="connsiteY5" fmla="*/ 6668 h 100012"/>
                  <a:gd name="connsiteX6" fmla="*/ 10001 w 200025"/>
                  <a:gd name="connsiteY6" fmla="*/ 30004 h 100012"/>
                  <a:gd name="connsiteX7" fmla="*/ 0 w 200025"/>
                  <a:gd name="connsiteY7" fmla="*/ 50006 h 100012"/>
                  <a:gd name="connsiteX8" fmla="*/ 0 w 200025"/>
                  <a:gd name="connsiteY8" fmla="*/ 100012 h 100012"/>
                  <a:gd name="connsiteX9" fmla="*/ 200025 w 200025"/>
                  <a:gd name="connsiteY9" fmla="*/ 100012 h 1000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00025" h="100012">
                    <a:moveTo>
                      <a:pt x="200025" y="100012"/>
                    </a:moveTo>
                    <a:lnTo>
                      <a:pt x="200025" y="50006"/>
                    </a:lnTo>
                    <a:cubicBezTo>
                      <a:pt x="200025" y="42227"/>
                      <a:pt x="196691" y="34449"/>
                      <a:pt x="190024" y="30004"/>
                    </a:cubicBezTo>
                    <a:cubicBezTo>
                      <a:pt x="176689" y="18891"/>
                      <a:pt x="158909" y="11113"/>
                      <a:pt x="141129" y="6668"/>
                    </a:cubicBezTo>
                    <a:cubicBezTo>
                      <a:pt x="128905" y="3334"/>
                      <a:pt x="114459" y="0"/>
                      <a:pt x="100013" y="0"/>
                    </a:cubicBezTo>
                    <a:cubicBezTo>
                      <a:pt x="86677" y="0"/>
                      <a:pt x="72231" y="2222"/>
                      <a:pt x="58896" y="6668"/>
                    </a:cubicBezTo>
                    <a:cubicBezTo>
                      <a:pt x="41116" y="11113"/>
                      <a:pt x="24448" y="20002"/>
                      <a:pt x="10001" y="30004"/>
                    </a:cubicBezTo>
                    <a:cubicBezTo>
                      <a:pt x="3334" y="35560"/>
                      <a:pt x="0" y="42227"/>
                      <a:pt x="0" y="50006"/>
                    </a:cubicBezTo>
                    <a:lnTo>
                      <a:pt x="0" y="100012"/>
                    </a:lnTo>
                    <a:lnTo>
                      <a:pt x="200025" y="100012"/>
                    </a:lnTo>
                    <a:close/>
                  </a:path>
                </a:pathLst>
              </a:custGeom>
              <a:solidFill>
                <a:srgbClr val="000000"/>
              </a:solidFill>
              <a:ln w="5556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id="{7449C2E8-4661-4A4B-8D12-09FB6620EACC}"/>
                  </a:ext>
                </a:extLst>
              </p:cNvPr>
              <p:cNvSpPr/>
              <p:nvPr/>
            </p:nvSpPr>
            <p:spPr>
              <a:xfrm>
                <a:off x="7559325" y="4140924"/>
                <a:ext cx="100012" cy="100012"/>
              </a:xfrm>
              <a:custGeom>
                <a:avLst/>
                <a:gdLst>
                  <a:gd name="connsiteX0" fmla="*/ 100013 w 100012"/>
                  <a:gd name="connsiteY0" fmla="*/ 50006 h 100012"/>
                  <a:gd name="connsiteX1" fmla="*/ 50006 w 100012"/>
                  <a:gd name="connsiteY1" fmla="*/ 100012 h 100012"/>
                  <a:gd name="connsiteX2" fmla="*/ 0 w 100012"/>
                  <a:gd name="connsiteY2" fmla="*/ 50006 h 100012"/>
                  <a:gd name="connsiteX3" fmla="*/ 50006 w 100012"/>
                  <a:gd name="connsiteY3" fmla="*/ 0 h 100012"/>
                  <a:gd name="connsiteX4" fmla="*/ 100013 w 100012"/>
                  <a:gd name="connsiteY4" fmla="*/ 50006 h 1000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0012" h="100012">
                    <a:moveTo>
                      <a:pt x="100013" y="50006"/>
                    </a:moveTo>
                    <a:cubicBezTo>
                      <a:pt x="100013" y="77624"/>
                      <a:pt x="77624" y="100012"/>
                      <a:pt x="50006" y="100012"/>
                    </a:cubicBezTo>
                    <a:cubicBezTo>
                      <a:pt x="22389" y="100012"/>
                      <a:pt x="0" y="77624"/>
                      <a:pt x="0" y="50006"/>
                    </a:cubicBezTo>
                    <a:cubicBezTo>
                      <a:pt x="0" y="22389"/>
                      <a:pt x="22389" y="0"/>
                      <a:pt x="50006" y="0"/>
                    </a:cubicBezTo>
                    <a:cubicBezTo>
                      <a:pt x="77624" y="0"/>
                      <a:pt x="100013" y="22389"/>
                      <a:pt x="100013" y="50006"/>
                    </a:cubicBezTo>
                    <a:close/>
                  </a:path>
                </a:pathLst>
              </a:custGeom>
              <a:solidFill>
                <a:srgbClr val="000000"/>
              </a:solidFill>
              <a:ln w="5556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9466B66E-0D8D-4D4E-9133-E7C78F80F6AB}"/>
                  </a:ext>
                </a:extLst>
              </p:cNvPr>
              <p:cNvSpPr/>
              <p:nvPr/>
            </p:nvSpPr>
            <p:spPr>
              <a:xfrm>
                <a:off x="7661560" y="4176484"/>
                <a:ext cx="181133" cy="100012"/>
              </a:xfrm>
              <a:custGeom>
                <a:avLst/>
                <a:gdLst>
                  <a:gd name="connsiteX0" fmla="*/ 171132 w 181133"/>
                  <a:gd name="connsiteY0" fmla="*/ 30004 h 100012"/>
                  <a:gd name="connsiteX1" fmla="*/ 122238 w 181133"/>
                  <a:gd name="connsiteY1" fmla="*/ 6668 h 100012"/>
                  <a:gd name="connsiteX2" fmla="*/ 81121 w 181133"/>
                  <a:gd name="connsiteY2" fmla="*/ 0 h 100012"/>
                  <a:gd name="connsiteX3" fmla="*/ 40005 w 181133"/>
                  <a:gd name="connsiteY3" fmla="*/ 6668 h 100012"/>
                  <a:gd name="connsiteX4" fmla="*/ 20002 w 181133"/>
                  <a:gd name="connsiteY4" fmla="*/ 14446 h 100012"/>
                  <a:gd name="connsiteX5" fmla="*/ 20002 w 181133"/>
                  <a:gd name="connsiteY5" fmla="*/ 15557 h 100012"/>
                  <a:gd name="connsiteX6" fmla="*/ 0 w 181133"/>
                  <a:gd name="connsiteY6" fmla="*/ 64452 h 100012"/>
                  <a:gd name="connsiteX7" fmla="*/ 51117 w 181133"/>
                  <a:gd name="connsiteY7" fmla="*/ 90011 h 100012"/>
                  <a:gd name="connsiteX8" fmla="*/ 60007 w 181133"/>
                  <a:gd name="connsiteY8" fmla="*/ 100013 h 100012"/>
                  <a:gd name="connsiteX9" fmla="*/ 181134 w 181133"/>
                  <a:gd name="connsiteY9" fmla="*/ 100013 h 100012"/>
                  <a:gd name="connsiteX10" fmla="*/ 181134 w 181133"/>
                  <a:gd name="connsiteY10" fmla="*/ 50006 h 100012"/>
                  <a:gd name="connsiteX11" fmla="*/ 171132 w 181133"/>
                  <a:gd name="connsiteY11" fmla="*/ 30004 h 1000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81133" h="100012">
                    <a:moveTo>
                      <a:pt x="171132" y="30004"/>
                    </a:moveTo>
                    <a:cubicBezTo>
                      <a:pt x="157798" y="18891"/>
                      <a:pt x="140017" y="11113"/>
                      <a:pt x="122238" y="6668"/>
                    </a:cubicBezTo>
                    <a:cubicBezTo>
                      <a:pt x="110014" y="3334"/>
                      <a:pt x="95567" y="0"/>
                      <a:pt x="81121" y="0"/>
                    </a:cubicBezTo>
                    <a:cubicBezTo>
                      <a:pt x="67786" y="0"/>
                      <a:pt x="53340" y="2222"/>
                      <a:pt x="40005" y="6668"/>
                    </a:cubicBezTo>
                    <a:cubicBezTo>
                      <a:pt x="33338" y="8890"/>
                      <a:pt x="26670" y="11113"/>
                      <a:pt x="20002" y="14446"/>
                    </a:cubicBezTo>
                    <a:lnTo>
                      <a:pt x="20002" y="15557"/>
                    </a:lnTo>
                    <a:cubicBezTo>
                      <a:pt x="20002" y="34449"/>
                      <a:pt x="12224" y="52229"/>
                      <a:pt x="0" y="64452"/>
                    </a:cubicBezTo>
                    <a:cubicBezTo>
                      <a:pt x="21114" y="71120"/>
                      <a:pt x="37782" y="80010"/>
                      <a:pt x="51117" y="90011"/>
                    </a:cubicBezTo>
                    <a:cubicBezTo>
                      <a:pt x="54451" y="93345"/>
                      <a:pt x="57785" y="95568"/>
                      <a:pt x="60007" y="100013"/>
                    </a:cubicBezTo>
                    <a:lnTo>
                      <a:pt x="181134" y="100013"/>
                    </a:lnTo>
                    <a:lnTo>
                      <a:pt x="181134" y="50006"/>
                    </a:lnTo>
                    <a:cubicBezTo>
                      <a:pt x="181134" y="42227"/>
                      <a:pt x="177800" y="34449"/>
                      <a:pt x="171132" y="30004"/>
                    </a:cubicBezTo>
                    <a:close/>
                  </a:path>
                </a:pathLst>
              </a:custGeom>
              <a:solidFill>
                <a:srgbClr val="000000"/>
              </a:solidFill>
              <a:ln w="5556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10" name="Freeform: Shape 9">
                <a:extLst>
                  <a:ext uri="{FF2B5EF4-FFF2-40B4-BE49-F238E27FC236}">
                    <a16:creationId xmlns:a16="http://schemas.microsoft.com/office/drawing/2014/main" id="{F0F72653-03D7-4AF4-B630-87B0646CFE58}"/>
                  </a:ext>
                </a:extLst>
              </p:cNvPr>
              <p:cNvSpPr/>
              <p:nvPr/>
            </p:nvSpPr>
            <p:spPr>
              <a:xfrm>
                <a:off x="7375969" y="4176484"/>
                <a:ext cx="181133" cy="100012"/>
              </a:xfrm>
              <a:custGeom>
                <a:avLst/>
                <a:gdLst>
                  <a:gd name="connsiteX0" fmla="*/ 130016 w 181133"/>
                  <a:gd name="connsiteY0" fmla="*/ 90011 h 100012"/>
                  <a:gd name="connsiteX1" fmla="*/ 130016 w 181133"/>
                  <a:gd name="connsiteY1" fmla="*/ 90011 h 100012"/>
                  <a:gd name="connsiteX2" fmla="*/ 181134 w 181133"/>
                  <a:gd name="connsiteY2" fmla="*/ 64452 h 100012"/>
                  <a:gd name="connsiteX3" fmla="*/ 161131 w 181133"/>
                  <a:gd name="connsiteY3" fmla="*/ 15557 h 100012"/>
                  <a:gd name="connsiteX4" fmla="*/ 161131 w 181133"/>
                  <a:gd name="connsiteY4" fmla="*/ 13335 h 100012"/>
                  <a:gd name="connsiteX5" fmla="*/ 141129 w 181133"/>
                  <a:gd name="connsiteY5" fmla="*/ 6668 h 100012"/>
                  <a:gd name="connsiteX6" fmla="*/ 100013 w 181133"/>
                  <a:gd name="connsiteY6" fmla="*/ 0 h 100012"/>
                  <a:gd name="connsiteX7" fmla="*/ 58896 w 181133"/>
                  <a:gd name="connsiteY7" fmla="*/ 6668 h 100012"/>
                  <a:gd name="connsiteX8" fmla="*/ 10001 w 181133"/>
                  <a:gd name="connsiteY8" fmla="*/ 30004 h 100012"/>
                  <a:gd name="connsiteX9" fmla="*/ 0 w 181133"/>
                  <a:gd name="connsiteY9" fmla="*/ 50006 h 100012"/>
                  <a:gd name="connsiteX10" fmla="*/ 0 w 181133"/>
                  <a:gd name="connsiteY10" fmla="*/ 100013 h 100012"/>
                  <a:gd name="connsiteX11" fmla="*/ 120015 w 181133"/>
                  <a:gd name="connsiteY11" fmla="*/ 100013 h 100012"/>
                  <a:gd name="connsiteX12" fmla="*/ 130016 w 181133"/>
                  <a:gd name="connsiteY12" fmla="*/ 90011 h 1000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81133" h="100012">
                    <a:moveTo>
                      <a:pt x="130016" y="90011"/>
                    </a:moveTo>
                    <a:lnTo>
                      <a:pt x="130016" y="90011"/>
                    </a:lnTo>
                    <a:cubicBezTo>
                      <a:pt x="145574" y="78899"/>
                      <a:pt x="163354" y="70009"/>
                      <a:pt x="181134" y="64452"/>
                    </a:cubicBezTo>
                    <a:cubicBezTo>
                      <a:pt x="168910" y="51118"/>
                      <a:pt x="161131" y="34449"/>
                      <a:pt x="161131" y="15557"/>
                    </a:cubicBezTo>
                    <a:cubicBezTo>
                      <a:pt x="161131" y="14446"/>
                      <a:pt x="161131" y="14446"/>
                      <a:pt x="161131" y="13335"/>
                    </a:cubicBezTo>
                    <a:cubicBezTo>
                      <a:pt x="154464" y="11113"/>
                      <a:pt x="147796" y="7779"/>
                      <a:pt x="141129" y="6668"/>
                    </a:cubicBezTo>
                    <a:cubicBezTo>
                      <a:pt x="128905" y="3334"/>
                      <a:pt x="114459" y="0"/>
                      <a:pt x="100013" y="0"/>
                    </a:cubicBezTo>
                    <a:cubicBezTo>
                      <a:pt x="86678" y="0"/>
                      <a:pt x="72231" y="2222"/>
                      <a:pt x="58896" y="6668"/>
                    </a:cubicBezTo>
                    <a:cubicBezTo>
                      <a:pt x="41116" y="12224"/>
                      <a:pt x="24447" y="20002"/>
                      <a:pt x="10001" y="30004"/>
                    </a:cubicBezTo>
                    <a:cubicBezTo>
                      <a:pt x="3334" y="34449"/>
                      <a:pt x="0" y="42227"/>
                      <a:pt x="0" y="50006"/>
                    </a:cubicBezTo>
                    <a:lnTo>
                      <a:pt x="0" y="100013"/>
                    </a:lnTo>
                    <a:lnTo>
                      <a:pt x="120015" y="100013"/>
                    </a:lnTo>
                    <a:cubicBezTo>
                      <a:pt x="123349" y="95568"/>
                      <a:pt x="125571" y="93345"/>
                      <a:pt x="130016" y="90011"/>
                    </a:cubicBezTo>
                    <a:close/>
                  </a:path>
                </a:pathLst>
              </a:custGeom>
              <a:solidFill>
                <a:srgbClr val="000000"/>
              </a:solidFill>
              <a:ln w="5556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11" name="Graphic 19" descr="Lightbulb">
              <a:extLst>
                <a:ext uri="{FF2B5EF4-FFF2-40B4-BE49-F238E27FC236}">
                  <a16:creationId xmlns:a16="http://schemas.microsoft.com/office/drawing/2014/main" id="{BF1068F2-54E0-4118-9A81-FF415B828111}"/>
                </a:ext>
              </a:extLst>
            </p:cNvPr>
            <p:cNvGrpSpPr/>
            <p:nvPr/>
          </p:nvGrpSpPr>
          <p:grpSpPr>
            <a:xfrm>
              <a:off x="3237833" y="4369046"/>
              <a:ext cx="400050" cy="400050"/>
              <a:chOff x="4317111" y="4682395"/>
              <a:chExt cx="533400" cy="533400"/>
            </a:xfrm>
          </p:grpSpPr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CC43613D-258D-483D-B832-B6EB62E5EDC0}"/>
                  </a:ext>
                </a:extLst>
              </p:cNvPr>
              <p:cNvSpPr/>
              <p:nvPr/>
            </p:nvSpPr>
            <p:spPr>
              <a:xfrm>
                <a:off x="4511579" y="5037995"/>
                <a:ext cx="144462" cy="33337"/>
              </a:xfrm>
              <a:custGeom>
                <a:avLst/>
                <a:gdLst>
                  <a:gd name="connsiteX0" fmla="*/ 16669 w 144462"/>
                  <a:gd name="connsiteY0" fmla="*/ 0 h 33337"/>
                  <a:gd name="connsiteX1" fmla="*/ 127794 w 144462"/>
                  <a:gd name="connsiteY1" fmla="*/ 0 h 33337"/>
                  <a:gd name="connsiteX2" fmla="*/ 144463 w 144462"/>
                  <a:gd name="connsiteY2" fmla="*/ 16669 h 33337"/>
                  <a:gd name="connsiteX3" fmla="*/ 127794 w 144462"/>
                  <a:gd name="connsiteY3" fmla="*/ 33338 h 33337"/>
                  <a:gd name="connsiteX4" fmla="*/ 16669 w 144462"/>
                  <a:gd name="connsiteY4" fmla="*/ 33338 h 33337"/>
                  <a:gd name="connsiteX5" fmla="*/ 0 w 144462"/>
                  <a:gd name="connsiteY5" fmla="*/ 16669 h 33337"/>
                  <a:gd name="connsiteX6" fmla="*/ 16669 w 144462"/>
                  <a:gd name="connsiteY6" fmla="*/ 0 h 333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4462" h="33337">
                    <a:moveTo>
                      <a:pt x="16669" y="0"/>
                    </a:moveTo>
                    <a:lnTo>
                      <a:pt x="127794" y="0"/>
                    </a:lnTo>
                    <a:cubicBezTo>
                      <a:pt x="137239" y="0"/>
                      <a:pt x="144463" y="7223"/>
                      <a:pt x="144463" y="16669"/>
                    </a:cubicBezTo>
                    <a:cubicBezTo>
                      <a:pt x="144463" y="26114"/>
                      <a:pt x="137239" y="33338"/>
                      <a:pt x="127794" y="33338"/>
                    </a:cubicBezTo>
                    <a:lnTo>
                      <a:pt x="16669" y="33338"/>
                    </a:lnTo>
                    <a:cubicBezTo>
                      <a:pt x="7223" y="33338"/>
                      <a:pt x="0" y="26114"/>
                      <a:pt x="0" y="16669"/>
                    </a:cubicBezTo>
                    <a:cubicBezTo>
                      <a:pt x="0" y="7223"/>
                      <a:pt x="7223" y="0"/>
                      <a:pt x="1666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5556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EF4FC075-0EB2-4DFA-9D3A-6D5AA4C25890}"/>
                  </a:ext>
                </a:extLst>
              </p:cNvPr>
              <p:cNvSpPr/>
              <p:nvPr/>
            </p:nvSpPr>
            <p:spPr>
              <a:xfrm>
                <a:off x="4511579" y="5093557"/>
                <a:ext cx="144462" cy="33337"/>
              </a:xfrm>
              <a:custGeom>
                <a:avLst/>
                <a:gdLst>
                  <a:gd name="connsiteX0" fmla="*/ 16669 w 144462"/>
                  <a:gd name="connsiteY0" fmla="*/ 0 h 33337"/>
                  <a:gd name="connsiteX1" fmla="*/ 127794 w 144462"/>
                  <a:gd name="connsiteY1" fmla="*/ 0 h 33337"/>
                  <a:gd name="connsiteX2" fmla="*/ 144463 w 144462"/>
                  <a:gd name="connsiteY2" fmla="*/ 16669 h 33337"/>
                  <a:gd name="connsiteX3" fmla="*/ 127794 w 144462"/>
                  <a:gd name="connsiteY3" fmla="*/ 33338 h 33337"/>
                  <a:gd name="connsiteX4" fmla="*/ 16669 w 144462"/>
                  <a:gd name="connsiteY4" fmla="*/ 33338 h 33337"/>
                  <a:gd name="connsiteX5" fmla="*/ 0 w 144462"/>
                  <a:gd name="connsiteY5" fmla="*/ 16669 h 33337"/>
                  <a:gd name="connsiteX6" fmla="*/ 16669 w 144462"/>
                  <a:gd name="connsiteY6" fmla="*/ 0 h 333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4462" h="33337">
                    <a:moveTo>
                      <a:pt x="16669" y="0"/>
                    </a:moveTo>
                    <a:lnTo>
                      <a:pt x="127794" y="0"/>
                    </a:lnTo>
                    <a:cubicBezTo>
                      <a:pt x="137239" y="0"/>
                      <a:pt x="144463" y="7223"/>
                      <a:pt x="144463" y="16669"/>
                    </a:cubicBezTo>
                    <a:cubicBezTo>
                      <a:pt x="144463" y="26114"/>
                      <a:pt x="137239" y="33338"/>
                      <a:pt x="127794" y="33338"/>
                    </a:cubicBezTo>
                    <a:lnTo>
                      <a:pt x="16669" y="33338"/>
                    </a:lnTo>
                    <a:cubicBezTo>
                      <a:pt x="7223" y="33338"/>
                      <a:pt x="0" y="26114"/>
                      <a:pt x="0" y="16669"/>
                    </a:cubicBezTo>
                    <a:cubicBezTo>
                      <a:pt x="0" y="7223"/>
                      <a:pt x="7223" y="0"/>
                      <a:pt x="1666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5556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941BC3F2-F77E-48A2-98DC-70C30C4F0F3F}"/>
                  </a:ext>
                </a:extLst>
              </p:cNvPr>
              <p:cNvSpPr/>
              <p:nvPr/>
            </p:nvSpPr>
            <p:spPr>
              <a:xfrm>
                <a:off x="4547695" y="5149120"/>
                <a:ext cx="72231" cy="33337"/>
              </a:xfrm>
              <a:custGeom>
                <a:avLst/>
                <a:gdLst>
                  <a:gd name="connsiteX0" fmla="*/ 0 w 72231"/>
                  <a:gd name="connsiteY0" fmla="*/ 0 h 33337"/>
                  <a:gd name="connsiteX1" fmla="*/ 36116 w 72231"/>
                  <a:gd name="connsiteY1" fmla="*/ 33338 h 33337"/>
                  <a:gd name="connsiteX2" fmla="*/ 72231 w 72231"/>
                  <a:gd name="connsiteY2" fmla="*/ 0 h 33337"/>
                  <a:gd name="connsiteX3" fmla="*/ 0 w 72231"/>
                  <a:gd name="connsiteY3" fmla="*/ 0 h 333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231" h="33337">
                    <a:moveTo>
                      <a:pt x="0" y="0"/>
                    </a:moveTo>
                    <a:cubicBezTo>
                      <a:pt x="1667" y="18891"/>
                      <a:pt x="17224" y="33338"/>
                      <a:pt x="36116" y="33338"/>
                    </a:cubicBezTo>
                    <a:cubicBezTo>
                      <a:pt x="55007" y="33338"/>
                      <a:pt x="70564" y="18891"/>
                      <a:pt x="72231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5556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E2607CCA-E5B8-4A79-9459-886245B3CEDB}"/>
                  </a:ext>
                </a:extLst>
              </p:cNvPr>
              <p:cNvSpPr/>
              <p:nvPr/>
            </p:nvSpPr>
            <p:spPr>
              <a:xfrm>
                <a:off x="4439348" y="4715732"/>
                <a:ext cx="288925" cy="300037"/>
              </a:xfrm>
              <a:custGeom>
                <a:avLst/>
                <a:gdLst>
                  <a:gd name="connsiteX0" fmla="*/ 144463 w 288925"/>
                  <a:gd name="connsiteY0" fmla="*/ 0 h 300037"/>
                  <a:gd name="connsiteX1" fmla="*/ 144463 w 288925"/>
                  <a:gd name="connsiteY1" fmla="*/ 0 h 300037"/>
                  <a:gd name="connsiteX2" fmla="*/ 144463 w 288925"/>
                  <a:gd name="connsiteY2" fmla="*/ 0 h 300037"/>
                  <a:gd name="connsiteX3" fmla="*/ 0 w 288925"/>
                  <a:gd name="connsiteY3" fmla="*/ 142796 h 300037"/>
                  <a:gd name="connsiteX4" fmla="*/ 0 w 288925"/>
                  <a:gd name="connsiteY4" fmla="*/ 147796 h 300037"/>
                  <a:gd name="connsiteX5" fmla="*/ 10001 w 288925"/>
                  <a:gd name="connsiteY5" fmla="*/ 197802 h 300037"/>
                  <a:gd name="connsiteX6" fmla="*/ 35004 w 288925"/>
                  <a:gd name="connsiteY6" fmla="*/ 238919 h 300037"/>
                  <a:gd name="connsiteX7" fmla="*/ 68898 w 288925"/>
                  <a:gd name="connsiteY7" fmla="*/ 293926 h 300037"/>
                  <a:gd name="connsiteX8" fmla="*/ 78899 w 288925"/>
                  <a:gd name="connsiteY8" fmla="*/ 300038 h 300037"/>
                  <a:gd name="connsiteX9" fmla="*/ 210026 w 288925"/>
                  <a:gd name="connsiteY9" fmla="*/ 300038 h 300037"/>
                  <a:gd name="connsiteX10" fmla="*/ 220027 w 288925"/>
                  <a:gd name="connsiteY10" fmla="*/ 293926 h 300037"/>
                  <a:gd name="connsiteX11" fmla="*/ 253921 w 288925"/>
                  <a:gd name="connsiteY11" fmla="*/ 238919 h 300037"/>
                  <a:gd name="connsiteX12" fmla="*/ 278924 w 288925"/>
                  <a:gd name="connsiteY12" fmla="*/ 197802 h 300037"/>
                  <a:gd name="connsiteX13" fmla="*/ 288925 w 288925"/>
                  <a:gd name="connsiteY13" fmla="*/ 147796 h 300037"/>
                  <a:gd name="connsiteX14" fmla="*/ 288925 w 288925"/>
                  <a:gd name="connsiteY14" fmla="*/ 142796 h 300037"/>
                  <a:gd name="connsiteX15" fmla="*/ 144463 w 288925"/>
                  <a:gd name="connsiteY15" fmla="*/ 0 h 300037"/>
                  <a:gd name="connsiteX16" fmla="*/ 255588 w 288925"/>
                  <a:gd name="connsiteY16" fmla="*/ 147241 h 300037"/>
                  <a:gd name="connsiteX17" fmla="*/ 247809 w 288925"/>
                  <a:gd name="connsiteY17" fmla="*/ 186134 h 300037"/>
                  <a:gd name="connsiteX18" fmla="*/ 228918 w 288925"/>
                  <a:gd name="connsiteY18" fmla="*/ 216694 h 300037"/>
                  <a:gd name="connsiteX19" fmla="*/ 196691 w 288925"/>
                  <a:gd name="connsiteY19" fmla="*/ 266700 h 300037"/>
                  <a:gd name="connsiteX20" fmla="*/ 144463 w 288925"/>
                  <a:gd name="connsiteY20" fmla="*/ 266700 h 300037"/>
                  <a:gd name="connsiteX21" fmla="*/ 92789 w 288925"/>
                  <a:gd name="connsiteY21" fmla="*/ 266700 h 300037"/>
                  <a:gd name="connsiteX22" fmla="*/ 60563 w 288925"/>
                  <a:gd name="connsiteY22" fmla="*/ 216694 h 300037"/>
                  <a:gd name="connsiteX23" fmla="*/ 41672 w 288925"/>
                  <a:gd name="connsiteY23" fmla="*/ 186134 h 300037"/>
                  <a:gd name="connsiteX24" fmla="*/ 33893 w 288925"/>
                  <a:gd name="connsiteY24" fmla="*/ 147241 h 300037"/>
                  <a:gd name="connsiteX25" fmla="*/ 33893 w 288925"/>
                  <a:gd name="connsiteY25" fmla="*/ 142796 h 300037"/>
                  <a:gd name="connsiteX26" fmla="*/ 145018 w 288925"/>
                  <a:gd name="connsiteY26" fmla="*/ 32782 h 300037"/>
                  <a:gd name="connsiteX27" fmla="*/ 145018 w 288925"/>
                  <a:gd name="connsiteY27" fmla="*/ 32782 h 300037"/>
                  <a:gd name="connsiteX28" fmla="*/ 145018 w 288925"/>
                  <a:gd name="connsiteY28" fmla="*/ 32782 h 300037"/>
                  <a:gd name="connsiteX29" fmla="*/ 145018 w 288925"/>
                  <a:gd name="connsiteY29" fmla="*/ 32782 h 300037"/>
                  <a:gd name="connsiteX30" fmla="*/ 145018 w 288925"/>
                  <a:gd name="connsiteY30" fmla="*/ 32782 h 300037"/>
                  <a:gd name="connsiteX31" fmla="*/ 145018 w 288925"/>
                  <a:gd name="connsiteY31" fmla="*/ 32782 h 300037"/>
                  <a:gd name="connsiteX32" fmla="*/ 145018 w 288925"/>
                  <a:gd name="connsiteY32" fmla="*/ 32782 h 300037"/>
                  <a:gd name="connsiteX33" fmla="*/ 256143 w 288925"/>
                  <a:gd name="connsiteY33" fmla="*/ 142796 h 300037"/>
                  <a:gd name="connsiteX34" fmla="*/ 256143 w 288925"/>
                  <a:gd name="connsiteY34" fmla="*/ 147241 h 3000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288925" h="300037">
                    <a:moveTo>
                      <a:pt x="144463" y="0"/>
                    </a:moveTo>
                    <a:cubicBezTo>
                      <a:pt x="144463" y="0"/>
                      <a:pt x="144463" y="0"/>
                      <a:pt x="144463" y="0"/>
                    </a:cubicBezTo>
                    <a:cubicBezTo>
                      <a:pt x="144463" y="0"/>
                      <a:pt x="144463" y="0"/>
                      <a:pt x="144463" y="0"/>
                    </a:cubicBezTo>
                    <a:cubicBezTo>
                      <a:pt x="65564" y="556"/>
                      <a:pt x="1667" y="63897"/>
                      <a:pt x="0" y="142796"/>
                    </a:cubicBezTo>
                    <a:lnTo>
                      <a:pt x="0" y="147796"/>
                    </a:lnTo>
                    <a:cubicBezTo>
                      <a:pt x="556" y="165021"/>
                      <a:pt x="3889" y="181689"/>
                      <a:pt x="10001" y="197802"/>
                    </a:cubicBezTo>
                    <a:cubicBezTo>
                      <a:pt x="16113" y="212804"/>
                      <a:pt x="24447" y="226695"/>
                      <a:pt x="35004" y="238919"/>
                    </a:cubicBezTo>
                    <a:cubicBezTo>
                      <a:pt x="48339" y="253365"/>
                      <a:pt x="62786" y="281702"/>
                      <a:pt x="68898" y="293926"/>
                    </a:cubicBezTo>
                    <a:cubicBezTo>
                      <a:pt x="70564" y="297815"/>
                      <a:pt x="74454" y="300038"/>
                      <a:pt x="78899" y="300038"/>
                    </a:cubicBezTo>
                    <a:lnTo>
                      <a:pt x="210026" y="300038"/>
                    </a:lnTo>
                    <a:cubicBezTo>
                      <a:pt x="214471" y="300038"/>
                      <a:pt x="218361" y="297815"/>
                      <a:pt x="220027" y="293926"/>
                    </a:cubicBezTo>
                    <a:cubicBezTo>
                      <a:pt x="226139" y="281702"/>
                      <a:pt x="240586" y="253365"/>
                      <a:pt x="253921" y="238919"/>
                    </a:cubicBezTo>
                    <a:cubicBezTo>
                      <a:pt x="264478" y="226695"/>
                      <a:pt x="273367" y="212804"/>
                      <a:pt x="278924" y="197802"/>
                    </a:cubicBezTo>
                    <a:cubicBezTo>
                      <a:pt x="285036" y="181689"/>
                      <a:pt x="288369" y="165021"/>
                      <a:pt x="288925" y="147796"/>
                    </a:cubicBezTo>
                    <a:lnTo>
                      <a:pt x="288925" y="142796"/>
                    </a:lnTo>
                    <a:cubicBezTo>
                      <a:pt x="287258" y="63897"/>
                      <a:pt x="223361" y="556"/>
                      <a:pt x="144463" y="0"/>
                    </a:cubicBezTo>
                    <a:close/>
                    <a:moveTo>
                      <a:pt x="255588" y="147241"/>
                    </a:moveTo>
                    <a:cubicBezTo>
                      <a:pt x="255032" y="160576"/>
                      <a:pt x="252254" y="173911"/>
                      <a:pt x="247809" y="186134"/>
                    </a:cubicBezTo>
                    <a:cubicBezTo>
                      <a:pt x="243364" y="197247"/>
                      <a:pt x="237252" y="207804"/>
                      <a:pt x="228918" y="216694"/>
                    </a:cubicBezTo>
                    <a:cubicBezTo>
                      <a:pt x="216138" y="232251"/>
                      <a:pt x="205026" y="248920"/>
                      <a:pt x="196691" y="266700"/>
                    </a:cubicBezTo>
                    <a:lnTo>
                      <a:pt x="144463" y="266700"/>
                    </a:lnTo>
                    <a:lnTo>
                      <a:pt x="92789" y="266700"/>
                    </a:lnTo>
                    <a:cubicBezTo>
                      <a:pt x="83899" y="248920"/>
                      <a:pt x="72787" y="232251"/>
                      <a:pt x="60563" y="216694"/>
                    </a:cubicBezTo>
                    <a:cubicBezTo>
                      <a:pt x="52784" y="207804"/>
                      <a:pt x="46117" y="197247"/>
                      <a:pt x="41672" y="186134"/>
                    </a:cubicBezTo>
                    <a:cubicBezTo>
                      <a:pt x="36671" y="173911"/>
                      <a:pt x="34449" y="160576"/>
                      <a:pt x="33893" y="147241"/>
                    </a:cubicBezTo>
                    <a:lnTo>
                      <a:pt x="33893" y="142796"/>
                    </a:lnTo>
                    <a:cubicBezTo>
                      <a:pt x="35004" y="82232"/>
                      <a:pt x="84455" y="33338"/>
                      <a:pt x="145018" y="32782"/>
                    </a:cubicBezTo>
                    <a:lnTo>
                      <a:pt x="145018" y="32782"/>
                    </a:lnTo>
                    <a:lnTo>
                      <a:pt x="145018" y="32782"/>
                    </a:lnTo>
                    <a:cubicBezTo>
                      <a:pt x="145018" y="32782"/>
                      <a:pt x="145018" y="32782"/>
                      <a:pt x="145018" y="32782"/>
                    </a:cubicBezTo>
                    <a:cubicBezTo>
                      <a:pt x="145018" y="32782"/>
                      <a:pt x="145018" y="32782"/>
                      <a:pt x="145018" y="32782"/>
                    </a:cubicBezTo>
                    <a:lnTo>
                      <a:pt x="145018" y="32782"/>
                    </a:lnTo>
                    <a:lnTo>
                      <a:pt x="145018" y="32782"/>
                    </a:lnTo>
                    <a:cubicBezTo>
                      <a:pt x="205581" y="33338"/>
                      <a:pt x="255032" y="81677"/>
                      <a:pt x="256143" y="142796"/>
                    </a:cubicBezTo>
                    <a:lnTo>
                      <a:pt x="256143" y="147241"/>
                    </a:lnTo>
                    <a:close/>
                  </a:path>
                </a:pathLst>
              </a:custGeom>
              <a:solidFill>
                <a:srgbClr val="000000"/>
              </a:solidFill>
              <a:ln w="5556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26" name="Graphic 20" descr="Rocket">
              <a:extLst>
                <a:ext uri="{FF2B5EF4-FFF2-40B4-BE49-F238E27FC236}">
                  <a16:creationId xmlns:a16="http://schemas.microsoft.com/office/drawing/2014/main" id="{FB7ABBA4-B804-4ACB-A3BE-EAE0CC26F84C}"/>
                </a:ext>
              </a:extLst>
            </p:cNvPr>
            <p:cNvGrpSpPr/>
            <p:nvPr/>
          </p:nvGrpSpPr>
          <p:grpSpPr>
            <a:xfrm>
              <a:off x="3236976" y="3258259"/>
              <a:ext cx="400050" cy="400050"/>
              <a:chOff x="4315968" y="3201345"/>
              <a:chExt cx="533400" cy="533400"/>
            </a:xfrm>
          </p:grpSpPr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DF478939-A90C-4962-BB24-34C54CBE38BB}"/>
                  </a:ext>
                </a:extLst>
              </p:cNvPr>
              <p:cNvSpPr/>
              <p:nvPr/>
            </p:nvSpPr>
            <p:spPr>
              <a:xfrm>
                <a:off x="4704349" y="3245076"/>
                <a:ext cx="101935" cy="97953"/>
              </a:xfrm>
              <a:custGeom>
                <a:avLst/>
                <a:gdLst>
                  <a:gd name="connsiteX0" fmla="*/ 99457 w 101935"/>
                  <a:gd name="connsiteY0" fmla="*/ 2941 h 97953"/>
                  <a:gd name="connsiteX1" fmla="*/ 0 w 101935"/>
                  <a:gd name="connsiteY1" fmla="*/ 15165 h 97953"/>
                  <a:gd name="connsiteX2" fmla="*/ 45561 w 101935"/>
                  <a:gd name="connsiteY2" fmla="*/ 51281 h 97953"/>
                  <a:gd name="connsiteX3" fmla="*/ 82232 w 101935"/>
                  <a:gd name="connsiteY3" fmla="*/ 97953 h 97953"/>
                  <a:gd name="connsiteX4" fmla="*/ 99457 w 101935"/>
                  <a:gd name="connsiteY4" fmla="*/ 2941 h 979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1935" h="97953">
                    <a:moveTo>
                      <a:pt x="99457" y="2941"/>
                    </a:moveTo>
                    <a:cubicBezTo>
                      <a:pt x="91678" y="-4837"/>
                      <a:pt x="41672" y="4053"/>
                      <a:pt x="0" y="15165"/>
                    </a:cubicBezTo>
                    <a:cubicBezTo>
                      <a:pt x="15002" y="24055"/>
                      <a:pt x="30559" y="36279"/>
                      <a:pt x="45561" y="51281"/>
                    </a:cubicBezTo>
                    <a:cubicBezTo>
                      <a:pt x="61119" y="66838"/>
                      <a:pt x="73342" y="82396"/>
                      <a:pt x="82232" y="97953"/>
                    </a:cubicBezTo>
                    <a:cubicBezTo>
                      <a:pt x="93345" y="55170"/>
                      <a:pt x="107791" y="10720"/>
                      <a:pt x="99457" y="2941"/>
                    </a:cubicBezTo>
                    <a:close/>
                  </a:path>
                </a:pathLst>
              </a:custGeom>
              <a:solidFill>
                <a:srgbClr val="000000"/>
              </a:solidFill>
              <a:ln w="5556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6AA9E16F-E463-4D19-972F-441537262925}"/>
                  </a:ext>
                </a:extLst>
              </p:cNvPr>
              <p:cNvSpPr/>
              <p:nvPr/>
            </p:nvSpPr>
            <p:spPr>
              <a:xfrm>
                <a:off x="4358788" y="3397827"/>
                <a:ext cx="135534" cy="129635"/>
              </a:xfrm>
              <a:custGeom>
                <a:avLst/>
                <a:gdLst>
                  <a:gd name="connsiteX0" fmla="*/ 135535 w 135534"/>
                  <a:gd name="connsiteY0" fmla="*/ 8543 h 129635"/>
                  <a:gd name="connsiteX1" fmla="*/ 116644 w 135534"/>
                  <a:gd name="connsiteY1" fmla="*/ 1320 h 129635"/>
                  <a:gd name="connsiteX2" fmla="*/ 94419 w 135534"/>
                  <a:gd name="connsiteY2" fmla="*/ 5765 h 129635"/>
                  <a:gd name="connsiteX3" fmla="*/ 6074 w 135534"/>
                  <a:gd name="connsiteY3" fmla="*/ 94109 h 129635"/>
                  <a:gd name="connsiteX4" fmla="*/ 24966 w 135534"/>
                  <a:gd name="connsiteY4" fmla="*/ 129113 h 129635"/>
                  <a:gd name="connsiteX5" fmla="*/ 98864 w 135534"/>
                  <a:gd name="connsiteY5" fmla="*/ 112445 h 129635"/>
                  <a:gd name="connsiteX6" fmla="*/ 135535 w 135534"/>
                  <a:gd name="connsiteY6" fmla="*/ 8543 h 1296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35534" h="129635">
                    <a:moveTo>
                      <a:pt x="135535" y="8543"/>
                    </a:moveTo>
                    <a:lnTo>
                      <a:pt x="116644" y="1320"/>
                    </a:lnTo>
                    <a:cubicBezTo>
                      <a:pt x="108865" y="-1458"/>
                      <a:pt x="100531" y="208"/>
                      <a:pt x="94419" y="5765"/>
                    </a:cubicBezTo>
                    <a:lnTo>
                      <a:pt x="6074" y="94109"/>
                    </a:lnTo>
                    <a:cubicBezTo>
                      <a:pt x="-8372" y="108555"/>
                      <a:pt x="4963" y="133558"/>
                      <a:pt x="24966" y="129113"/>
                    </a:cubicBezTo>
                    <a:lnTo>
                      <a:pt x="98864" y="112445"/>
                    </a:lnTo>
                    <a:cubicBezTo>
                      <a:pt x="104976" y="84663"/>
                      <a:pt x="114977" y="47437"/>
                      <a:pt x="135535" y="8543"/>
                    </a:cubicBezTo>
                    <a:close/>
                  </a:path>
                </a:pathLst>
              </a:custGeom>
              <a:solidFill>
                <a:srgbClr val="000000"/>
              </a:solidFill>
              <a:ln w="5556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20477E7A-61C9-460E-8294-F439D99DC5D2}"/>
                  </a:ext>
                </a:extLst>
              </p:cNvPr>
              <p:cNvSpPr/>
              <p:nvPr/>
            </p:nvSpPr>
            <p:spPr>
              <a:xfrm>
                <a:off x="4522128" y="3551388"/>
                <a:ext cx="129891" cy="139668"/>
              </a:xfrm>
              <a:custGeom>
                <a:avLst/>
                <a:gdLst>
                  <a:gd name="connsiteX0" fmla="*/ 119436 w 129891"/>
                  <a:gd name="connsiteY0" fmla="*/ 0 h 139668"/>
                  <a:gd name="connsiteX1" fmla="*/ 17756 w 129891"/>
                  <a:gd name="connsiteY1" fmla="*/ 35560 h 139668"/>
                  <a:gd name="connsiteX2" fmla="*/ 532 w 129891"/>
                  <a:gd name="connsiteY2" fmla="*/ 114459 h 139668"/>
                  <a:gd name="connsiteX3" fmla="*/ 35536 w 129891"/>
                  <a:gd name="connsiteY3" fmla="*/ 133350 h 139668"/>
                  <a:gd name="connsiteX4" fmla="*/ 123881 w 129891"/>
                  <a:gd name="connsiteY4" fmla="*/ 45006 h 139668"/>
                  <a:gd name="connsiteX5" fmla="*/ 128326 w 129891"/>
                  <a:gd name="connsiteY5" fmla="*/ 22781 h 139668"/>
                  <a:gd name="connsiteX6" fmla="*/ 119436 w 129891"/>
                  <a:gd name="connsiteY6" fmla="*/ 0 h 1396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9891" h="139668">
                    <a:moveTo>
                      <a:pt x="119436" y="0"/>
                    </a:moveTo>
                    <a:cubicBezTo>
                      <a:pt x="82209" y="19447"/>
                      <a:pt x="46649" y="30004"/>
                      <a:pt x="17756" y="35560"/>
                    </a:cubicBezTo>
                    <a:lnTo>
                      <a:pt x="532" y="114459"/>
                    </a:lnTo>
                    <a:cubicBezTo>
                      <a:pt x="-3913" y="134461"/>
                      <a:pt x="20534" y="148352"/>
                      <a:pt x="35536" y="133350"/>
                    </a:cubicBezTo>
                    <a:lnTo>
                      <a:pt x="123881" y="45006"/>
                    </a:lnTo>
                    <a:cubicBezTo>
                      <a:pt x="129437" y="39449"/>
                      <a:pt x="131659" y="30559"/>
                      <a:pt x="128326" y="22781"/>
                    </a:cubicBezTo>
                    <a:lnTo>
                      <a:pt x="119436" y="0"/>
                    </a:lnTo>
                    <a:close/>
                  </a:path>
                </a:pathLst>
              </a:custGeom>
              <a:solidFill>
                <a:srgbClr val="000000"/>
              </a:solidFill>
              <a:ln w="5556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CBF976C6-F363-479A-AEFD-A7D59A519B18}"/>
                  </a:ext>
                </a:extLst>
              </p:cNvPr>
              <p:cNvSpPr/>
              <p:nvPr/>
            </p:nvSpPr>
            <p:spPr>
              <a:xfrm>
                <a:off x="4477099" y="3270242"/>
                <a:ext cx="298926" cy="298370"/>
              </a:xfrm>
              <a:custGeom>
                <a:avLst/>
                <a:gdLst>
                  <a:gd name="connsiteX0" fmla="*/ 197247 w 298926"/>
                  <a:gd name="connsiteY0" fmla="*/ 0 h 298370"/>
                  <a:gd name="connsiteX1" fmla="*/ 91123 w 298926"/>
                  <a:gd name="connsiteY1" fmla="*/ 72231 h 298370"/>
                  <a:gd name="connsiteX2" fmla="*/ 0 w 298926"/>
                  <a:gd name="connsiteY2" fmla="*/ 263922 h 298370"/>
                  <a:gd name="connsiteX3" fmla="*/ 34449 w 298926"/>
                  <a:gd name="connsiteY3" fmla="*/ 298371 h 298370"/>
                  <a:gd name="connsiteX4" fmla="*/ 226695 w 298926"/>
                  <a:gd name="connsiteY4" fmla="*/ 207804 h 298370"/>
                  <a:gd name="connsiteX5" fmla="*/ 298926 w 298926"/>
                  <a:gd name="connsiteY5" fmla="*/ 102235 h 298370"/>
                  <a:gd name="connsiteX6" fmla="*/ 256699 w 298926"/>
                  <a:gd name="connsiteY6" fmla="*/ 41116 h 298370"/>
                  <a:gd name="connsiteX7" fmla="*/ 197247 w 298926"/>
                  <a:gd name="connsiteY7" fmla="*/ 0 h 298370"/>
                  <a:gd name="connsiteX8" fmla="*/ 225584 w 298926"/>
                  <a:gd name="connsiteY8" fmla="*/ 120015 h 298370"/>
                  <a:gd name="connsiteX9" fmla="*/ 178356 w 298926"/>
                  <a:gd name="connsiteY9" fmla="*/ 120015 h 298370"/>
                  <a:gd name="connsiteX10" fmla="*/ 178356 w 298926"/>
                  <a:gd name="connsiteY10" fmla="*/ 72787 h 298370"/>
                  <a:gd name="connsiteX11" fmla="*/ 225584 w 298926"/>
                  <a:gd name="connsiteY11" fmla="*/ 72787 h 298370"/>
                  <a:gd name="connsiteX12" fmla="*/ 225584 w 298926"/>
                  <a:gd name="connsiteY12" fmla="*/ 120015 h 2983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98926" h="298370">
                    <a:moveTo>
                      <a:pt x="197247" y="0"/>
                    </a:moveTo>
                    <a:cubicBezTo>
                      <a:pt x="164465" y="13335"/>
                      <a:pt x="127238" y="36116"/>
                      <a:pt x="91123" y="72231"/>
                    </a:cubicBezTo>
                    <a:cubicBezTo>
                      <a:pt x="25003" y="138351"/>
                      <a:pt x="5556" y="218361"/>
                      <a:pt x="0" y="263922"/>
                    </a:cubicBezTo>
                    <a:lnTo>
                      <a:pt x="34449" y="298371"/>
                    </a:lnTo>
                    <a:cubicBezTo>
                      <a:pt x="80010" y="292814"/>
                      <a:pt x="160576" y="273923"/>
                      <a:pt x="226695" y="207804"/>
                    </a:cubicBezTo>
                    <a:cubicBezTo>
                      <a:pt x="262811" y="171688"/>
                      <a:pt x="285591" y="135017"/>
                      <a:pt x="298926" y="102235"/>
                    </a:cubicBezTo>
                    <a:cubicBezTo>
                      <a:pt x="291703" y="83899"/>
                      <a:pt x="277257" y="62230"/>
                      <a:pt x="256699" y="41116"/>
                    </a:cubicBezTo>
                    <a:cubicBezTo>
                      <a:pt x="236696" y="21669"/>
                      <a:pt x="215583" y="7223"/>
                      <a:pt x="197247" y="0"/>
                    </a:cubicBezTo>
                    <a:close/>
                    <a:moveTo>
                      <a:pt x="225584" y="120015"/>
                    </a:moveTo>
                    <a:cubicBezTo>
                      <a:pt x="212804" y="132794"/>
                      <a:pt x="191691" y="132794"/>
                      <a:pt x="178356" y="120015"/>
                    </a:cubicBezTo>
                    <a:cubicBezTo>
                      <a:pt x="165576" y="107236"/>
                      <a:pt x="165576" y="86122"/>
                      <a:pt x="178356" y="72787"/>
                    </a:cubicBezTo>
                    <a:cubicBezTo>
                      <a:pt x="191135" y="60008"/>
                      <a:pt x="212249" y="60008"/>
                      <a:pt x="225584" y="72787"/>
                    </a:cubicBezTo>
                    <a:cubicBezTo>
                      <a:pt x="238363" y="86122"/>
                      <a:pt x="238363" y="107236"/>
                      <a:pt x="225584" y="120015"/>
                    </a:cubicBezTo>
                    <a:close/>
                  </a:path>
                </a:pathLst>
              </a:custGeom>
              <a:solidFill>
                <a:srgbClr val="000000"/>
              </a:solidFill>
              <a:ln w="5556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963357A8-71EA-44DE-A226-FC4AC8FCA353}"/>
                  </a:ext>
                </a:extLst>
              </p:cNvPr>
              <p:cNvSpPr/>
              <p:nvPr/>
            </p:nvSpPr>
            <p:spPr>
              <a:xfrm>
                <a:off x="4411656" y="3554919"/>
                <a:ext cx="79136" cy="79300"/>
              </a:xfrm>
              <a:custGeom>
                <a:avLst/>
                <a:gdLst>
                  <a:gd name="connsiteX0" fmla="*/ 64887 w 79136"/>
                  <a:gd name="connsiteY0" fmla="*/ 14250 h 79300"/>
                  <a:gd name="connsiteX1" fmla="*/ 38773 w 79136"/>
                  <a:gd name="connsiteY1" fmla="*/ 8693 h 79300"/>
                  <a:gd name="connsiteX2" fmla="*/ 1546 w 79136"/>
                  <a:gd name="connsiteY2" fmla="*/ 77591 h 79300"/>
                  <a:gd name="connsiteX3" fmla="*/ 70443 w 79136"/>
                  <a:gd name="connsiteY3" fmla="*/ 40364 h 79300"/>
                  <a:gd name="connsiteX4" fmla="*/ 64887 w 79136"/>
                  <a:gd name="connsiteY4" fmla="*/ 14250 h 79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9136" h="79300">
                    <a:moveTo>
                      <a:pt x="64887" y="14250"/>
                    </a:moveTo>
                    <a:cubicBezTo>
                      <a:pt x="55997" y="5360"/>
                      <a:pt x="57108" y="-9642"/>
                      <a:pt x="38773" y="8693"/>
                    </a:cubicBezTo>
                    <a:cubicBezTo>
                      <a:pt x="20437" y="27029"/>
                      <a:pt x="-6789" y="68701"/>
                      <a:pt x="1546" y="77591"/>
                    </a:cubicBezTo>
                    <a:cubicBezTo>
                      <a:pt x="10436" y="86481"/>
                      <a:pt x="52108" y="58700"/>
                      <a:pt x="70443" y="40364"/>
                    </a:cubicBezTo>
                    <a:cubicBezTo>
                      <a:pt x="88779" y="21473"/>
                      <a:pt x="73777" y="22584"/>
                      <a:pt x="64887" y="14250"/>
                    </a:cubicBezTo>
                    <a:close/>
                  </a:path>
                </a:pathLst>
              </a:custGeom>
              <a:solidFill>
                <a:srgbClr val="000000"/>
              </a:solidFill>
              <a:ln w="5556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1350"/>
              </a:p>
            </p:txBody>
          </p:sp>
        </p:grpSp>
      </p:grpSp>
      <p:sp>
        <p:nvSpPr>
          <p:cNvPr id="55" name="Graphic 18" descr="Puzzle">
            <a:extLst>
              <a:ext uri="{FF2B5EF4-FFF2-40B4-BE49-F238E27FC236}">
                <a16:creationId xmlns:a16="http://schemas.microsoft.com/office/drawing/2014/main" id="{0BED072E-B79D-4E7D-8403-70A3CEED37BC}"/>
              </a:ext>
            </a:extLst>
          </p:cNvPr>
          <p:cNvSpPr/>
          <p:nvPr/>
        </p:nvSpPr>
        <p:spPr>
          <a:xfrm>
            <a:off x="8249288" y="4649556"/>
            <a:ext cx="249992" cy="249992"/>
          </a:xfrm>
          <a:custGeom>
            <a:avLst/>
            <a:gdLst>
              <a:gd name="connsiteX0" fmla="*/ 287258 w 444500"/>
              <a:gd name="connsiteY0" fmla="*/ 337264 h 444500"/>
              <a:gd name="connsiteX1" fmla="*/ 263366 w 444500"/>
              <a:gd name="connsiteY1" fmla="*/ 263922 h 444500"/>
              <a:gd name="connsiteX2" fmla="*/ 267256 w 444500"/>
              <a:gd name="connsiteY2" fmla="*/ 260033 h 444500"/>
              <a:gd name="connsiteX3" fmla="*/ 341709 w 444500"/>
              <a:gd name="connsiteY3" fmla="*/ 282813 h 444500"/>
              <a:gd name="connsiteX4" fmla="*/ 381159 w 444500"/>
              <a:gd name="connsiteY4" fmla="*/ 314484 h 444500"/>
              <a:gd name="connsiteX5" fmla="*/ 444500 w 444500"/>
              <a:gd name="connsiteY5" fmla="*/ 251143 h 444500"/>
              <a:gd name="connsiteX6" fmla="*/ 350044 w 444500"/>
              <a:gd name="connsiteY6" fmla="*/ 156686 h 444500"/>
              <a:gd name="connsiteX7" fmla="*/ 381714 w 444500"/>
              <a:gd name="connsiteY7" fmla="*/ 117237 h 444500"/>
              <a:gd name="connsiteX8" fmla="*/ 404495 w 444500"/>
              <a:gd name="connsiteY8" fmla="*/ 42783 h 444500"/>
              <a:gd name="connsiteX9" fmla="*/ 400606 w 444500"/>
              <a:gd name="connsiteY9" fmla="*/ 38894 h 444500"/>
              <a:gd name="connsiteX10" fmla="*/ 327263 w 444500"/>
              <a:gd name="connsiteY10" fmla="*/ 62786 h 444500"/>
              <a:gd name="connsiteX11" fmla="*/ 287814 w 444500"/>
              <a:gd name="connsiteY11" fmla="*/ 94456 h 444500"/>
              <a:gd name="connsiteX12" fmla="*/ 193358 w 444500"/>
              <a:gd name="connsiteY12" fmla="*/ 0 h 444500"/>
              <a:gd name="connsiteX13" fmla="*/ 129461 w 444500"/>
              <a:gd name="connsiteY13" fmla="*/ 63341 h 444500"/>
              <a:gd name="connsiteX14" fmla="*/ 161131 w 444500"/>
              <a:gd name="connsiteY14" fmla="*/ 102791 h 444500"/>
              <a:gd name="connsiteX15" fmla="*/ 185023 w 444500"/>
              <a:gd name="connsiteY15" fmla="*/ 176133 h 444500"/>
              <a:gd name="connsiteX16" fmla="*/ 181134 w 444500"/>
              <a:gd name="connsiteY16" fmla="*/ 180023 h 444500"/>
              <a:gd name="connsiteX17" fmla="*/ 106680 w 444500"/>
              <a:gd name="connsiteY17" fmla="*/ 157242 h 444500"/>
              <a:gd name="connsiteX18" fmla="*/ 67231 w 444500"/>
              <a:gd name="connsiteY18" fmla="*/ 125571 h 444500"/>
              <a:gd name="connsiteX19" fmla="*/ 0 w 444500"/>
              <a:gd name="connsiteY19" fmla="*/ 193358 h 444500"/>
              <a:gd name="connsiteX20" fmla="*/ 94456 w 444500"/>
              <a:gd name="connsiteY20" fmla="*/ 287814 h 444500"/>
              <a:gd name="connsiteX21" fmla="*/ 62786 w 444500"/>
              <a:gd name="connsiteY21" fmla="*/ 327263 h 444500"/>
              <a:gd name="connsiteX22" fmla="*/ 40005 w 444500"/>
              <a:gd name="connsiteY22" fmla="*/ 401717 h 444500"/>
              <a:gd name="connsiteX23" fmla="*/ 43894 w 444500"/>
              <a:gd name="connsiteY23" fmla="*/ 405606 h 444500"/>
              <a:gd name="connsiteX24" fmla="*/ 117237 w 444500"/>
              <a:gd name="connsiteY24" fmla="*/ 381714 h 444500"/>
              <a:gd name="connsiteX25" fmla="*/ 156686 w 444500"/>
              <a:gd name="connsiteY25" fmla="*/ 350044 h 444500"/>
              <a:gd name="connsiteX26" fmla="*/ 251143 w 444500"/>
              <a:gd name="connsiteY26" fmla="*/ 444500 h 444500"/>
              <a:gd name="connsiteX27" fmla="*/ 318929 w 444500"/>
              <a:gd name="connsiteY27" fmla="*/ 376714 h 444500"/>
              <a:gd name="connsiteX28" fmla="*/ 287258 w 444500"/>
              <a:gd name="connsiteY28" fmla="*/ 337264 h 444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44500" h="444500">
                <a:moveTo>
                  <a:pt x="287258" y="337264"/>
                </a:moveTo>
                <a:cubicBezTo>
                  <a:pt x="250587" y="338376"/>
                  <a:pt x="237252" y="291148"/>
                  <a:pt x="263366" y="263922"/>
                </a:cubicBezTo>
                <a:lnTo>
                  <a:pt x="267256" y="260033"/>
                </a:lnTo>
                <a:cubicBezTo>
                  <a:pt x="294481" y="233918"/>
                  <a:pt x="342821" y="246142"/>
                  <a:pt x="341709" y="282813"/>
                </a:cubicBezTo>
                <a:cubicBezTo>
                  <a:pt x="341154" y="303927"/>
                  <a:pt x="366157" y="329486"/>
                  <a:pt x="381159" y="314484"/>
                </a:cubicBezTo>
                <a:lnTo>
                  <a:pt x="444500" y="251143"/>
                </a:lnTo>
                <a:lnTo>
                  <a:pt x="350044" y="156686"/>
                </a:lnTo>
                <a:cubicBezTo>
                  <a:pt x="335042" y="141684"/>
                  <a:pt x="360601" y="116681"/>
                  <a:pt x="381714" y="117237"/>
                </a:cubicBezTo>
                <a:cubicBezTo>
                  <a:pt x="418386" y="118348"/>
                  <a:pt x="430609" y="70009"/>
                  <a:pt x="404495" y="42783"/>
                </a:cubicBezTo>
                <a:lnTo>
                  <a:pt x="400606" y="38894"/>
                </a:lnTo>
                <a:cubicBezTo>
                  <a:pt x="373380" y="12779"/>
                  <a:pt x="326152" y="26114"/>
                  <a:pt x="327263" y="62786"/>
                </a:cubicBezTo>
                <a:cubicBezTo>
                  <a:pt x="327819" y="83899"/>
                  <a:pt x="302816" y="109458"/>
                  <a:pt x="287814" y="94456"/>
                </a:cubicBezTo>
                <a:lnTo>
                  <a:pt x="193358" y="0"/>
                </a:lnTo>
                <a:lnTo>
                  <a:pt x="129461" y="63341"/>
                </a:lnTo>
                <a:cubicBezTo>
                  <a:pt x="114459" y="78343"/>
                  <a:pt x="140018" y="103346"/>
                  <a:pt x="161131" y="102791"/>
                </a:cubicBezTo>
                <a:cubicBezTo>
                  <a:pt x="197802" y="101679"/>
                  <a:pt x="211138" y="148908"/>
                  <a:pt x="185023" y="176133"/>
                </a:cubicBezTo>
                <a:lnTo>
                  <a:pt x="181134" y="180023"/>
                </a:lnTo>
                <a:cubicBezTo>
                  <a:pt x="153908" y="206137"/>
                  <a:pt x="105569" y="193913"/>
                  <a:pt x="106680" y="157242"/>
                </a:cubicBezTo>
                <a:cubicBezTo>
                  <a:pt x="107236" y="136128"/>
                  <a:pt x="82232" y="110569"/>
                  <a:pt x="67231" y="125571"/>
                </a:cubicBezTo>
                <a:lnTo>
                  <a:pt x="0" y="193358"/>
                </a:lnTo>
                <a:lnTo>
                  <a:pt x="94456" y="287814"/>
                </a:lnTo>
                <a:cubicBezTo>
                  <a:pt x="109458" y="302816"/>
                  <a:pt x="83899" y="327819"/>
                  <a:pt x="62786" y="327263"/>
                </a:cubicBezTo>
                <a:cubicBezTo>
                  <a:pt x="26114" y="326152"/>
                  <a:pt x="13891" y="374491"/>
                  <a:pt x="40005" y="401717"/>
                </a:cubicBezTo>
                <a:lnTo>
                  <a:pt x="43894" y="405606"/>
                </a:lnTo>
                <a:cubicBezTo>
                  <a:pt x="71120" y="431721"/>
                  <a:pt x="118348" y="418386"/>
                  <a:pt x="117237" y="381714"/>
                </a:cubicBezTo>
                <a:cubicBezTo>
                  <a:pt x="116681" y="360601"/>
                  <a:pt x="141684" y="335042"/>
                  <a:pt x="156686" y="350044"/>
                </a:cubicBezTo>
                <a:lnTo>
                  <a:pt x="251143" y="444500"/>
                </a:lnTo>
                <a:lnTo>
                  <a:pt x="318929" y="376714"/>
                </a:lnTo>
                <a:cubicBezTo>
                  <a:pt x="333931" y="361712"/>
                  <a:pt x="308928" y="336709"/>
                  <a:pt x="287258" y="337264"/>
                </a:cubicBezTo>
                <a:close/>
              </a:path>
            </a:pathLst>
          </a:custGeom>
          <a:solidFill>
            <a:schemeClr val="bg1"/>
          </a:solidFill>
          <a:ln w="5556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56" name="Graphic 17" descr="Users">
            <a:extLst>
              <a:ext uri="{FF2B5EF4-FFF2-40B4-BE49-F238E27FC236}">
                <a16:creationId xmlns:a16="http://schemas.microsoft.com/office/drawing/2014/main" id="{AB686A48-BF5E-4EFC-A607-01269021DBF9}"/>
              </a:ext>
            </a:extLst>
          </p:cNvPr>
          <p:cNvGrpSpPr/>
          <p:nvPr/>
        </p:nvGrpSpPr>
        <p:grpSpPr>
          <a:xfrm>
            <a:off x="8243038" y="3158935"/>
            <a:ext cx="262492" cy="163745"/>
            <a:chOff x="7375969" y="4063137"/>
            <a:chExt cx="466725" cy="291147"/>
          </a:xfrm>
          <a:solidFill>
            <a:schemeClr val="bg1"/>
          </a:solidFill>
        </p:grpSpPr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BA05D6F3-37C5-4F7E-8333-8882460A0DA1}"/>
                </a:ext>
              </a:extLst>
            </p:cNvPr>
            <p:cNvSpPr/>
            <p:nvPr/>
          </p:nvSpPr>
          <p:spPr>
            <a:xfrm>
              <a:off x="7425975" y="4063137"/>
              <a:ext cx="100012" cy="100012"/>
            </a:xfrm>
            <a:custGeom>
              <a:avLst/>
              <a:gdLst>
                <a:gd name="connsiteX0" fmla="*/ 100013 w 100012"/>
                <a:gd name="connsiteY0" fmla="*/ 50006 h 100012"/>
                <a:gd name="connsiteX1" fmla="*/ 50006 w 100012"/>
                <a:gd name="connsiteY1" fmla="*/ 100012 h 100012"/>
                <a:gd name="connsiteX2" fmla="*/ 0 w 100012"/>
                <a:gd name="connsiteY2" fmla="*/ 50006 h 100012"/>
                <a:gd name="connsiteX3" fmla="*/ 50006 w 100012"/>
                <a:gd name="connsiteY3" fmla="*/ 0 h 100012"/>
                <a:gd name="connsiteX4" fmla="*/ 100013 w 100012"/>
                <a:gd name="connsiteY4" fmla="*/ 50006 h 100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12" h="100012">
                  <a:moveTo>
                    <a:pt x="100013" y="50006"/>
                  </a:moveTo>
                  <a:cubicBezTo>
                    <a:pt x="100013" y="77624"/>
                    <a:pt x="77624" y="100012"/>
                    <a:pt x="50006" y="100012"/>
                  </a:cubicBezTo>
                  <a:cubicBezTo>
                    <a:pt x="22389" y="100012"/>
                    <a:pt x="0" y="77624"/>
                    <a:pt x="0" y="50006"/>
                  </a:cubicBezTo>
                  <a:cubicBezTo>
                    <a:pt x="0" y="22389"/>
                    <a:pt x="22389" y="0"/>
                    <a:pt x="50006" y="0"/>
                  </a:cubicBezTo>
                  <a:cubicBezTo>
                    <a:pt x="77624" y="0"/>
                    <a:pt x="100013" y="22389"/>
                    <a:pt x="100013" y="50006"/>
                  </a:cubicBezTo>
                  <a:close/>
                </a:path>
              </a:pathLst>
            </a:custGeom>
            <a:grpFill/>
            <a:ln w="55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E1DCB321-EDCE-4973-A240-49FB96ABCC38}"/>
                </a:ext>
              </a:extLst>
            </p:cNvPr>
            <p:cNvSpPr/>
            <p:nvPr/>
          </p:nvSpPr>
          <p:spPr>
            <a:xfrm>
              <a:off x="7692675" y="4063137"/>
              <a:ext cx="100012" cy="100012"/>
            </a:xfrm>
            <a:custGeom>
              <a:avLst/>
              <a:gdLst>
                <a:gd name="connsiteX0" fmla="*/ 100013 w 100012"/>
                <a:gd name="connsiteY0" fmla="*/ 50006 h 100012"/>
                <a:gd name="connsiteX1" fmla="*/ 50006 w 100012"/>
                <a:gd name="connsiteY1" fmla="*/ 100012 h 100012"/>
                <a:gd name="connsiteX2" fmla="*/ 0 w 100012"/>
                <a:gd name="connsiteY2" fmla="*/ 50006 h 100012"/>
                <a:gd name="connsiteX3" fmla="*/ 50006 w 100012"/>
                <a:gd name="connsiteY3" fmla="*/ 0 h 100012"/>
                <a:gd name="connsiteX4" fmla="*/ 100013 w 100012"/>
                <a:gd name="connsiteY4" fmla="*/ 50006 h 100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12" h="100012">
                  <a:moveTo>
                    <a:pt x="100013" y="50006"/>
                  </a:moveTo>
                  <a:cubicBezTo>
                    <a:pt x="100013" y="77624"/>
                    <a:pt x="77624" y="100012"/>
                    <a:pt x="50006" y="100012"/>
                  </a:cubicBezTo>
                  <a:cubicBezTo>
                    <a:pt x="22389" y="100012"/>
                    <a:pt x="0" y="77624"/>
                    <a:pt x="0" y="50006"/>
                  </a:cubicBezTo>
                  <a:cubicBezTo>
                    <a:pt x="0" y="22389"/>
                    <a:pt x="22389" y="0"/>
                    <a:pt x="50006" y="0"/>
                  </a:cubicBezTo>
                  <a:cubicBezTo>
                    <a:pt x="77624" y="0"/>
                    <a:pt x="100013" y="22389"/>
                    <a:pt x="100013" y="50006"/>
                  </a:cubicBezTo>
                  <a:close/>
                </a:path>
              </a:pathLst>
            </a:custGeom>
            <a:grpFill/>
            <a:ln w="55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417EEDB9-1DB2-4A07-B72A-D13FD05BCDC3}"/>
                </a:ext>
              </a:extLst>
            </p:cNvPr>
            <p:cNvSpPr/>
            <p:nvPr/>
          </p:nvSpPr>
          <p:spPr>
            <a:xfrm>
              <a:off x="7509319" y="4254272"/>
              <a:ext cx="200025" cy="100012"/>
            </a:xfrm>
            <a:custGeom>
              <a:avLst/>
              <a:gdLst>
                <a:gd name="connsiteX0" fmla="*/ 200025 w 200025"/>
                <a:gd name="connsiteY0" fmla="*/ 100012 h 100012"/>
                <a:gd name="connsiteX1" fmla="*/ 200025 w 200025"/>
                <a:gd name="connsiteY1" fmla="*/ 50006 h 100012"/>
                <a:gd name="connsiteX2" fmla="*/ 190024 w 200025"/>
                <a:gd name="connsiteY2" fmla="*/ 30004 h 100012"/>
                <a:gd name="connsiteX3" fmla="*/ 141129 w 200025"/>
                <a:gd name="connsiteY3" fmla="*/ 6668 h 100012"/>
                <a:gd name="connsiteX4" fmla="*/ 100013 w 200025"/>
                <a:gd name="connsiteY4" fmla="*/ 0 h 100012"/>
                <a:gd name="connsiteX5" fmla="*/ 58896 w 200025"/>
                <a:gd name="connsiteY5" fmla="*/ 6668 h 100012"/>
                <a:gd name="connsiteX6" fmla="*/ 10001 w 200025"/>
                <a:gd name="connsiteY6" fmla="*/ 30004 h 100012"/>
                <a:gd name="connsiteX7" fmla="*/ 0 w 200025"/>
                <a:gd name="connsiteY7" fmla="*/ 50006 h 100012"/>
                <a:gd name="connsiteX8" fmla="*/ 0 w 200025"/>
                <a:gd name="connsiteY8" fmla="*/ 100012 h 100012"/>
                <a:gd name="connsiteX9" fmla="*/ 200025 w 200025"/>
                <a:gd name="connsiteY9" fmla="*/ 100012 h 100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0025" h="100012">
                  <a:moveTo>
                    <a:pt x="200025" y="100012"/>
                  </a:moveTo>
                  <a:lnTo>
                    <a:pt x="200025" y="50006"/>
                  </a:lnTo>
                  <a:cubicBezTo>
                    <a:pt x="200025" y="42227"/>
                    <a:pt x="196691" y="34449"/>
                    <a:pt x="190024" y="30004"/>
                  </a:cubicBezTo>
                  <a:cubicBezTo>
                    <a:pt x="176689" y="18891"/>
                    <a:pt x="158909" y="11113"/>
                    <a:pt x="141129" y="6668"/>
                  </a:cubicBezTo>
                  <a:cubicBezTo>
                    <a:pt x="128905" y="3334"/>
                    <a:pt x="114459" y="0"/>
                    <a:pt x="100013" y="0"/>
                  </a:cubicBezTo>
                  <a:cubicBezTo>
                    <a:pt x="86677" y="0"/>
                    <a:pt x="72231" y="2222"/>
                    <a:pt x="58896" y="6668"/>
                  </a:cubicBezTo>
                  <a:cubicBezTo>
                    <a:pt x="41116" y="11113"/>
                    <a:pt x="24448" y="20002"/>
                    <a:pt x="10001" y="30004"/>
                  </a:cubicBezTo>
                  <a:cubicBezTo>
                    <a:pt x="3334" y="35560"/>
                    <a:pt x="0" y="42227"/>
                    <a:pt x="0" y="50006"/>
                  </a:cubicBezTo>
                  <a:lnTo>
                    <a:pt x="0" y="100012"/>
                  </a:lnTo>
                  <a:lnTo>
                    <a:pt x="200025" y="100012"/>
                  </a:lnTo>
                  <a:close/>
                </a:path>
              </a:pathLst>
            </a:custGeom>
            <a:grpFill/>
            <a:ln w="55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20110C4A-4B7B-469D-85BB-6DD328EFE703}"/>
                </a:ext>
              </a:extLst>
            </p:cNvPr>
            <p:cNvSpPr/>
            <p:nvPr/>
          </p:nvSpPr>
          <p:spPr>
            <a:xfrm>
              <a:off x="7559325" y="4140924"/>
              <a:ext cx="100012" cy="100012"/>
            </a:xfrm>
            <a:custGeom>
              <a:avLst/>
              <a:gdLst>
                <a:gd name="connsiteX0" fmla="*/ 100013 w 100012"/>
                <a:gd name="connsiteY0" fmla="*/ 50006 h 100012"/>
                <a:gd name="connsiteX1" fmla="*/ 50006 w 100012"/>
                <a:gd name="connsiteY1" fmla="*/ 100012 h 100012"/>
                <a:gd name="connsiteX2" fmla="*/ 0 w 100012"/>
                <a:gd name="connsiteY2" fmla="*/ 50006 h 100012"/>
                <a:gd name="connsiteX3" fmla="*/ 50006 w 100012"/>
                <a:gd name="connsiteY3" fmla="*/ 0 h 100012"/>
                <a:gd name="connsiteX4" fmla="*/ 100013 w 100012"/>
                <a:gd name="connsiteY4" fmla="*/ 50006 h 100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12" h="100012">
                  <a:moveTo>
                    <a:pt x="100013" y="50006"/>
                  </a:moveTo>
                  <a:cubicBezTo>
                    <a:pt x="100013" y="77624"/>
                    <a:pt x="77624" y="100012"/>
                    <a:pt x="50006" y="100012"/>
                  </a:cubicBezTo>
                  <a:cubicBezTo>
                    <a:pt x="22389" y="100012"/>
                    <a:pt x="0" y="77624"/>
                    <a:pt x="0" y="50006"/>
                  </a:cubicBezTo>
                  <a:cubicBezTo>
                    <a:pt x="0" y="22389"/>
                    <a:pt x="22389" y="0"/>
                    <a:pt x="50006" y="0"/>
                  </a:cubicBezTo>
                  <a:cubicBezTo>
                    <a:pt x="77624" y="0"/>
                    <a:pt x="100013" y="22389"/>
                    <a:pt x="100013" y="50006"/>
                  </a:cubicBezTo>
                  <a:close/>
                </a:path>
              </a:pathLst>
            </a:custGeom>
            <a:grpFill/>
            <a:ln w="55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BC6D412E-20A4-4F3F-831C-E10C200488CF}"/>
                </a:ext>
              </a:extLst>
            </p:cNvPr>
            <p:cNvSpPr/>
            <p:nvPr/>
          </p:nvSpPr>
          <p:spPr>
            <a:xfrm>
              <a:off x="7661560" y="4176484"/>
              <a:ext cx="181133" cy="100012"/>
            </a:xfrm>
            <a:custGeom>
              <a:avLst/>
              <a:gdLst>
                <a:gd name="connsiteX0" fmla="*/ 171132 w 181133"/>
                <a:gd name="connsiteY0" fmla="*/ 30004 h 100012"/>
                <a:gd name="connsiteX1" fmla="*/ 122238 w 181133"/>
                <a:gd name="connsiteY1" fmla="*/ 6668 h 100012"/>
                <a:gd name="connsiteX2" fmla="*/ 81121 w 181133"/>
                <a:gd name="connsiteY2" fmla="*/ 0 h 100012"/>
                <a:gd name="connsiteX3" fmla="*/ 40005 w 181133"/>
                <a:gd name="connsiteY3" fmla="*/ 6668 h 100012"/>
                <a:gd name="connsiteX4" fmla="*/ 20002 w 181133"/>
                <a:gd name="connsiteY4" fmla="*/ 14446 h 100012"/>
                <a:gd name="connsiteX5" fmla="*/ 20002 w 181133"/>
                <a:gd name="connsiteY5" fmla="*/ 15557 h 100012"/>
                <a:gd name="connsiteX6" fmla="*/ 0 w 181133"/>
                <a:gd name="connsiteY6" fmla="*/ 64452 h 100012"/>
                <a:gd name="connsiteX7" fmla="*/ 51117 w 181133"/>
                <a:gd name="connsiteY7" fmla="*/ 90011 h 100012"/>
                <a:gd name="connsiteX8" fmla="*/ 60007 w 181133"/>
                <a:gd name="connsiteY8" fmla="*/ 100013 h 100012"/>
                <a:gd name="connsiteX9" fmla="*/ 181134 w 181133"/>
                <a:gd name="connsiteY9" fmla="*/ 100013 h 100012"/>
                <a:gd name="connsiteX10" fmla="*/ 181134 w 181133"/>
                <a:gd name="connsiteY10" fmla="*/ 50006 h 100012"/>
                <a:gd name="connsiteX11" fmla="*/ 171132 w 181133"/>
                <a:gd name="connsiteY11" fmla="*/ 30004 h 100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1133" h="100012">
                  <a:moveTo>
                    <a:pt x="171132" y="30004"/>
                  </a:moveTo>
                  <a:cubicBezTo>
                    <a:pt x="157798" y="18891"/>
                    <a:pt x="140017" y="11113"/>
                    <a:pt x="122238" y="6668"/>
                  </a:cubicBezTo>
                  <a:cubicBezTo>
                    <a:pt x="110014" y="3334"/>
                    <a:pt x="95567" y="0"/>
                    <a:pt x="81121" y="0"/>
                  </a:cubicBezTo>
                  <a:cubicBezTo>
                    <a:pt x="67786" y="0"/>
                    <a:pt x="53340" y="2222"/>
                    <a:pt x="40005" y="6668"/>
                  </a:cubicBezTo>
                  <a:cubicBezTo>
                    <a:pt x="33338" y="8890"/>
                    <a:pt x="26670" y="11113"/>
                    <a:pt x="20002" y="14446"/>
                  </a:cubicBezTo>
                  <a:lnTo>
                    <a:pt x="20002" y="15557"/>
                  </a:lnTo>
                  <a:cubicBezTo>
                    <a:pt x="20002" y="34449"/>
                    <a:pt x="12224" y="52229"/>
                    <a:pt x="0" y="64452"/>
                  </a:cubicBezTo>
                  <a:cubicBezTo>
                    <a:pt x="21114" y="71120"/>
                    <a:pt x="37782" y="80010"/>
                    <a:pt x="51117" y="90011"/>
                  </a:cubicBezTo>
                  <a:cubicBezTo>
                    <a:pt x="54451" y="93345"/>
                    <a:pt x="57785" y="95568"/>
                    <a:pt x="60007" y="100013"/>
                  </a:cubicBezTo>
                  <a:lnTo>
                    <a:pt x="181134" y="100013"/>
                  </a:lnTo>
                  <a:lnTo>
                    <a:pt x="181134" y="50006"/>
                  </a:lnTo>
                  <a:cubicBezTo>
                    <a:pt x="181134" y="42227"/>
                    <a:pt x="177800" y="34449"/>
                    <a:pt x="171132" y="30004"/>
                  </a:cubicBezTo>
                  <a:close/>
                </a:path>
              </a:pathLst>
            </a:custGeom>
            <a:grpFill/>
            <a:ln w="55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5FEDD514-B237-4F63-9984-092C8A26C683}"/>
                </a:ext>
              </a:extLst>
            </p:cNvPr>
            <p:cNvSpPr/>
            <p:nvPr/>
          </p:nvSpPr>
          <p:spPr>
            <a:xfrm>
              <a:off x="7375969" y="4176484"/>
              <a:ext cx="181133" cy="100012"/>
            </a:xfrm>
            <a:custGeom>
              <a:avLst/>
              <a:gdLst>
                <a:gd name="connsiteX0" fmla="*/ 130016 w 181133"/>
                <a:gd name="connsiteY0" fmla="*/ 90011 h 100012"/>
                <a:gd name="connsiteX1" fmla="*/ 130016 w 181133"/>
                <a:gd name="connsiteY1" fmla="*/ 90011 h 100012"/>
                <a:gd name="connsiteX2" fmla="*/ 181134 w 181133"/>
                <a:gd name="connsiteY2" fmla="*/ 64452 h 100012"/>
                <a:gd name="connsiteX3" fmla="*/ 161131 w 181133"/>
                <a:gd name="connsiteY3" fmla="*/ 15557 h 100012"/>
                <a:gd name="connsiteX4" fmla="*/ 161131 w 181133"/>
                <a:gd name="connsiteY4" fmla="*/ 13335 h 100012"/>
                <a:gd name="connsiteX5" fmla="*/ 141129 w 181133"/>
                <a:gd name="connsiteY5" fmla="*/ 6668 h 100012"/>
                <a:gd name="connsiteX6" fmla="*/ 100013 w 181133"/>
                <a:gd name="connsiteY6" fmla="*/ 0 h 100012"/>
                <a:gd name="connsiteX7" fmla="*/ 58896 w 181133"/>
                <a:gd name="connsiteY7" fmla="*/ 6668 h 100012"/>
                <a:gd name="connsiteX8" fmla="*/ 10001 w 181133"/>
                <a:gd name="connsiteY8" fmla="*/ 30004 h 100012"/>
                <a:gd name="connsiteX9" fmla="*/ 0 w 181133"/>
                <a:gd name="connsiteY9" fmla="*/ 50006 h 100012"/>
                <a:gd name="connsiteX10" fmla="*/ 0 w 181133"/>
                <a:gd name="connsiteY10" fmla="*/ 100013 h 100012"/>
                <a:gd name="connsiteX11" fmla="*/ 120015 w 181133"/>
                <a:gd name="connsiteY11" fmla="*/ 100013 h 100012"/>
                <a:gd name="connsiteX12" fmla="*/ 130016 w 181133"/>
                <a:gd name="connsiteY12" fmla="*/ 90011 h 100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1133" h="100012">
                  <a:moveTo>
                    <a:pt x="130016" y="90011"/>
                  </a:moveTo>
                  <a:lnTo>
                    <a:pt x="130016" y="90011"/>
                  </a:lnTo>
                  <a:cubicBezTo>
                    <a:pt x="145574" y="78899"/>
                    <a:pt x="163354" y="70009"/>
                    <a:pt x="181134" y="64452"/>
                  </a:cubicBezTo>
                  <a:cubicBezTo>
                    <a:pt x="168910" y="51118"/>
                    <a:pt x="161131" y="34449"/>
                    <a:pt x="161131" y="15557"/>
                  </a:cubicBezTo>
                  <a:cubicBezTo>
                    <a:pt x="161131" y="14446"/>
                    <a:pt x="161131" y="14446"/>
                    <a:pt x="161131" y="13335"/>
                  </a:cubicBezTo>
                  <a:cubicBezTo>
                    <a:pt x="154464" y="11113"/>
                    <a:pt x="147796" y="7779"/>
                    <a:pt x="141129" y="6668"/>
                  </a:cubicBezTo>
                  <a:cubicBezTo>
                    <a:pt x="128905" y="3334"/>
                    <a:pt x="114459" y="0"/>
                    <a:pt x="100013" y="0"/>
                  </a:cubicBezTo>
                  <a:cubicBezTo>
                    <a:pt x="86678" y="0"/>
                    <a:pt x="72231" y="2222"/>
                    <a:pt x="58896" y="6668"/>
                  </a:cubicBezTo>
                  <a:cubicBezTo>
                    <a:pt x="41116" y="12224"/>
                    <a:pt x="24447" y="20002"/>
                    <a:pt x="10001" y="30004"/>
                  </a:cubicBezTo>
                  <a:cubicBezTo>
                    <a:pt x="3334" y="34449"/>
                    <a:pt x="0" y="42227"/>
                    <a:pt x="0" y="50006"/>
                  </a:cubicBezTo>
                  <a:lnTo>
                    <a:pt x="0" y="100013"/>
                  </a:lnTo>
                  <a:lnTo>
                    <a:pt x="120015" y="100013"/>
                  </a:lnTo>
                  <a:cubicBezTo>
                    <a:pt x="123349" y="95568"/>
                    <a:pt x="125571" y="93345"/>
                    <a:pt x="130016" y="90011"/>
                  </a:cubicBezTo>
                  <a:close/>
                </a:path>
              </a:pathLst>
            </a:custGeom>
            <a:grpFill/>
            <a:ln w="55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63" name="Graphic 19" descr="Lightbulb">
            <a:extLst>
              <a:ext uri="{FF2B5EF4-FFF2-40B4-BE49-F238E27FC236}">
                <a16:creationId xmlns:a16="http://schemas.microsoft.com/office/drawing/2014/main" id="{FE3DA027-56D2-47F4-9A89-6FF1FFA51337}"/>
              </a:ext>
            </a:extLst>
          </p:cNvPr>
          <p:cNvGrpSpPr/>
          <p:nvPr/>
        </p:nvGrpSpPr>
        <p:grpSpPr>
          <a:xfrm>
            <a:off x="570972" y="4624557"/>
            <a:ext cx="299990" cy="299990"/>
            <a:chOff x="4317111" y="4682395"/>
            <a:chExt cx="533400" cy="533400"/>
          </a:xfrm>
          <a:solidFill>
            <a:schemeClr val="bg1"/>
          </a:solidFill>
        </p:grpSpPr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A1CEFE44-2FEA-4A39-B7B1-C88849D18D5A}"/>
                </a:ext>
              </a:extLst>
            </p:cNvPr>
            <p:cNvSpPr/>
            <p:nvPr/>
          </p:nvSpPr>
          <p:spPr>
            <a:xfrm>
              <a:off x="4511579" y="5037995"/>
              <a:ext cx="144462" cy="33337"/>
            </a:xfrm>
            <a:custGeom>
              <a:avLst/>
              <a:gdLst>
                <a:gd name="connsiteX0" fmla="*/ 16669 w 144462"/>
                <a:gd name="connsiteY0" fmla="*/ 0 h 33337"/>
                <a:gd name="connsiteX1" fmla="*/ 127794 w 144462"/>
                <a:gd name="connsiteY1" fmla="*/ 0 h 33337"/>
                <a:gd name="connsiteX2" fmla="*/ 144463 w 144462"/>
                <a:gd name="connsiteY2" fmla="*/ 16669 h 33337"/>
                <a:gd name="connsiteX3" fmla="*/ 127794 w 144462"/>
                <a:gd name="connsiteY3" fmla="*/ 33338 h 33337"/>
                <a:gd name="connsiteX4" fmla="*/ 16669 w 144462"/>
                <a:gd name="connsiteY4" fmla="*/ 33338 h 33337"/>
                <a:gd name="connsiteX5" fmla="*/ 0 w 144462"/>
                <a:gd name="connsiteY5" fmla="*/ 16669 h 33337"/>
                <a:gd name="connsiteX6" fmla="*/ 16669 w 144462"/>
                <a:gd name="connsiteY6" fmla="*/ 0 h 33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4462" h="33337">
                  <a:moveTo>
                    <a:pt x="16669" y="0"/>
                  </a:moveTo>
                  <a:lnTo>
                    <a:pt x="127794" y="0"/>
                  </a:lnTo>
                  <a:cubicBezTo>
                    <a:pt x="137239" y="0"/>
                    <a:pt x="144463" y="7223"/>
                    <a:pt x="144463" y="16669"/>
                  </a:cubicBezTo>
                  <a:cubicBezTo>
                    <a:pt x="144463" y="26114"/>
                    <a:pt x="137239" y="33338"/>
                    <a:pt x="127794" y="33338"/>
                  </a:cubicBezTo>
                  <a:lnTo>
                    <a:pt x="16669" y="33338"/>
                  </a:lnTo>
                  <a:cubicBezTo>
                    <a:pt x="7223" y="33338"/>
                    <a:pt x="0" y="26114"/>
                    <a:pt x="0" y="16669"/>
                  </a:cubicBezTo>
                  <a:cubicBezTo>
                    <a:pt x="0" y="7223"/>
                    <a:pt x="7223" y="0"/>
                    <a:pt x="16669" y="0"/>
                  </a:cubicBezTo>
                  <a:close/>
                </a:path>
              </a:pathLst>
            </a:custGeom>
            <a:grpFill/>
            <a:ln w="55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DCA9CE63-D322-40C2-B58B-0C5F9D5B266B}"/>
                </a:ext>
              </a:extLst>
            </p:cNvPr>
            <p:cNvSpPr/>
            <p:nvPr/>
          </p:nvSpPr>
          <p:spPr>
            <a:xfrm>
              <a:off x="4511579" y="5093557"/>
              <a:ext cx="144462" cy="33337"/>
            </a:xfrm>
            <a:custGeom>
              <a:avLst/>
              <a:gdLst>
                <a:gd name="connsiteX0" fmla="*/ 16669 w 144462"/>
                <a:gd name="connsiteY0" fmla="*/ 0 h 33337"/>
                <a:gd name="connsiteX1" fmla="*/ 127794 w 144462"/>
                <a:gd name="connsiteY1" fmla="*/ 0 h 33337"/>
                <a:gd name="connsiteX2" fmla="*/ 144463 w 144462"/>
                <a:gd name="connsiteY2" fmla="*/ 16669 h 33337"/>
                <a:gd name="connsiteX3" fmla="*/ 127794 w 144462"/>
                <a:gd name="connsiteY3" fmla="*/ 33338 h 33337"/>
                <a:gd name="connsiteX4" fmla="*/ 16669 w 144462"/>
                <a:gd name="connsiteY4" fmla="*/ 33338 h 33337"/>
                <a:gd name="connsiteX5" fmla="*/ 0 w 144462"/>
                <a:gd name="connsiteY5" fmla="*/ 16669 h 33337"/>
                <a:gd name="connsiteX6" fmla="*/ 16669 w 144462"/>
                <a:gd name="connsiteY6" fmla="*/ 0 h 33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4462" h="33337">
                  <a:moveTo>
                    <a:pt x="16669" y="0"/>
                  </a:moveTo>
                  <a:lnTo>
                    <a:pt x="127794" y="0"/>
                  </a:lnTo>
                  <a:cubicBezTo>
                    <a:pt x="137239" y="0"/>
                    <a:pt x="144463" y="7223"/>
                    <a:pt x="144463" y="16669"/>
                  </a:cubicBezTo>
                  <a:cubicBezTo>
                    <a:pt x="144463" y="26114"/>
                    <a:pt x="137239" y="33338"/>
                    <a:pt x="127794" y="33338"/>
                  </a:cubicBezTo>
                  <a:lnTo>
                    <a:pt x="16669" y="33338"/>
                  </a:lnTo>
                  <a:cubicBezTo>
                    <a:pt x="7223" y="33338"/>
                    <a:pt x="0" y="26114"/>
                    <a:pt x="0" y="16669"/>
                  </a:cubicBezTo>
                  <a:cubicBezTo>
                    <a:pt x="0" y="7223"/>
                    <a:pt x="7223" y="0"/>
                    <a:pt x="16669" y="0"/>
                  </a:cubicBezTo>
                  <a:close/>
                </a:path>
              </a:pathLst>
            </a:custGeom>
            <a:grpFill/>
            <a:ln w="55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BD8E1B82-EF21-42C4-A6AD-8F400A000F2C}"/>
                </a:ext>
              </a:extLst>
            </p:cNvPr>
            <p:cNvSpPr/>
            <p:nvPr/>
          </p:nvSpPr>
          <p:spPr>
            <a:xfrm>
              <a:off x="4547695" y="5149120"/>
              <a:ext cx="72231" cy="33337"/>
            </a:xfrm>
            <a:custGeom>
              <a:avLst/>
              <a:gdLst>
                <a:gd name="connsiteX0" fmla="*/ 0 w 72231"/>
                <a:gd name="connsiteY0" fmla="*/ 0 h 33337"/>
                <a:gd name="connsiteX1" fmla="*/ 36116 w 72231"/>
                <a:gd name="connsiteY1" fmla="*/ 33338 h 33337"/>
                <a:gd name="connsiteX2" fmla="*/ 72231 w 72231"/>
                <a:gd name="connsiteY2" fmla="*/ 0 h 33337"/>
                <a:gd name="connsiteX3" fmla="*/ 0 w 72231"/>
                <a:gd name="connsiteY3" fmla="*/ 0 h 33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231" h="33337">
                  <a:moveTo>
                    <a:pt x="0" y="0"/>
                  </a:moveTo>
                  <a:cubicBezTo>
                    <a:pt x="1667" y="18891"/>
                    <a:pt x="17224" y="33338"/>
                    <a:pt x="36116" y="33338"/>
                  </a:cubicBezTo>
                  <a:cubicBezTo>
                    <a:pt x="55007" y="33338"/>
                    <a:pt x="70564" y="18891"/>
                    <a:pt x="72231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55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40F00F41-B5E6-442C-9411-2BEDF5592900}"/>
                </a:ext>
              </a:extLst>
            </p:cNvPr>
            <p:cNvSpPr/>
            <p:nvPr/>
          </p:nvSpPr>
          <p:spPr>
            <a:xfrm>
              <a:off x="4439348" y="4715732"/>
              <a:ext cx="288925" cy="300037"/>
            </a:xfrm>
            <a:custGeom>
              <a:avLst/>
              <a:gdLst>
                <a:gd name="connsiteX0" fmla="*/ 144463 w 288925"/>
                <a:gd name="connsiteY0" fmla="*/ 0 h 300037"/>
                <a:gd name="connsiteX1" fmla="*/ 144463 w 288925"/>
                <a:gd name="connsiteY1" fmla="*/ 0 h 300037"/>
                <a:gd name="connsiteX2" fmla="*/ 144463 w 288925"/>
                <a:gd name="connsiteY2" fmla="*/ 0 h 300037"/>
                <a:gd name="connsiteX3" fmla="*/ 0 w 288925"/>
                <a:gd name="connsiteY3" fmla="*/ 142796 h 300037"/>
                <a:gd name="connsiteX4" fmla="*/ 0 w 288925"/>
                <a:gd name="connsiteY4" fmla="*/ 147796 h 300037"/>
                <a:gd name="connsiteX5" fmla="*/ 10001 w 288925"/>
                <a:gd name="connsiteY5" fmla="*/ 197802 h 300037"/>
                <a:gd name="connsiteX6" fmla="*/ 35004 w 288925"/>
                <a:gd name="connsiteY6" fmla="*/ 238919 h 300037"/>
                <a:gd name="connsiteX7" fmla="*/ 68898 w 288925"/>
                <a:gd name="connsiteY7" fmla="*/ 293926 h 300037"/>
                <a:gd name="connsiteX8" fmla="*/ 78899 w 288925"/>
                <a:gd name="connsiteY8" fmla="*/ 300038 h 300037"/>
                <a:gd name="connsiteX9" fmla="*/ 210026 w 288925"/>
                <a:gd name="connsiteY9" fmla="*/ 300038 h 300037"/>
                <a:gd name="connsiteX10" fmla="*/ 220027 w 288925"/>
                <a:gd name="connsiteY10" fmla="*/ 293926 h 300037"/>
                <a:gd name="connsiteX11" fmla="*/ 253921 w 288925"/>
                <a:gd name="connsiteY11" fmla="*/ 238919 h 300037"/>
                <a:gd name="connsiteX12" fmla="*/ 278924 w 288925"/>
                <a:gd name="connsiteY12" fmla="*/ 197802 h 300037"/>
                <a:gd name="connsiteX13" fmla="*/ 288925 w 288925"/>
                <a:gd name="connsiteY13" fmla="*/ 147796 h 300037"/>
                <a:gd name="connsiteX14" fmla="*/ 288925 w 288925"/>
                <a:gd name="connsiteY14" fmla="*/ 142796 h 300037"/>
                <a:gd name="connsiteX15" fmla="*/ 144463 w 288925"/>
                <a:gd name="connsiteY15" fmla="*/ 0 h 300037"/>
                <a:gd name="connsiteX16" fmla="*/ 255588 w 288925"/>
                <a:gd name="connsiteY16" fmla="*/ 147241 h 300037"/>
                <a:gd name="connsiteX17" fmla="*/ 247809 w 288925"/>
                <a:gd name="connsiteY17" fmla="*/ 186134 h 300037"/>
                <a:gd name="connsiteX18" fmla="*/ 228918 w 288925"/>
                <a:gd name="connsiteY18" fmla="*/ 216694 h 300037"/>
                <a:gd name="connsiteX19" fmla="*/ 196691 w 288925"/>
                <a:gd name="connsiteY19" fmla="*/ 266700 h 300037"/>
                <a:gd name="connsiteX20" fmla="*/ 144463 w 288925"/>
                <a:gd name="connsiteY20" fmla="*/ 266700 h 300037"/>
                <a:gd name="connsiteX21" fmla="*/ 92789 w 288925"/>
                <a:gd name="connsiteY21" fmla="*/ 266700 h 300037"/>
                <a:gd name="connsiteX22" fmla="*/ 60563 w 288925"/>
                <a:gd name="connsiteY22" fmla="*/ 216694 h 300037"/>
                <a:gd name="connsiteX23" fmla="*/ 41672 w 288925"/>
                <a:gd name="connsiteY23" fmla="*/ 186134 h 300037"/>
                <a:gd name="connsiteX24" fmla="*/ 33893 w 288925"/>
                <a:gd name="connsiteY24" fmla="*/ 147241 h 300037"/>
                <a:gd name="connsiteX25" fmla="*/ 33893 w 288925"/>
                <a:gd name="connsiteY25" fmla="*/ 142796 h 300037"/>
                <a:gd name="connsiteX26" fmla="*/ 145018 w 288925"/>
                <a:gd name="connsiteY26" fmla="*/ 32782 h 300037"/>
                <a:gd name="connsiteX27" fmla="*/ 145018 w 288925"/>
                <a:gd name="connsiteY27" fmla="*/ 32782 h 300037"/>
                <a:gd name="connsiteX28" fmla="*/ 145018 w 288925"/>
                <a:gd name="connsiteY28" fmla="*/ 32782 h 300037"/>
                <a:gd name="connsiteX29" fmla="*/ 145018 w 288925"/>
                <a:gd name="connsiteY29" fmla="*/ 32782 h 300037"/>
                <a:gd name="connsiteX30" fmla="*/ 145018 w 288925"/>
                <a:gd name="connsiteY30" fmla="*/ 32782 h 300037"/>
                <a:gd name="connsiteX31" fmla="*/ 145018 w 288925"/>
                <a:gd name="connsiteY31" fmla="*/ 32782 h 300037"/>
                <a:gd name="connsiteX32" fmla="*/ 145018 w 288925"/>
                <a:gd name="connsiteY32" fmla="*/ 32782 h 300037"/>
                <a:gd name="connsiteX33" fmla="*/ 256143 w 288925"/>
                <a:gd name="connsiteY33" fmla="*/ 142796 h 300037"/>
                <a:gd name="connsiteX34" fmla="*/ 256143 w 288925"/>
                <a:gd name="connsiteY34" fmla="*/ 147241 h 300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88925" h="300037">
                  <a:moveTo>
                    <a:pt x="144463" y="0"/>
                  </a:moveTo>
                  <a:cubicBezTo>
                    <a:pt x="144463" y="0"/>
                    <a:pt x="144463" y="0"/>
                    <a:pt x="144463" y="0"/>
                  </a:cubicBezTo>
                  <a:cubicBezTo>
                    <a:pt x="144463" y="0"/>
                    <a:pt x="144463" y="0"/>
                    <a:pt x="144463" y="0"/>
                  </a:cubicBezTo>
                  <a:cubicBezTo>
                    <a:pt x="65564" y="556"/>
                    <a:pt x="1667" y="63897"/>
                    <a:pt x="0" y="142796"/>
                  </a:cubicBezTo>
                  <a:lnTo>
                    <a:pt x="0" y="147796"/>
                  </a:lnTo>
                  <a:cubicBezTo>
                    <a:pt x="556" y="165021"/>
                    <a:pt x="3889" y="181689"/>
                    <a:pt x="10001" y="197802"/>
                  </a:cubicBezTo>
                  <a:cubicBezTo>
                    <a:pt x="16113" y="212804"/>
                    <a:pt x="24447" y="226695"/>
                    <a:pt x="35004" y="238919"/>
                  </a:cubicBezTo>
                  <a:cubicBezTo>
                    <a:pt x="48339" y="253365"/>
                    <a:pt x="62786" y="281702"/>
                    <a:pt x="68898" y="293926"/>
                  </a:cubicBezTo>
                  <a:cubicBezTo>
                    <a:pt x="70564" y="297815"/>
                    <a:pt x="74454" y="300038"/>
                    <a:pt x="78899" y="300038"/>
                  </a:cubicBezTo>
                  <a:lnTo>
                    <a:pt x="210026" y="300038"/>
                  </a:lnTo>
                  <a:cubicBezTo>
                    <a:pt x="214471" y="300038"/>
                    <a:pt x="218361" y="297815"/>
                    <a:pt x="220027" y="293926"/>
                  </a:cubicBezTo>
                  <a:cubicBezTo>
                    <a:pt x="226139" y="281702"/>
                    <a:pt x="240586" y="253365"/>
                    <a:pt x="253921" y="238919"/>
                  </a:cubicBezTo>
                  <a:cubicBezTo>
                    <a:pt x="264478" y="226695"/>
                    <a:pt x="273367" y="212804"/>
                    <a:pt x="278924" y="197802"/>
                  </a:cubicBezTo>
                  <a:cubicBezTo>
                    <a:pt x="285036" y="181689"/>
                    <a:pt x="288369" y="165021"/>
                    <a:pt x="288925" y="147796"/>
                  </a:cubicBezTo>
                  <a:lnTo>
                    <a:pt x="288925" y="142796"/>
                  </a:lnTo>
                  <a:cubicBezTo>
                    <a:pt x="287258" y="63897"/>
                    <a:pt x="223361" y="556"/>
                    <a:pt x="144463" y="0"/>
                  </a:cubicBezTo>
                  <a:close/>
                  <a:moveTo>
                    <a:pt x="255588" y="147241"/>
                  </a:moveTo>
                  <a:cubicBezTo>
                    <a:pt x="255032" y="160576"/>
                    <a:pt x="252254" y="173911"/>
                    <a:pt x="247809" y="186134"/>
                  </a:cubicBezTo>
                  <a:cubicBezTo>
                    <a:pt x="243364" y="197247"/>
                    <a:pt x="237252" y="207804"/>
                    <a:pt x="228918" y="216694"/>
                  </a:cubicBezTo>
                  <a:cubicBezTo>
                    <a:pt x="216138" y="232251"/>
                    <a:pt x="205026" y="248920"/>
                    <a:pt x="196691" y="266700"/>
                  </a:cubicBezTo>
                  <a:lnTo>
                    <a:pt x="144463" y="266700"/>
                  </a:lnTo>
                  <a:lnTo>
                    <a:pt x="92789" y="266700"/>
                  </a:lnTo>
                  <a:cubicBezTo>
                    <a:pt x="83899" y="248920"/>
                    <a:pt x="72787" y="232251"/>
                    <a:pt x="60563" y="216694"/>
                  </a:cubicBezTo>
                  <a:cubicBezTo>
                    <a:pt x="52784" y="207804"/>
                    <a:pt x="46117" y="197247"/>
                    <a:pt x="41672" y="186134"/>
                  </a:cubicBezTo>
                  <a:cubicBezTo>
                    <a:pt x="36671" y="173911"/>
                    <a:pt x="34449" y="160576"/>
                    <a:pt x="33893" y="147241"/>
                  </a:cubicBezTo>
                  <a:lnTo>
                    <a:pt x="33893" y="142796"/>
                  </a:lnTo>
                  <a:cubicBezTo>
                    <a:pt x="35004" y="82232"/>
                    <a:pt x="84455" y="33338"/>
                    <a:pt x="145018" y="32782"/>
                  </a:cubicBezTo>
                  <a:lnTo>
                    <a:pt x="145018" y="32782"/>
                  </a:lnTo>
                  <a:lnTo>
                    <a:pt x="145018" y="32782"/>
                  </a:lnTo>
                  <a:cubicBezTo>
                    <a:pt x="145018" y="32782"/>
                    <a:pt x="145018" y="32782"/>
                    <a:pt x="145018" y="32782"/>
                  </a:cubicBezTo>
                  <a:cubicBezTo>
                    <a:pt x="145018" y="32782"/>
                    <a:pt x="145018" y="32782"/>
                    <a:pt x="145018" y="32782"/>
                  </a:cubicBezTo>
                  <a:lnTo>
                    <a:pt x="145018" y="32782"/>
                  </a:lnTo>
                  <a:lnTo>
                    <a:pt x="145018" y="32782"/>
                  </a:lnTo>
                  <a:cubicBezTo>
                    <a:pt x="205581" y="33338"/>
                    <a:pt x="255032" y="81677"/>
                    <a:pt x="256143" y="142796"/>
                  </a:cubicBezTo>
                  <a:lnTo>
                    <a:pt x="256143" y="147241"/>
                  </a:lnTo>
                  <a:close/>
                </a:path>
              </a:pathLst>
            </a:custGeom>
            <a:grpFill/>
            <a:ln w="55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68" name="Graphic 20" descr="Rocket">
            <a:extLst>
              <a:ext uri="{FF2B5EF4-FFF2-40B4-BE49-F238E27FC236}">
                <a16:creationId xmlns:a16="http://schemas.microsoft.com/office/drawing/2014/main" id="{B6670278-6482-4409-A87A-2C7F9C7F05DE}"/>
              </a:ext>
            </a:extLst>
          </p:cNvPr>
          <p:cNvGrpSpPr/>
          <p:nvPr/>
        </p:nvGrpSpPr>
        <p:grpSpPr>
          <a:xfrm>
            <a:off x="570972" y="3090812"/>
            <a:ext cx="299990" cy="299990"/>
            <a:chOff x="4315968" y="3201345"/>
            <a:chExt cx="533400" cy="533400"/>
          </a:xfrm>
          <a:solidFill>
            <a:schemeClr val="bg1"/>
          </a:solidFill>
        </p:grpSpPr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0F85FD91-A6B0-49D5-9BB2-A76D8CB9D212}"/>
                </a:ext>
              </a:extLst>
            </p:cNvPr>
            <p:cNvSpPr/>
            <p:nvPr/>
          </p:nvSpPr>
          <p:spPr>
            <a:xfrm>
              <a:off x="4704349" y="3245076"/>
              <a:ext cx="101935" cy="97953"/>
            </a:xfrm>
            <a:custGeom>
              <a:avLst/>
              <a:gdLst>
                <a:gd name="connsiteX0" fmla="*/ 99457 w 101935"/>
                <a:gd name="connsiteY0" fmla="*/ 2941 h 97953"/>
                <a:gd name="connsiteX1" fmla="*/ 0 w 101935"/>
                <a:gd name="connsiteY1" fmla="*/ 15165 h 97953"/>
                <a:gd name="connsiteX2" fmla="*/ 45561 w 101935"/>
                <a:gd name="connsiteY2" fmla="*/ 51281 h 97953"/>
                <a:gd name="connsiteX3" fmla="*/ 82232 w 101935"/>
                <a:gd name="connsiteY3" fmla="*/ 97953 h 97953"/>
                <a:gd name="connsiteX4" fmla="*/ 99457 w 101935"/>
                <a:gd name="connsiteY4" fmla="*/ 2941 h 97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935" h="97953">
                  <a:moveTo>
                    <a:pt x="99457" y="2941"/>
                  </a:moveTo>
                  <a:cubicBezTo>
                    <a:pt x="91678" y="-4837"/>
                    <a:pt x="41672" y="4053"/>
                    <a:pt x="0" y="15165"/>
                  </a:cubicBezTo>
                  <a:cubicBezTo>
                    <a:pt x="15002" y="24055"/>
                    <a:pt x="30559" y="36279"/>
                    <a:pt x="45561" y="51281"/>
                  </a:cubicBezTo>
                  <a:cubicBezTo>
                    <a:pt x="61119" y="66838"/>
                    <a:pt x="73342" y="82396"/>
                    <a:pt x="82232" y="97953"/>
                  </a:cubicBezTo>
                  <a:cubicBezTo>
                    <a:pt x="93345" y="55170"/>
                    <a:pt x="107791" y="10720"/>
                    <a:pt x="99457" y="2941"/>
                  </a:cubicBezTo>
                  <a:close/>
                </a:path>
              </a:pathLst>
            </a:custGeom>
            <a:grpFill/>
            <a:ln w="55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30CDC1ED-0F9A-4DFD-AD10-435F2724536C}"/>
                </a:ext>
              </a:extLst>
            </p:cNvPr>
            <p:cNvSpPr/>
            <p:nvPr/>
          </p:nvSpPr>
          <p:spPr>
            <a:xfrm>
              <a:off x="4358788" y="3397827"/>
              <a:ext cx="135534" cy="129635"/>
            </a:xfrm>
            <a:custGeom>
              <a:avLst/>
              <a:gdLst>
                <a:gd name="connsiteX0" fmla="*/ 135535 w 135534"/>
                <a:gd name="connsiteY0" fmla="*/ 8543 h 129635"/>
                <a:gd name="connsiteX1" fmla="*/ 116644 w 135534"/>
                <a:gd name="connsiteY1" fmla="*/ 1320 h 129635"/>
                <a:gd name="connsiteX2" fmla="*/ 94419 w 135534"/>
                <a:gd name="connsiteY2" fmla="*/ 5765 h 129635"/>
                <a:gd name="connsiteX3" fmla="*/ 6074 w 135534"/>
                <a:gd name="connsiteY3" fmla="*/ 94109 h 129635"/>
                <a:gd name="connsiteX4" fmla="*/ 24966 w 135534"/>
                <a:gd name="connsiteY4" fmla="*/ 129113 h 129635"/>
                <a:gd name="connsiteX5" fmla="*/ 98864 w 135534"/>
                <a:gd name="connsiteY5" fmla="*/ 112445 h 129635"/>
                <a:gd name="connsiteX6" fmla="*/ 135535 w 135534"/>
                <a:gd name="connsiteY6" fmla="*/ 8543 h 129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5534" h="129635">
                  <a:moveTo>
                    <a:pt x="135535" y="8543"/>
                  </a:moveTo>
                  <a:lnTo>
                    <a:pt x="116644" y="1320"/>
                  </a:lnTo>
                  <a:cubicBezTo>
                    <a:pt x="108865" y="-1458"/>
                    <a:pt x="100531" y="208"/>
                    <a:pt x="94419" y="5765"/>
                  </a:cubicBezTo>
                  <a:lnTo>
                    <a:pt x="6074" y="94109"/>
                  </a:lnTo>
                  <a:cubicBezTo>
                    <a:pt x="-8372" y="108555"/>
                    <a:pt x="4963" y="133558"/>
                    <a:pt x="24966" y="129113"/>
                  </a:cubicBezTo>
                  <a:lnTo>
                    <a:pt x="98864" y="112445"/>
                  </a:lnTo>
                  <a:cubicBezTo>
                    <a:pt x="104976" y="84663"/>
                    <a:pt x="114977" y="47437"/>
                    <a:pt x="135535" y="8543"/>
                  </a:cubicBezTo>
                  <a:close/>
                </a:path>
              </a:pathLst>
            </a:custGeom>
            <a:grpFill/>
            <a:ln w="55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F94EE4F0-C4D4-4B80-80D8-943F23F0BCB5}"/>
                </a:ext>
              </a:extLst>
            </p:cNvPr>
            <p:cNvSpPr/>
            <p:nvPr/>
          </p:nvSpPr>
          <p:spPr>
            <a:xfrm>
              <a:off x="4522128" y="3551388"/>
              <a:ext cx="129891" cy="139668"/>
            </a:xfrm>
            <a:custGeom>
              <a:avLst/>
              <a:gdLst>
                <a:gd name="connsiteX0" fmla="*/ 119436 w 129891"/>
                <a:gd name="connsiteY0" fmla="*/ 0 h 139668"/>
                <a:gd name="connsiteX1" fmla="*/ 17756 w 129891"/>
                <a:gd name="connsiteY1" fmla="*/ 35560 h 139668"/>
                <a:gd name="connsiteX2" fmla="*/ 532 w 129891"/>
                <a:gd name="connsiteY2" fmla="*/ 114459 h 139668"/>
                <a:gd name="connsiteX3" fmla="*/ 35536 w 129891"/>
                <a:gd name="connsiteY3" fmla="*/ 133350 h 139668"/>
                <a:gd name="connsiteX4" fmla="*/ 123881 w 129891"/>
                <a:gd name="connsiteY4" fmla="*/ 45006 h 139668"/>
                <a:gd name="connsiteX5" fmla="*/ 128326 w 129891"/>
                <a:gd name="connsiteY5" fmla="*/ 22781 h 139668"/>
                <a:gd name="connsiteX6" fmla="*/ 119436 w 129891"/>
                <a:gd name="connsiteY6" fmla="*/ 0 h 139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9891" h="139668">
                  <a:moveTo>
                    <a:pt x="119436" y="0"/>
                  </a:moveTo>
                  <a:cubicBezTo>
                    <a:pt x="82209" y="19447"/>
                    <a:pt x="46649" y="30004"/>
                    <a:pt x="17756" y="35560"/>
                  </a:cubicBezTo>
                  <a:lnTo>
                    <a:pt x="532" y="114459"/>
                  </a:lnTo>
                  <a:cubicBezTo>
                    <a:pt x="-3913" y="134461"/>
                    <a:pt x="20534" y="148352"/>
                    <a:pt x="35536" y="133350"/>
                  </a:cubicBezTo>
                  <a:lnTo>
                    <a:pt x="123881" y="45006"/>
                  </a:lnTo>
                  <a:cubicBezTo>
                    <a:pt x="129437" y="39449"/>
                    <a:pt x="131659" y="30559"/>
                    <a:pt x="128326" y="22781"/>
                  </a:cubicBezTo>
                  <a:lnTo>
                    <a:pt x="119436" y="0"/>
                  </a:lnTo>
                  <a:close/>
                </a:path>
              </a:pathLst>
            </a:custGeom>
            <a:grpFill/>
            <a:ln w="55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F9F15543-1954-4813-9A8D-4441F6A34ACD}"/>
                </a:ext>
              </a:extLst>
            </p:cNvPr>
            <p:cNvSpPr/>
            <p:nvPr/>
          </p:nvSpPr>
          <p:spPr>
            <a:xfrm>
              <a:off x="4477099" y="3270242"/>
              <a:ext cx="298926" cy="298370"/>
            </a:xfrm>
            <a:custGeom>
              <a:avLst/>
              <a:gdLst>
                <a:gd name="connsiteX0" fmla="*/ 197247 w 298926"/>
                <a:gd name="connsiteY0" fmla="*/ 0 h 298370"/>
                <a:gd name="connsiteX1" fmla="*/ 91123 w 298926"/>
                <a:gd name="connsiteY1" fmla="*/ 72231 h 298370"/>
                <a:gd name="connsiteX2" fmla="*/ 0 w 298926"/>
                <a:gd name="connsiteY2" fmla="*/ 263922 h 298370"/>
                <a:gd name="connsiteX3" fmla="*/ 34449 w 298926"/>
                <a:gd name="connsiteY3" fmla="*/ 298371 h 298370"/>
                <a:gd name="connsiteX4" fmla="*/ 226695 w 298926"/>
                <a:gd name="connsiteY4" fmla="*/ 207804 h 298370"/>
                <a:gd name="connsiteX5" fmla="*/ 298926 w 298926"/>
                <a:gd name="connsiteY5" fmla="*/ 102235 h 298370"/>
                <a:gd name="connsiteX6" fmla="*/ 256699 w 298926"/>
                <a:gd name="connsiteY6" fmla="*/ 41116 h 298370"/>
                <a:gd name="connsiteX7" fmla="*/ 197247 w 298926"/>
                <a:gd name="connsiteY7" fmla="*/ 0 h 298370"/>
                <a:gd name="connsiteX8" fmla="*/ 225584 w 298926"/>
                <a:gd name="connsiteY8" fmla="*/ 120015 h 298370"/>
                <a:gd name="connsiteX9" fmla="*/ 178356 w 298926"/>
                <a:gd name="connsiteY9" fmla="*/ 120015 h 298370"/>
                <a:gd name="connsiteX10" fmla="*/ 178356 w 298926"/>
                <a:gd name="connsiteY10" fmla="*/ 72787 h 298370"/>
                <a:gd name="connsiteX11" fmla="*/ 225584 w 298926"/>
                <a:gd name="connsiteY11" fmla="*/ 72787 h 298370"/>
                <a:gd name="connsiteX12" fmla="*/ 225584 w 298926"/>
                <a:gd name="connsiteY12" fmla="*/ 120015 h 298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8926" h="298370">
                  <a:moveTo>
                    <a:pt x="197247" y="0"/>
                  </a:moveTo>
                  <a:cubicBezTo>
                    <a:pt x="164465" y="13335"/>
                    <a:pt x="127238" y="36116"/>
                    <a:pt x="91123" y="72231"/>
                  </a:cubicBezTo>
                  <a:cubicBezTo>
                    <a:pt x="25003" y="138351"/>
                    <a:pt x="5556" y="218361"/>
                    <a:pt x="0" y="263922"/>
                  </a:cubicBezTo>
                  <a:lnTo>
                    <a:pt x="34449" y="298371"/>
                  </a:lnTo>
                  <a:cubicBezTo>
                    <a:pt x="80010" y="292814"/>
                    <a:pt x="160576" y="273923"/>
                    <a:pt x="226695" y="207804"/>
                  </a:cubicBezTo>
                  <a:cubicBezTo>
                    <a:pt x="262811" y="171688"/>
                    <a:pt x="285591" y="135017"/>
                    <a:pt x="298926" y="102235"/>
                  </a:cubicBezTo>
                  <a:cubicBezTo>
                    <a:pt x="291703" y="83899"/>
                    <a:pt x="277257" y="62230"/>
                    <a:pt x="256699" y="41116"/>
                  </a:cubicBezTo>
                  <a:cubicBezTo>
                    <a:pt x="236696" y="21669"/>
                    <a:pt x="215583" y="7223"/>
                    <a:pt x="197247" y="0"/>
                  </a:cubicBezTo>
                  <a:close/>
                  <a:moveTo>
                    <a:pt x="225584" y="120015"/>
                  </a:moveTo>
                  <a:cubicBezTo>
                    <a:pt x="212804" y="132794"/>
                    <a:pt x="191691" y="132794"/>
                    <a:pt x="178356" y="120015"/>
                  </a:cubicBezTo>
                  <a:cubicBezTo>
                    <a:pt x="165576" y="107236"/>
                    <a:pt x="165576" y="86122"/>
                    <a:pt x="178356" y="72787"/>
                  </a:cubicBezTo>
                  <a:cubicBezTo>
                    <a:pt x="191135" y="60008"/>
                    <a:pt x="212249" y="60008"/>
                    <a:pt x="225584" y="72787"/>
                  </a:cubicBezTo>
                  <a:cubicBezTo>
                    <a:pt x="238363" y="86122"/>
                    <a:pt x="238363" y="107236"/>
                    <a:pt x="225584" y="120015"/>
                  </a:cubicBezTo>
                  <a:close/>
                </a:path>
              </a:pathLst>
            </a:custGeom>
            <a:grpFill/>
            <a:ln w="55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F143CF6B-A49C-448E-8C0C-CB0CFCBBFD6E}"/>
                </a:ext>
              </a:extLst>
            </p:cNvPr>
            <p:cNvSpPr/>
            <p:nvPr/>
          </p:nvSpPr>
          <p:spPr>
            <a:xfrm>
              <a:off x="4411656" y="3554919"/>
              <a:ext cx="79136" cy="79300"/>
            </a:xfrm>
            <a:custGeom>
              <a:avLst/>
              <a:gdLst>
                <a:gd name="connsiteX0" fmla="*/ 64887 w 79136"/>
                <a:gd name="connsiteY0" fmla="*/ 14250 h 79300"/>
                <a:gd name="connsiteX1" fmla="*/ 38773 w 79136"/>
                <a:gd name="connsiteY1" fmla="*/ 8693 h 79300"/>
                <a:gd name="connsiteX2" fmla="*/ 1546 w 79136"/>
                <a:gd name="connsiteY2" fmla="*/ 77591 h 79300"/>
                <a:gd name="connsiteX3" fmla="*/ 70443 w 79136"/>
                <a:gd name="connsiteY3" fmla="*/ 40364 h 79300"/>
                <a:gd name="connsiteX4" fmla="*/ 64887 w 79136"/>
                <a:gd name="connsiteY4" fmla="*/ 14250 h 7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136" h="79300">
                  <a:moveTo>
                    <a:pt x="64887" y="14250"/>
                  </a:moveTo>
                  <a:cubicBezTo>
                    <a:pt x="55997" y="5360"/>
                    <a:pt x="57108" y="-9642"/>
                    <a:pt x="38773" y="8693"/>
                  </a:cubicBezTo>
                  <a:cubicBezTo>
                    <a:pt x="20437" y="27029"/>
                    <a:pt x="-6789" y="68701"/>
                    <a:pt x="1546" y="77591"/>
                  </a:cubicBezTo>
                  <a:cubicBezTo>
                    <a:pt x="10436" y="86481"/>
                    <a:pt x="52108" y="58700"/>
                    <a:pt x="70443" y="40364"/>
                  </a:cubicBezTo>
                  <a:cubicBezTo>
                    <a:pt x="88779" y="21473"/>
                    <a:pt x="73777" y="22584"/>
                    <a:pt x="64887" y="14250"/>
                  </a:cubicBezTo>
                  <a:close/>
                </a:path>
              </a:pathLst>
            </a:custGeom>
            <a:grpFill/>
            <a:ln w="555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2A3A9F10-EF75-4604-9DF2-54F1A4FC3FCF}"/>
              </a:ext>
            </a:extLst>
          </p:cNvPr>
          <p:cNvGrpSpPr/>
          <p:nvPr/>
        </p:nvGrpSpPr>
        <p:grpSpPr>
          <a:xfrm>
            <a:off x="6699738" y="3043478"/>
            <a:ext cx="2194560" cy="1237868"/>
            <a:chOff x="6974393" y="2966533"/>
            <a:chExt cx="2194560" cy="1237868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4982ECA1-A350-4746-95D3-011E3AF1EA86}"/>
                </a:ext>
              </a:extLst>
            </p:cNvPr>
            <p:cNvSpPr txBox="1"/>
            <p:nvPr/>
          </p:nvSpPr>
          <p:spPr>
            <a:xfrm>
              <a:off x="6974393" y="2966533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B4F470DA-2B2B-431D-AC4C-FDFBFC42FC86}"/>
                </a:ext>
              </a:extLst>
            </p:cNvPr>
            <p:cNvSpPr txBox="1"/>
            <p:nvPr/>
          </p:nvSpPr>
          <p:spPr>
            <a:xfrm>
              <a:off x="6974393" y="3342627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5D951E63-3B0E-4566-A149-85D37149C38E}"/>
              </a:ext>
            </a:extLst>
          </p:cNvPr>
          <p:cNvGrpSpPr/>
          <p:nvPr/>
        </p:nvGrpSpPr>
        <p:grpSpPr>
          <a:xfrm>
            <a:off x="6691483" y="4552110"/>
            <a:ext cx="2194560" cy="1237866"/>
            <a:chOff x="6691483" y="4621698"/>
            <a:chExt cx="2194560" cy="1237866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F6E2218F-AF2D-432F-B86E-95B17F48D0D2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33DD741E-0515-482E-B294-71CBD2556592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56243549-59A2-4198-BBBC-E64A492FC5B5}"/>
              </a:ext>
            </a:extLst>
          </p:cNvPr>
          <p:cNvGrpSpPr/>
          <p:nvPr/>
        </p:nvGrpSpPr>
        <p:grpSpPr>
          <a:xfrm>
            <a:off x="249702" y="3043477"/>
            <a:ext cx="2194560" cy="1237869"/>
            <a:chOff x="249702" y="2966531"/>
            <a:chExt cx="2194560" cy="1237869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7E3004DD-068E-4D87-96CC-E28569EFF111}"/>
                </a:ext>
              </a:extLst>
            </p:cNvPr>
            <p:cNvSpPr txBox="1"/>
            <p:nvPr/>
          </p:nvSpPr>
          <p:spPr>
            <a:xfrm>
              <a:off x="249702" y="2966531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5DFE5258-EEF7-4633-87F9-F4A93C3B4CC2}"/>
                </a:ext>
              </a:extLst>
            </p:cNvPr>
            <p:cNvSpPr txBox="1"/>
            <p:nvPr/>
          </p:nvSpPr>
          <p:spPr>
            <a:xfrm>
              <a:off x="249702" y="3342626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C9C2559D-FD18-4D52-9683-B4781D1AC206}"/>
              </a:ext>
            </a:extLst>
          </p:cNvPr>
          <p:cNvGrpSpPr/>
          <p:nvPr/>
        </p:nvGrpSpPr>
        <p:grpSpPr>
          <a:xfrm>
            <a:off x="249702" y="4552110"/>
            <a:ext cx="2194560" cy="1237866"/>
            <a:chOff x="249702" y="4621698"/>
            <a:chExt cx="2194560" cy="1237866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AF7F4C44-F69A-4A9C-B92C-F70221356B4B}"/>
                </a:ext>
              </a:extLst>
            </p:cNvPr>
            <p:cNvSpPr txBox="1"/>
            <p:nvPr/>
          </p:nvSpPr>
          <p:spPr>
            <a:xfrm>
              <a:off x="249702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EFB503D4-15C5-4084-B3F9-3B1A71E6A0EF}"/>
                </a:ext>
              </a:extLst>
            </p:cNvPr>
            <p:cNvSpPr txBox="1"/>
            <p:nvPr/>
          </p:nvSpPr>
          <p:spPr>
            <a:xfrm>
              <a:off x="249702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93886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387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House with 4 Layers – Slide Template</vt:lpstr>
      <vt:lpstr>House with 4 Layers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House with 4 Layers</dc:title>
  <dc:creator>PresentationGO.com</dc:creator>
  <dc:description>© Copyright PresentationGO.com</dc:description>
  <dcterms:created xsi:type="dcterms:W3CDTF">2014-11-26T05:14:11Z</dcterms:created>
  <dcterms:modified xsi:type="dcterms:W3CDTF">2020-01-27T17:43:16Z</dcterms:modified>
  <cp:category>Graphics &amp; Metaphors</cp:category>
</cp:coreProperties>
</file>