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11.png"/><Relationship Id="rId5" Type="http://schemas.openxmlformats.org/officeDocument/2006/relationships/image" Target="../media/image21.png"/><Relationship Id="rId15" Type="http://schemas.openxmlformats.org/officeDocument/2006/relationships/image" Target="../media/image15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66DE46-1A57-4E48-ABC5-AC998BB86E8D}"/>
              </a:ext>
            </a:extLst>
          </p:cNvPr>
          <p:cNvSpPr/>
          <p:nvPr/>
        </p:nvSpPr>
        <p:spPr>
          <a:xfrm>
            <a:off x="762812" y="2208388"/>
            <a:ext cx="2362710" cy="2336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600" extrusionOk="0">
                <a:moveTo>
                  <a:pt x="19341" y="21600"/>
                </a:moveTo>
                <a:cubicBezTo>
                  <a:pt x="19069" y="21600"/>
                  <a:pt x="18830" y="21375"/>
                  <a:pt x="18830" y="21080"/>
                </a:cubicBezTo>
                <a:lnTo>
                  <a:pt x="18830" y="10861"/>
                </a:lnTo>
                <a:lnTo>
                  <a:pt x="20125" y="10861"/>
                </a:lnTo>
                <a:lnTo>
                  <a:pt x="16292" y="6963"/>
                </a:lnTo>
                <a:lnTo>
                  <a:pt x="16292" y="3118"/>
                </a:lnTo>
                <a:lnTo>
                  <a:pt x="15270" y="3118"/>
                </a:lnTo>
                <a:lnTo>
                  <a:pt x="15270" y="5872"/>
                </a:lnTo>
                <a:lnTo>
                  <a:pt x="10926" y="1455"/>
                </a:lnTo>
                <a:lnTo>
                  <a:pt x="1336" y="11207"/>
                </a:lnTo>
                <a:lnTo>
                  <a:pt x="2477" y="11207"/>
                </a:lnTo>
                <a:lnTo>
                  <a:pt x="2477" y="21080"/>
                </a:lnTo>
                <a:cubicBezTo>
                  <a:pt x="2477" y="21357"/>
                  <a:pt x="2256" y="21600"/>
                  <a:pt x="1966" y="21600"/>
                </a:cubicBezTo>
                <a:cubicBezTo>
                  <a:pt x="1694" y="21600"/>
                  <a:pt x="1455" y="21375"/>
                  <a:pt x="1455" y="21080"/>
                </a:cubicBezTo>
                <a:lnTo>
                  <a:pt x="1455" y="12229"/>
                </a:lnTo>
                <a:lnTo>
                  <a:pt x="774" y="12229"/>
                </a:lnTo>
                <a:cubicBezTo>
                  <a:pt x="450" y="12229"/>
                  <a:pt x="177" y="12039"/>
                  <a:pt x="58" y="11744"/>
                </a:cubicBezTo>
                <a:cubicBezTo>
                  <a:pt x="-61" y="11450"/>
                  <a:pt x="7" y="11103"/>
                  <a:pt x="229" y="10878"/>
                </a:cubicBezTo>
                <a:lnTo>
                  <a:pt x="10926" y="0"/>
                </a:lnTo>
                <a:lnTo>
                  <a:pt x="14265" y="3395"/>
                </a:lnTo>
                <a:lnTo>
                  <a:pt x="14265" y="3031"/>
                </a:lnTo>
                <a:cubicBezTo>
                  <a:pt x="14265" y="2512"/>
                  <a:pt x="14674" y="2096"/>
                  <a:pt x="15185" y="2096"/>
                </a:cubicBezTo>
                <a:lnTo>
                  <a:pt x="16395" y="2096"/>
                </a:lnTo>
                <a:cubicBezTo>
                  <a:pt x="16906" y="2096"/>
                  <a:pt x="17314" y="2512"/>
                  <a:pt x="17314" y="3031"/>
                </a:cubicBezTo>
                <a:lnTo>
                  <a:pt x="17314" y="6548"/>
                </a:lnTo>
                <a:lnTo>
                  <a:pt x="21249" y="10549"/>
                </a:lnTo>
                <a:cubicBezTo>
                  <a:pt x="21471" y="10774"/>
                  <a:pt x="21539" y="11120"/>
                  <a:pt x="21420" y="11415"/>
                </a:cubicBezTo>
                <a:cubicBezTo>
                  <a:pt x="21301" y="11709"/>
                  <a:pt x="21011" y="11900"/>
                  <a:pt x="20704" y="11900"/>
                </a:cubicBezTo>
                <a:lnTo>
                  <a:pt x="19870" y="11900"/>
                </a:lnTo>
                <a:lnTo>
                  <a:pt x="19870" y="21098"/>
                </a:lnTo>
                <a:cubicBezTo>
                  <a:pt x="19853" y="21357"/>
                  <a:pt x="19631" y="21600"/>
                  <a:pt x="1934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E74905C-C45B-4A95-BEAD-186EC61F9D37}"/>
              </a:ext>
            </a:extLst>
          </p:cNvPr>
          <p:cNvSpPr/>
          <p:nvPr/>
        </p:nvSpPr>
        <p:spPr>
          <a:xfrm>
            <a:off x="2899625" y="2208388"/>
            <a:ext cx="1977783" cy="2338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6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rgbClr val="48C5E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578774B-F4DF-4EE3-B985-4267748F8609}"/>
              </a:ext>
            </a:extLst>
          </p:cNvPr>
          <p:cNvSpPr/>
          <p:nvPr/>
        </p:nvSpPr>
        <p:spPr>
          <a:xfrm>
            <a:off x="4651510" y="2208388"/>
            <a:ext cx="1977788" cy="2338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5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BB28A6A-76DC-4927-864F-F92CCBD73059}"/>
              </a:ext>
            </a:extLst>
          </p:cNvPr>
          <p:cNvSpPr/>
          <p:nvPr/>
        </p:nvSpPr>
        <p:spPr>
          <a:xfrm>
            <a:off x="6403400" y="2208388"/>
            <a:ext cx="1977788" cy="2338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5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90E23AC8-3FCC-4943-826C-108CE0D11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6571" y="2654990"/>
            <a:ext cx="425129" cy="425129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9A45580C-895B-4721-A39D-F7EEEA6FC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03611" y="2654990"/>
            <a:ext cx="425129" cy="425129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0CA4A241-E6EE-4000-9F93-E6B18FE131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09529" y="2654990"/>
            <a:ext cx="425129" cy="425129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9296E156-9E5C-4023-9D46-0DB26FBE6F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50652" y="2654990"/>
            <a:ext cx="425129" cy="42512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1580A58-B9E2-4A33-8713-DB9C85696EB4}"/>
              </a:ext>
            </a:extLst>
          </p:cNvPr>
          <p:cNvGrpSpPr/>
          <p:nvPr/>
        </p:nvGrpSpPr>
        <p:grpSpPr>
          <a:xfrm>
            <a:off x="1381235" y="3461397"/>
            <a:ext cx="1156468" cy="806031"/>
            <a:chOff x="332936" y="2689322"/>
            <a:chExt cx="2975111" cy="107470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C29161-FB4C-4728-8F77-51A3B943E39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E2D8FB-3F83-40A5-9002-9BAA0525DA7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9422CA-9D99-46A7-A721-D0FE9EEC880A}"/>
              </a:ext>
            </a:extLst>
          </p:cNvPr>
          <p:cNvGrpSpPr/>
          <p:nvPr/>
        </p:nvGrpSpPr>
        <p:grpSpPr>
          <a:xfrm>
            <a:off x="3135443" y="3461397"/>
            <a:ext cx="1156468" cy="806031"/>
            <a:chOff x="332936" y="2689322"/>
            <a:chExt cx="2975111" cy="107470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0112144-979D-40EA-BAEF-DB2E1B30B52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008A62-2626-47E5-A518-710DAA09B7B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D3720F3-2518-4651-AC03-2E2166827B1B}"/>
              </a:ext>
            </a:extLst>
          </p:cNvPr>
          <p:cNvGrpSpPr/>
          <p:nvPr/>
        </p:nvGrpSpPr>
        <p:grpSpPr>
          <a:xfrm>
            <a:off x="4889651" y="3461397"/>
            <a:ext cx="1156468" cy="806031"/>
            <a:chOff x="332936" y="2689322"/>
            <a:chExt cx="2975111" cy="107470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921AE7-E7D8-41CB-B3E6-5B7E9EDB540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57DF1B-39A2-4034-AA6C-6ACE5489B7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C703678-FD58-4828-8B3D-B18DFAEBAAEE}"/>
              </a:ext>
            </a:extLst>
          </p:cNvPr>
          <p:cNvGrpSpPr/>
          <p:nvPr/>
        </p:nvGrpSpPr>
        <p:grpSpPr>
          <a:xfrm>
            <a:off x="6643860" y="3461397"/>
            <a:ext cx="1156468" cy="806031"/>
            <a:chOff x="332936" y="2689322"/>
            <a:chExt cx="2975111" cy="1074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79CDD4-0791-4BDF-AFE0-34223386D204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A1EB6E-1178-4F73-80D6-392D9B5256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8" name="Graphic 27" descr="Badge with solid fill">
            <a:extLst>
              <a:ext uri="{FF2B5EF4-FFF2-40B4-BE49-F238E27FC236}">
                <a16:creationId xmlns:a16="http://schemas.microsoft.com/office/drawing/2014/main" id="{F65F88C2-65DC-40F5-8F15-9C94D0EC38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07419" y="4355542"/>
            <a:ext cx="685800" cy="685800"/>
          </a:xfrm>
          <a:prstGeom prst="rect">
            <a:avLst/>
          </a:prstGeom>
        </p:spPr>
      </p:pic>
      <p:pic>
        <p:nvPicPr>
          <p:cNvPr id="30" name="Graphic 29" descr="Badge 3 with solid fill">
            <a:extLst>
              <a:ext uri="{FF2B5EF4-FFF2-40B4-BE49-F238E27FC236}">
                <a16:creationId xmlns:a16="http://schemas.microsoft.com/office/drawing/2014/main" id="{6B0B2A69-99B9-4C45-8002-8686AC843CD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58117" y="4355542"/>
            <a:ext cx="685800" cy="685800"/>
          </a:xfrm>
          <a:prstGeom prst="rect">
            <a:avLst/>
          </a:prstGeom>
        </p:spPr>
      </p:pic>
      <p:pic>
        <p:nvPicPr>
          <p:cNvPr id="32" name="Graphic 31" descr="Badge 1 with solid fill">
            <a:extLst>
              <a:ext uri="{FF2B5EF4-FFF2-40B4-BE49-F238E27FC236}">
                <a16:creationId xmlns:a16="http://schemas.microsoft.com/office/drawing/2014/main" id="{6C4110E7-EDDC-4BA2-B0D1-27F2225379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556721" y="4355542"/>
            <a:ext cx="685800" cy="685800"/>
          </a:xfrm>
          <a:prstGeom prst="rect">
            <a:avLst/>
          </a:prstGeom>
        </p:spPr>
      </p:pic>
      <p:pic>
        <p:nvPicPr>
          <p:cNvPr id="36" name="Graphic 35" descr="Badge 4 with solid fill">
            <a:extLst>
              <a:ext uri="{FF2B5EF4-FFF2-40B4-BE49-F238E27FC236}">
                <a16:creationId xmlns:a16="http://schemas.microsoft.com/office/drawing/2014/main" id="{859E285A-87D6-41E3-9AA5-3B85428768F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08816" y="4355542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66DE46-1A57-4E48-ABC5-AC998BB86E8D}"/>
              </a:ext>
            </a:extLst>
          </p:cNvPr>
          <p:cNvSpPr/>
          <p:nvPr/>
        </p:nvSpPr>
        <p:spPr>
          <a:xfrm>
            <a:off x="762812" y="2208388"/>
            <a:ext cx="2362710" cy="2336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600" extrusionOk="0">
                <a:moveTo>
                  <a:pt x="19341" y="21600"/>
                </a:moveTo>
                <a:cubicBezTo>
                  <a:pt x="19069" y="21600"/>
                  <a:pt x="18830" y="21375"/>
                  <a:pt x="18830" y="21080"/>
                </a:cubicBezTo>
                <a:lnTo>
                  <a:pt x="18830" y="10861"/>
                </a:lnTo>
                <a:lnTo>
                  <a:pt x="20125" y="10861"/>
                </a:lnTo>
                <a:lnTo>
                  <a:pt x="16292" y="6963"/>
                </a:lnTo>
                <a:lnTo>
                  <a:pt x="16292" y="3118"/>
                </a:lnTo>
                <a:lnTo>
                  <a:pt x="15270" y="3118"/>
                </a:lnTo>
                <a:lnTo>
                  <a:pt x="15270" y="5872"/>
                </a:lnTo>
                <a:lnTo>
                  <a:pt x="10926" y="1455"/>
                </a:lnTo>
                <a:lnTo>
                  <a:pt x="1336" y="11207"/>
                </a:lnTo>
                <a:lnTo>
                  <a:pt x="2477" y="11207"/>
                </a:lnTo>
                <a:lnTo>
                  <a:pt x="2477" y="21080"/>
                </a:lnTo>
                <a:cubicBezTo>
                  <a:pt x="2477" y="21357"/>
                  <a:pt x="2256" y="21600"/>
                  <a:pt x="1966" y="21600"/>
                </a:cubicBezTo>
                <a:cubicBezTo>
                  <a:pt x="1694" y="21600"/>
                  <a:pt x="1455" y="21375"/>
                  <a:pt x="1455" y="21080"/>
                </a:cubicBezTo>
                <a:lnTo>
                  <a:pt x="1455" y="12229"/>
                </a:lnTo>
                <a:lnTo>
                  <a:pt x="774" y="12229"/>
                </a:lnTo>
                <a:cubicBezTo>
                  <a:pt x="450" y="12229"/>
                  <a:pt x="177" y="12039"/>
                  <a:pt x="58" y="11744"/>
                </a:cubicBezTo>
                <a:cubicBezTo>
                  <a:pt x="-61" y="11450"/>
                  <a:pt x="7" y="11103"/>
                  <a:pt x="229" y="10878"/>
                </a:cubicBezTo>
                <a:lnTo>
                  <a:pt x="10926" y="0"/>
                </a:lnTo>
                <a:lnTo>
                  <a:pt x="14265" y="3395"/>
                </a:lnTo>
                <a:lnTo>
                  <a:pt x="14265" y="3031"/>
                </a:lnTo>
                <a:cubicBezTo>
                  <a:pt x="14265" y="2512"/>
                  <a:pt x="14674" y="2096"/>
                  <a:pt x="15185" y="2096"/>
                </a:cubicBezTo>
                <a:lnTo>
                  <a:pt x="16395" y="2096"/>
                </a:lnTo>
                <a:cubicBezTo>
                  <a:pt x="16906" y="2096"/>
                  <a:pt x="17314" y="2512"/>
                  <a:pt x="17314" y="3031"/>
                </a:cubicBezTo>
                <a:lnTo>
                  <a:pt x="17314" y="6548"/>
                </a:lnTo>
                <a:lnTo>
                  <a:pt x="21249" y="10549"/>
                </a:lnTo>
                <a:cubicBezTo>
                  <a:pt x="21471" y="10774"/>
                  <a:pt x="21539" y="11120"/>
                  <a:pt x="21420" y="11415"/>
                </a:cubicBezTo>
                <a:cubicBezTo>
                  <a:pt x="21301" y="11709"/>
                  <a:pt x="21011" y="11900"/>
                  <a:pt x="20704" y="11900"/>
                </a:cubicBezTo>
                <a:lnTo>
                  <a:pt x="19870" y="11900"/>
                </a:lnTo>
                <a:lnTo>
                  <a:pt x="19870" y="21098"/>
                </a:lnTo>
                <a:cubicBezTo>
                  <a:pt x="19853" y="21357"/>
                  <a:pt x="19631" y="21600"/>
                  <a:pt x="1934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E74905C-C45B-4A95-BEAD-186EC61F9D37}"/>
              </a:ext>
            </a:extLst>
          </p:cNvPr>
          <p:cNvSpPr/>
          <p:nvPr/>
        </p:nvSpPr>
        <p:spPr>
          <a:xfrm>
            <a:off x="2899625" y="2208388"/>
            <a:ext cx="1977783" cy="2338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6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rgbClr val="48C5E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578774B-F4DF-4EE3-B985-4267748F8609}"/>
              </a:ext>
            </a:extLst>
          </p:cNvPr>
          <p:cNvSpPr/>
          <p:nvPr/>
        </p:nvSpPr>
        <p:spPr>
          <a:xfrm>
            <a:off x="4651510" y="2208388"/>
            <a:ext cx="1977788" cy="2338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5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BB28A6A-76DC-4927-864F-F92CCBD73059}"/>
              </a:ext>
            </a:extLst>
          </p:cNvPr>
          <p:cNvSpPr/>
          <p:nvPr/>
        </p:nvSpPr>
        <p:spPr>
          <a:xfrm>
            <a:off x="6403400" y="2208388"/>
            <a:ext cx="1977788" cy="2338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5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90E23AC8-3FCC-4943-826C-108CE0D11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6571" y="2654990"/>
            <a:ext cx="425129" cy="425129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9A45580C-895B-4721-A39D-F7EEEA6FC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03611" y="2654990"/>
            <a:ext cx="425129" cy="425129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0CA4A241-E6EE-4000-9F93-E6B18FE131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09529" y="2654990"/>
            <a:ext cx="425129" cy="425129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9296E156-9E5C-4023-9D46-0DB26FBE6F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50652" y="2654990"/>
            <a:ext cx="425129" cy="42512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1580A58-B9E2-4A33-8713-DB9C85696EB4}"/>
              </a:ext>
            </a:extLst>
          </p:cNvPr>
          <p:cNvGrpSpPr/>
          <p:nvPr/>
        </p:nvGrpSpPr>
        <p:grpSpPr>
          <a:xfrm>
            <a:off x="1381235" y="3461397"/>
            <a:ext cx="1156468" cy="806031"/>
            <a:chOff x="332936" y="2689322"/>
            <a:chExt cx="2975111" cy="107470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C29161-FB4C-4728-8F77-51A3B943E39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E2D8FB-3F83-40A5-9002-9BAA0525DA7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9422CA-9D99-46A7-A721-D0FE9EEC880A}"/>
              </a:ext>
            </a:extLst>
          </p:cNvPr>
          <p:cNvGrpSpPr/>
          <p:nvPr/>
        </p:nvGrpSpPr>
        <p:grpSpPr>
          <a:xfrm>
            <a:off x="3135443" y="3461397"/>
            <a:ext cx="1156468" cy="806031"/>
            <a:chOff x="332936" y="2689322"/>
            <a:chExt cx="2975111" cy="107470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0112144-979D-40EA-BAEF-DB2E1B30B52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008A62-2626-47E5-A518-710DAA09B7B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D3720F3-2518-4651-AC03-2E2166827B1B}"/>
              </a:ext>
            </a:extLst>
          </p:cNvPr>
          <p:cNvGrpSpPr/>
          <p:nvPr/>
        </p:nvGrpSpPr>
        <p:grpSpPr>
          <a:xfrm>
            <a:off x="4889651" y="3461397"/>
            <a:ext cx="1156468" cy="806031"/>
            <a:chOff x="332936" y="2689322"/>
            <a:chExt cx="2975111" cy="107470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921AE7-E7D8-41CB-B3E6-5B7E9EDB540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57DF1B-39A2-4034-AA6C-6ACE5489B7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C703678-FD58-4828-8B3D-B18DFAEBAAEE}"/>
              </a:ext>
            </a:extLst>
          </p:cNvPr>
          <p:cNvGrpSpPr/>
          <p:nvPr/>
        </p:nvGrpSpPr>
        <p:grpSpPr>
          <a:xfrm>
            <a:off x="6643860" y="3461397"/>
            <a:ext cx="1156468" cy="806031"/>
            <a:chOff x="332936" y="2689322"/>
            <a:chExt cx="2975111" cy="1074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79CDD4-0791-4BDF-AFE0-34223386D204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A1EB6E-1178-4F73-80D6-392D9B5256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8" name="Graphic 27" descr="Badge with solid fill">
            <a:extLst>
              <a:ext uri="{FF2B5EF4-FFF2-40B4-BE49-F238E27FC236}">
                <a16:creationId xmlns:a16="http://schemas.microsoft.com/office/drawing/2014/main" id="{F65F88C2-65DC-40F5-8F15-9C94D0EC38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07419" y="4355542"/>
            <a:ext cx="685800" cy="685800"/>
          </a:xfrm>
          <a:prstGeom prst="rect">
            <a:avLst/>
          </a:prstGeom>
        </p:spPr>
      </p:pic>
      <p:pic>
        <p:nvPicPr>
          <p:cNvPr id="30" name="Graphic 29" descr="Badge 3 with solid fill">
            <a:extLst>
              <a:ext uri="{FF2B5EF4-FFF2-40B4-BE49-F238E27FC236}">
                <a16:creationId xmlns:a16="http://schemas.microsoft.com/office/drawing/2014/main" id="{6B0B2A69-99B9-4C45-8002-8686AC843CD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58117" y="4355542"/>
            <a:ext cx="685800" cy="685800"/>
          </a:xfrm>
          <a:prstGeom prst="rect">
            <a:avLst/>
          </a:prstGeom>
        </p:spPr>
      </p:pic>
      <p:pic>
        <p:nvPicPr>
          <p:cNvPr id="32" name="Graphic 31" descr="Badge 1 with solid fill">
            <a:extLst>
              <a:ext uri="{FF2B5EF4-FFF2-40B4-BE49-F238E27FC236}">
                <a16:creationId xmlns:a16="http://schemas.microsoft.com/office/drawing/2014/main" id="{6C4110E7-EDDC-4BA2-B0D1-27F2225379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556721" y="4355542"/>
            <a:ext cx="685800" cy="685800"/>
          </a:xfrm>
          <a:prstGeom prst="rect">
            <a:avLst/>
          </a:prstGeom>
        </p:spPr>
      </p:pic>
      <p:pic>
        <p:nvPicPr>
          <p:cNvPr id="36" name="Graphic 35" descr="Badge 4 with solid fill">
            <a:extLst>
              <a:ext uri="{FF2B5EF4-FFF2-40B4-BE49-F238E27FC236}">
                <a16:creationId xmlns:a16="http://schemas.microsoft.com/office/drawing/2014/main" id="{859E285A-87D6-41E3-9AA5-3B85428768F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08816" y="4355542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58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191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House Process – Slide Template</vt:lpstr>
      <vt:lpstr>House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Process</dc:title>
  <dc:creator>PresentationGO.com</dc:creator>
  <dc:description>© Copyright PresentationGO.com</dc:description>
  <dcterms:created xsi:type="dcterms:W3CDTF">2014-11-26T05:14:11Z</dcterms:created>
  <dcterms:modified xsi:type="dcterms:W3CDTF">2021-09-16T19:52:43Z</dcterms:modified>
  <cp:category>Charts &amp; Diagrams; Graphics &amp; Metaphors</cp:category>
</cp:coreProperties>
</file>