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11" Type="http://schemas.openxmlformats.org/officeDocument/2006/relationships/image" Target="../media/image11.png"/><Relationship Id="rId5" Type="http://schemas.openxmlformats.org/officeDocument/2006/relationships/image" Target="../media/image21.png"/><Relationship Id="rId15" Type="http://schemas.openxmlformats.org/officeDocument/2006/relationships/image" Target="../media/image15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866DE46-1A57-4E48-ABC5-AC998BB86E8D}"/>
              </a:ext>
            </a:extLst>
          </p:cNvPr>
          <p:cNvSpPr/>
          <p:nvPr/>
        </p:nvSpPr>
        <p:spPr>
          <a:xfrm>
            <a:off x="1017082" y="1801517"/>
            <a:ext cx="3150280" cy="3115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600" extrusionOk="0">
                <a:moveTo>
                  <a:pt x="19341" y="21600"/>
                </a:moveTo>
                <a:cubicBezTo>
                  <a:pt x="19069" y="21600"/>
                  <a:pt x="18830" y="21375"/>
                  <a:pt x="18830" y="21080"/>
                </a:cubicBezTo>
                <a:lnTo>
                  <a:pt x="18830" y="10861"/>
                </a:lnTo>
                <a:lnTo>
                  <a:pt x="20125" y="10861"/>
                </a:lnTo>
                <a:lnTo>
                  <a:pt x="16292" y="6963"/>
                </a:lnTo>
                <a:lnTo>
                  <a:pt x="16292" y="3118"/>
                </a:lnTo>
                <a:lnTo>
                  <a:pt x="15270" y="3118"/>
                </a:lnTo>
                <a:lnTo>
                  <a:pt x="15270" y="5872"/>
                </a:lnTo>
                <a:lnTo>
                  <a:pt x="10926" y="1455"/>
                </a:lnTo>
                <a:lnTo>
                  <a:pt x="1336" y="11207"/>
                </a:lnTo>
                <a:lnTo>
                  <a:pt x="2477" y="11207"/>
                </a:lnTo>
                <a:lnTo>
                  <a:pt x="2477" y="21080"/>
                </a:lnTo>
                <a:cubicBezTo>
                  <a:pt x="2477" y="21357"/>
                  <a:pt x="2256" y="21600"/>
                  <a:pt x="1966" y="21600"/>
                </a:cubicBezTo>
                <a:cubicBezTo>
                  <a:pt x="1694" y="21600"/>
                  <a:pt x="1455" y="21375"/>
                  <a:pt x="1455" y="21080"/>
                </a:cubicBezTo>
                <a:lnTo>
                  <a:pt x="1455" y="12229"/>
                </a:lnTo>
                <a:lnTo>
                  <a:pt x="774" y="12229"/>
                </a:lnTo>
                <a:cubicBezTo>
                  <a:pt x="450" y="12229"/>
                  <a:pt x="177" y="12039"/>
                  <a:pt x="58" y="11744"/>
                </a:cubicBezTo>
                <a:cubicBezTo>
                  <a:pt x="-61" y="11450"/>
                  <a:pt x="7" y="11103"/>
                  <a:pt x="229" y="10878"/>
                </a:cubicBezTo>
                <a:lnTo>
                  <a:pt x="10926" y="0"/>
                </a:lnTo>
                <a:lnTo>
                  <a:pt x="14265" y="3395"/>
                </a:lnTo>
                <a:lnTo>
                  <a:pt x="14265" y="3031"/>
                </a:lnTo>
                <a:cubicBezTo>
                  <a:pt x="14265" y="2512"/>
                  <a:pt x="14674" y="2096"/>
                  <a:pt x="15185" y="2096"/>
                </a:cubicBezTo>
                <a:lnTo>
                  <a:pt x="16395" y="2096"/>
                </a:lnTo>
                <a:cubicBezTo>
                  <a:pt x="16906" y="2096"/>
                  <a:pt x="17314" y="2512"/>
                  <a:pt x="17314" y="3031"/>
                </a:cubicBezTo>
                <a:lnTo>
                  <a:pt x="17314" y="6548"/>
                </a:lnTo>
                <a:lnTo>
                  <a:pt x="21249" y="10549"/>
                </a:lnTo>
                <a:cubicBezTo>
                  <a:pt x="21471" y="10774"/>
                  <a:pt x="21539" y="11120"/>
                  <a:pt x="21420" y="11415"/>
                </a:cubicBezTo>
                <a:cubicBezTo>
                  <a:pt x="21301" y="11709"/>
                  <a:pt x="21011" y="11900"/>
                  <a:pt x="20704" y="11900"/>
                </a:cubicBezTo>
                <a:lnTo>
                  <a:pt x="19870" y="11900"/>
                </a:lnTo>
                <a:lnTo>
                  <a:pt x="19870" y="21098"/>
                </a:lnTo>
                <a:cubicBezTo>
                  <a:pt x="19853" y="21357"/>
                  <a:pt x="19631" y="21600"/>
                  <a:pt x="19341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E74905C-C45B-4A95-BEAD-186EC61F9D37}"/>
              </a:ext>
            </a:extLst>
          </p:cNvPr>
          <p:cNvSpPr/>
          <p:nvPr/>
        </p:nvSpPr>
        <p:spPr>
          <a:xfrm>
            <a:off x="3866166" y="1801517"/>
            <a:ext cx="2637044" cy="3118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21253" y="10540"/>
                </a:moveTo>
                <a:lnTo>
                  <a:pt x="16542" y="6542"/>
                </a:lnTo>
                <a:lnTo>
                  <a:pt x="16542" y="3029"/>
                </a:lnTo>
                <a:cubicBezTo>
                  <a:pt x="16542" y="2510"/>
                  <a:pt x="16052" y="2094"/>
                  <a:pt x="15440" y="2094"/>
                </a:cubicBezTo>
                <a:lnTo>
                  <a:pt x="13992" y="2094"/>
                </a:lnTo>
                <a:cubicBezTo>
                  <a:pt x="13380" y="2094"/>
                  <a:pt x="12891" y="2510"/>
                  <a:pt x="12891" y="3029"/>
                </a:cubicBezTo>
                <a:lnTo>
                  <a:pt x="12891" y="3392"/>
                </a:lnTo>
                <a:lnTo>
                  <a:pt x="8893" y="0"/>
                </a:lnTo>
                <a:lnTo>
                  <a:pt x="0" y="7546"/>
                </a:lnTo>
                <a:lnTo>
                  <a:pt x="897" y="8238"/>
                </a:lnTo>
                <a:lnTo>
                  <a:pt x="8913" y="1437"/>
                </a:lnTo>
                <a:lnTo>
                  <a:pt x="14114" y="5850"/>
                </a:lnTo>
                <a:lnTo>
                  <a:pt x="14114" y="3133"/>
                </a:lnTo>
                <a:lnTo>
                  <a:pt x="15338" y="3133"/>
                </a:lnTo>
                <a:lnTo>
                  <a:pt x="15338" y="6975"/>
                </a:lnTo>
                <a:lnTo>
                  <a:pt x="19927" y="10869"/>
                </a:lnTo>
                <a:lnTo>
                  <a:pt x="18377" y="10869"/>
                </a:lnTo>
                <a:lnTo>
                  <a:pt x="18377" y="21081"/>
                </a:lnTo>
                <a:cubicBezTo>
                  <a:pt x="18377" y="21358"/>
                  <a:pt x="18642" y="21600"/>
                  <a:pt x="18989" y="21600"/>
                </a:cubicBezTo>
                <a:cubicBezTo>
                  <a:pt x="19316" y="21600"/>
                  <a:pt x="19601" y="21375"/>
                  <a:pt x="19601" y="21081"/>
                </a:cubicBezTo>
                <a:lnTo>
                  <a:pt x="19601" y="11890"/>
                </a:lnTo>
                <a:lnTo>
                  <a:pt x="20600" y="11890"/>
                </a:lnTo>
                <a:cubicBezTo>
                  <a:pt x="20988" y="11890"/>
                  <a:pt x="21314" y="11700"/>
                  <a:pt x="21457" y="11406"/>
                </a:cubicBezTo>
                <a:cubicBezTo>
                  <a:pt x="21600" y="11112"/>
                  <a:pt x="21518" y="10765"/>
                  <a:pt x="21253" y="10540"/>
                </a:cubicBezTo>
                <a:close/>
              </a:path>
            </a:pathLst>
          </a:custGeom>
          <a:solidFill>
            <a:srgbClr val="48C5E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578774B-F4DF-4EE3-B985-4267748F8609}"/>
              </a:ext>
            </a:extLst>
          </p:cNvPr>
          <p:cNvSpPr/>
          <p:nvPr/>
        </p:nvSpPr>
        <p:spPr>
          <a:xfrm>
            <a:off x="6202014" y="1801517"/>
            <a:ext cx="2637050" cy="3118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21253" y="10540"/>
                </a:moveTo>
                <a:lnTo>
                  <a:pt x="16542" y="6542"/>
                </a:lnTo>
                <a:lnTo>
                  <a:pt x="16542" y="3029"/>
                </a:lnTo>
                <a:cubicBezTo>
                  <a:pt x="16542" y="2510"/>
                  <a:pt x="16052" y="2094"/>
                  <a:pt x="15440" y="2094"/>
                </a:cubicBezTo>
                <a:lnTo>
                  <a:pt x="13992" y="2094"/>
                </a:lnTo>
                <a:cubicBezTo>
                  <a:pt x="13380" y="2094"/>
                  <a:pt x="12891" y="2510"/>
                  <a:pt x="12891" y="3029"/>
                </a:cubicBezTo>
                <a:lnTo>
                  <a:pt x="12891" y="3392"/>
                </a:lnTo>
                <a:lnTo>
                  <a:pt x="8893" y="0"/>
                </a:lnTo>
                <a:lnTo>
                  <a:pt x="0" y="7546"/>
                </a:lnTo>
                <a:lnTo>
                  <a:pt x="897" y="8238"/>
                </a:lnTo>
                <a:lnTo>
                  <a:pt x="8913" y="1437"/>
                </a:lnTo>
                <a:lnTo>
                  <a:pt x="14114" y="5850"/>
                </a:lnTo>
                <a:lnTo>
                  <a:pt x="14114" y="3133"/>
                </a:lnTo>
                <a:lnTo>
                  <a:pt x="15338" y="3133"/>
                </a:lnTo>
                <a:lnTo>
                  <a:pt x="15338" y="6975"/>
                </a:lnTo>
                <a:lnTo>
                  <a:pt x="19927" y="10869"/>
                </a:lnTo>
                <a:lnTo>
                  <a:pt x="18377" y="10869"/>
                </a:lnTo>
                <a:lnTo>
                  <a:pt x="18377" y="21081"/>
                </a:lnTo>
                <a:cubicBezTo>
                  <a:pt x="18377" y="21358"/>
                  <a:pt x="18642" y="21600"/>
                  <a:pt x="18989" y="21600"/>
                </a:cubicBezTo>
                <a:cubicBezTo>
                  <a:pt x="19315" y="21600"/>
                  <a:pt x="19601" y="21375"/>
                  <a:pt x="19601" y="21081"/>
                </a:cubicBezTo>
                <a:lnTo>
                  <a:pt x="19601" y="11890"/>
                </a:lnTo>
                <a:lnTo>
                  <a:pt x="20600" y="11890"/>
                </a:lnTo>
                <a:cubicBezTo>
                  <a:pt x="20988" y="11890"/>
                  <a:pt x="21314" y="11700"/>
                  <a:pt x="21457" y="11406"/>
                </a:cubicBezTo>
                <a:cubicBezTo>
                  <a:pt x="21600" y="11112"/>
                  <a:pt x="21518" y="10765"/>
                  <a:pt x="21253" y="1054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BB28A6A-76DC-4927-864F-F92CCBD73059}"/>
              </a:ext>
            </a:extLst>
          </p:cNvPr>
          <p:cNvSpPr/>
          <p:nvPr/>
        </p:nvSpPr>
        <p:spPr>
          <a:xfrm>
            <a:off x="8537867" y="1801517"/>
            <a:ext cx="2637050" cy="3118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21253" y="10540"/>
                </a:moveTo>
                <a:lnTo>
                  <a:pt x="16542" y="6542"/>
                </a:lnTo>
                <a:lnTo>
                  <a:pt x="16542" y="3029"/>
                </a:lnTo>
                <a:cubicBezTo>
                  <a:pt x="16542" y="2510"/>
                  <a:pt x="16052" y="2094"/>
                  <a:pt x="15440" y="2094"/>
                </a:cubicBezTo>
                <a:lnTo>
                  <a:pt x="13992" y="2094"/>
                </a:lnTo>
                <a:cubicBezTo>
                  <a:pt x="13380" y="2094"/>
                  <a:pt x="12891" y="2510"/>
                  <a:pt x="12891" y="3029"/>
                </a:cubicBezTo>
                <a:lnTo>
                  <a:pt x="12891" y="3392"/>
                </a:lnTo>
                <a:lnTo>
                  <a:pt x="8893" y="0"/>
                </a:lnTo>
                <a:lnTo>
                  <a:pt x="0" y="7546"/>
                </a:lnTo>
                <a:lnTo>
                  <a:pt x="897" y="8238"/>
                </a:lnTo>
                <a:lnTo>
                  <a:pt x="8913" y="1437"/>
                </a:lnTo>
                <a:lnTo>
                  <a:pt x="14114" y="5850"/>
                </a:lnTo>
                <a:lnTo>
                  <a:pt x="14114" y="3133"/>
                </a:lnTo>
                <a:lnTo>
                  <a:pt x="15338" y="3133"/>
                </a:lnTo>
                <a:lnTo>
                  <a:pt x="15338" y="6975"/>
                </a:lnTo>
                <a:lnTo>
                  <a:pt x="19927" y="10869"/>
                </a:lnTo>
                <a:lnTo>
                  <a:pt x="18377" y="10869"/>
                </a:lnTo>
                <a:lnTo>
                  <a:pt x="18377" y="21081"/>
                </a:lnTo>
                <a:cubicBezTo>
                  <a:pt x="18377" y="21358"/>
                  <a:pt x="18642" y="21600"/>
                  <a:pt x="18989" y="21600"/>
                </a:cubicBezTo>
                <a:cubicBezTo>
                  <a:pt x="19315" y="21600"/>
                  <a:pt x="19601" y="21375"/>
                  <a:pt x="19601" y="21081"/>
                </a:cubicBezTo>
                <a:lnTo>
                  <a:pt x="19601" y="11890"/>
                </a:lnTo>
                <a:lnTo>
                  <a:pt x="20600" y="11890"/>
                </a:lnTo>
                <a:cubicBezTo>
                  <a:pt x="20988" y="11890"/>
                  <a:pt x="21314" y="11700"/>
                  <a:pt x="21457" y="11406"/>
                </a:cubicBezTo>
                <a:cubicBezTo>
                  <a:pt x="21600" y="11112"/>
                  <a:pt x="21518" y="10765"/>
                  <a:pt x="21253" y="1054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8" name="Graphic 7" descr="Bullseye with solid fill">
            <a:extLst>
              <a:ext uri="{FF2B5EF4-FFF2-40B4-BE49-F238E27FC236}">
                <a16:creationId xmlns:a16="http://schemas.microsoft.com/office/drawing/2014/main" id="{90E23AC8-3FCC-4943-826C-108CE0D11B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08761" y="2396987"/>
            <a:ext cx="566838" cy="566838"/>
          </a:xfrm>
          <a:prstGeom prst="rect">
            <a:avLst/>
          </a:prstGeom>
        </p:spPr>
      </p:pic>
      <p:pic>
        <p:nvPicPr>
          <p:cNvPr id="9" name="Graphic 8" descr="Gears with solid fill">
            <a:extLst>
              <a:ext uri="{FF2B5EF4-FFF2-40B4-BE49-F238E27FC236}">
                <a16:creationId xmlns:a16="http://schemas.microsoft.com/office/drawing/2014/main" id="{9A45580C-895B-4721-A39D-F7EEEA6FCF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71482" y="2396987"/>
            <a:ext cx="566838" cy="566838"/>
          </a:xfrm>
          <a:prstGeom prst="rect">
            <a:avLst/>
          </a:prstGeom>
        </p:spPr>
      </p:pic>
      <p:pic>
        <p:nvPicPr>
          <p:cNvPr id="10" name="Graphic 9" descr="Hourglass 30% with solid fill">
            <a:extLst>
              <a:ext uri="{FF2B5EF4-FFF2-40B4-BE49-F238E27FC236}">
                <a16:creationId xmlns:a16="http://schemas.microsoft.com/office/drawing/2014/main" id="{0CA4A241-E6EE-4000-9F93-E6B18FE131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46039" y="2396987"/>
            <a:ext cx="566838" cy="566838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9296E156-9E5C-4023-9D46-0DB26FBE6F3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34203" y="2396987"/>
            <a:ext cx="566838" cy="566838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41580A58-B9E2-4A33-8713-DB9C85696EB4}"/>
              </a:ext>
            </a:extLst>
          </p:cNvPr>
          <p:cNvGrpSpPr/>
          <p:nvPr/>
        </p:nvGrpSpPr>
        <p:grpSpPr>
          <a:xfrm>
            <a:off x="1841646" y="3502972"/>
            <a:ext cx="1541957" cy="1013154"/>
            <a:chOff x="332936" y="2720099"/>
            <a:chExt cx="2975111" cy="101315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DC29161-FB4C-4728-8F77-51A3B943E39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0E2D8FB-3F83-40A5-9002-9BAA0525DA7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99422CA-9D99-46A7-A721-D0FE9EEC880A}"/>
              </a:ext>
            </a:extLst>
          </p:cNvPr>
          <p:cNvGrpSpPr/>
          <p:nvPr/>
        </p:nvGrpSpPr>
        <p:grpSpPr>
          <a:xfrm>
            <a:off x="4180590" y="3502972"/>
            <a:ext cx="1541957" cy="1013154"/>
            <a:chOff x="332936" y="2720099"/>
            <a:chExt cx="2975111" cy="101315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0112144-979D-40EA-BAEF-DB2E1B30B52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B008A62-2626-47E5-A518-710DAA09B7B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D3720F3-2518-4651-AC03-2E2166827B1B}"/>
              </a:ext>
            </a:extLst>
          </p:cNvPr>
          <p:cNvGrpSpPr/>
          <p:nvPr/>
        </p:nvGrpSpPr>
        <p:grpSpPr>
          <a:xfrm>
            <a:off x="6519534" y="3502972"/>
            <a:ext cx="1541957" cy="1013154"/>
            <a:chOff x="332936" y="2720099"/>
            <a:chExt cx="2975111" cy="101315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7921AE7-E7D8-41CB-B3E6-5B7E9EDB540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357DF1B-39A2-4034-AA6C-6ACE5489B79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C703678-FD58-4828-8B3D-B18DFAEBAAEE}"/>
              </a:ext>
            </a:extLst>
          </p:cNvPr>
          <p:cNvGrpSpPr/>
          <p:nvPr/>
        </p:nvGrpSpPr>
        <p:grpSpPr>
          <a:xfrm>
            <a:off x="8858479" y="3502972"/>
            <a:ext cx="1541957" cy="1013154"/>
            <a:chOff x="332936" y="2720099"/>
            <a:chExt cx="2975111" cy="101315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179CDD4-0791-4BDF-AFE0-34223386D20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2A1EB6E-1178-4F73-80D6-392D9B52566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28" name="Graphic 27" descr="Badge with solid fill">
            <a:extLst>
              <a:ext uri="{FF2B5EF4-FFF2-40B4-BE49-F238E27FC236}">
                <a16:creationId xmlns:a16="http://schemas.microsoft.com/office/drawing/2014/main" id="{F65F88C2-65DC-40F5-8F15-9C94D0EC38F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43225" y="4664389"/>
            <a:ext cx="914400" cy="914400"/>
          </a:xfrm>
          <a:prstGeom prst="rect">
            <a:avLst/>
          </a:prstGeom>
        </p:spPr>
      </p:pic>
      <p:pic>
        <p:nvPicPr>
          <p:cNvPr id="30" name="Graphic 29" descr="Badge 3 with solid fill">
            <a:extLst>
              <a:ext uri="{FF2B5EF4-FFF2-40B4-BE49-F238E27FC236}">
                <a16:creationId xmlns:a16="http://schemas.microsoft.com/office/drawing/2014/main" id="{6B0B2A69-99B9-4C45-8002-8686AC843CD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077489" y="4664389"/>
            <a:ext cx="914400" cy="914400"/>
          </a:xfrm>
          <a:prstGeom prst="rect">
            <a:avLst/>
          </a:prstGeom>
        </p:spPr>
      </p:pic>
      <p:pic>
        <p:nvPicPr>
          <p:cNvPr id="32" name="Graphic 31" descr="Badge 1 with solid fill">
            <a:extLst>
              <a:ext uri="{FF2B5EF4-FFF2-40B4-BE49-F238E27FC236}">
                <a16:creationId xmlns:a16="http://schemas.microsoft.com/office/drawing/2014/main" id="{6C4110E7-EDDC-4BA2-B0D1-27F2225379A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408961" y="4664389"/>
            <a:ext cx="914400" cy="914400"/>
          </a:xfrm>
          <a:prstGeom prst="rect">
            <a:avLst/>
          </a:prstGeom>
        </p:spPr>
      </p:pic>
      <p:pic>
        <p:nvPicPr>
          <p:cNvPr id="36" name="Graphic 35" descr="Badge 4 with solid fill">
            <a:extLst>
              <a:ext uri="{FF2B5EF4-FFF2-40B4-BE49-F238E27FC236}">
                <a16:creationId xmlns:a16="http://schemas.microsoft.com/office/drawing/2014/main" id="{859E285A-87D6-41E3-9AA5-3B85428768F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411754" y="466438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866DE46-1A57-4E48-ABC5-AC998BB86E8D}"/>
              </a:ext>
            </a:extLst>
          </p:cNvPr>
          <p:cNvSpPr/>
          <p:nvPr/>
        </p:nvSpPr>
        <p:spPr>
          <a:xfrm>
            <a:off x="1017082" y="1801517"/>
            <a:ext cx="3150280" cy="3115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8" h="21600" extrusionOk="0">
                <a:moveTo>
                  <a:pt x="19341" y="21600"/>
                </a:moveTo>
                <a:cubicBezTo>
                  <a:pt x="19069" y="21600"/>
                  <a:pt x="18830" y="21375"/>
                  <a:pt x="18830" y="21080"/>
                </a:cubicBezTo>
                <a:lnTo>
                  <a:pt x="18830" y="10861"/>
                </a:lnTo>
                <a:lnTo>
                  <a:pt x="20125" y="10861"/>
                </a:lnTo>
                <a:lnTo>
                  <a:pt x="16292" y="6963"/>
                </a:lnTo>
                <a:lnTo>
                  <a:pt x="16292" y="3118"/>
                </a:lnTo>
                <a:lnTo>
                  <a:pt x="15270" y="3118"/>
                </a:lnTo>
                <a:lnTo>
                  <a:pt x="15270" y="5872"/>
                </a:lnTo>
                <a:lnTo>
                  <a:pt x="10926" y="1455"/>
                </a:lnTo>
                <a:lnTo>
                  <a:pt x="1336" y="11207"/>
                </a:lnTo>
                <a:lnTo>
                  <a:pt x="2477" y="11207"/>
                </a:lnTo>
                <a:lnTo>
                  <a:pt x="2477" y="21080"/>
                </a:lnTo>
                <a:cubicBezTo>
                  <a:pt x="2477" y="21357"/>
                  <a:pt x="2256" y="21600"/>
                  <a:pt x="1966" y="21600"/>
                </a:cubicBezTo>
                <a:cubicBezTo>
                  <a:pt x="1694" y="21600"/>
                  <a:pt x="1455" y="21375"/>
                  <a:pt x="1455" y="21080"/>
                </a:cubicBezTo>
                <a:lnTo>
                  <a:pt x="1455" y="12229"/>
                </a:lnTo>
                <a:lnTo>
                  <a:pt x="774" y="12229"/>
                </a:lnTo>
                <a:cubicBezTo>
                  <a:pt x="450" y="12229"/>
                  <a:pt x="177" y="12039"/>
                  <a:pt x="58" y="11744"/>
                </a:cubicBezTo>
                <a:cubicBezTo>
                  <a:pt x="-61" y="11450"/>
                  <a:pt x="7" y="11103"/>
                  <a:pt x="229" y="10878"/>
                </a:cubicBezTo>
                <a:lnTo>
                  <a:pt x="10926" y="0"/>
                </a:lnTo>
                <a:lnTo>
                  <a:pt x="14265" y="3395"/>
                </a:lnTo>
                <a:lnTo>
                  <a:pt x="14265" y="3031"/>
                </a:lnTo>
                <a:cubicBezTo>
                  <a:pt x="14265" y="2512"/>
                  <a:pt x="14674" y="2096"/>
                  <a:pt x="15185" y="2096"/>
                </a:cubicBezTo>
                <a:lnTo>
                  <a:pt x="16395" y="2096"/>
                </a:lnTo>
                <a:cubicBezTo>
                  <a:pt x="16906" y="2096"/>
                  <a:pt x="17314" y="2512"/>
                  <a:pt x="17314" y="3031"/>
                </a:cubicBezTo>
                <a:lnTo>
                  <a:pt x="17314" y="6548"/>
                </a:lnTo>
                <a:lnTo>
                  <a:pt x="21249" y="10549"/>
                </a:lnTo>
                <a:cubicBezTo>
                  <a:pt x="21471" y="10774"/>
                  <a:pt x="21539" y="11120"/>
                  <a:pt x="21420" y="11415"/>
                </a:cubicBezTo>
                <a:cubicBezTo>
                  <a:pt x="21301" y="11709"/>
                  <a:pt x="21011" y="11900"/>
                  <a:pt x="20704" y="11900"/>
                </a:cubicBezTo>
                <a:lnTo>
                  <a:pt x="19870" y="11900"/>
                </a:lnTo>
                <a:lnTo>
                  <a:pt x="19870" y="21098"/>
                </a:lnTo>
                <a:cubicBezTo>
                  <a:pt x="19853" y="21357"/>
                  <a:pt x="19631" y="21600"/>
                  <a:pt x="19341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E74905C-C45B-4A95-BEAD-186EC61F9D37}"/>
              </a:ext>
            </a:extLst>
          </p:cNvPr>
          <p:cNvSpPr/>
          <p:nvPr/>
        </p:nvSpPr>
        <p:spPr>
          <a:xfrm>
            <a:off x="3866166" y="1801517"/>
            <a:ext cx="2637044" cy="3118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21253" y="10540"/>
                </a:moveTo>
                <a:lnTo>
                  <a:pt x="16542" y="6542"/>
                </a:lnTo>
                <a:lnTo>
                  <a:pt x="16542" y="3029"/>
                </a:lnTo>
                <a:cubicBezTo>
                  <a:pt x="16542" y="2510"/>
                  <a:pt x="16052" y="2094"/>
                  <a:pt x="15440" y="2094"/>
                </a:cubicBezTo>
                <a:lnTo>
                  <a:pt x="13992" y="2094"/>
                </a:lnTo>
                <a:cubicBezTo>
                  <a:pt x="13380" y="2094"/>
                  <a:pt x="12891" y="2510"/>
                  <a:pt x="12891" y="3029"/>
                </a:cubicBezTo>
                <a:lnTo>
                  <a:pt x="12891" y="3392"/>
                </a:lnTo>
                <a:lnTo>
                  <a:pt x="8893" y="0"/>
                </a:lnTo>
                <a:lnTo>
                  <a:pt x="0" y="7546"/>
                </a:lnTo>
                <a:lnTo>
                  <a:pt x="897" y="8238"/>
                </a:lnTo>
                <a:lnTo>
                  <a:pt x="8913" y="1437"/>
                </a:lnTo>
                <a:lnTo>
                  <a:pt x="14114" y="5850"/>
                </a:lnTo>
                <a:lnTo>
                  <a:pt x="14114" y="3133"/>
                </a:lnTo>
                <a:lnTo>
                  <a:pt x="15338" y="3133"/>
                </a:lnTo>
                <a:lnTo>
                  <a:pt x="15338" y="6975"/>
                </a:lnTo>
                <a:lnTo>
                  <a:pt x="19927" y="10869"/>
                </a:lnTo>
                <a:lnTo>
                  <a:pt x="18377" y="10869"/>
                </a:lnTo>
                <a:lnTo>
                  <a:pt x="18377" y="21081"/>
                </a:lnTo>
                <a:cubicBezTo>
                  <a:pt x="18377" y="21358"/>
                  <a:pt x="18642" y="21600"/>
                  <a:pt x="18989" y="21600"/>
                </a:cubicBezTo>
                <a:cubicBezTo>
                  <a:pt x="19316" y="21600"/>
                  <a:pt x="19601" y="21375"/>
                  <a:pt x="19601" y="21081"/>
                </a:cubicBezTo>
                <a:lnTo>
                  <a:pt x="19601" y="11890"/>
                </a:lnTo>
                <a:lnTo>
                  <a:pt x="20600" y="11890"/>
                </a:lnTo>
                <a:cubicBezTo>
                  <a:pt x="20988" y="11890"/>
                  <a:pt x="21314" y="11700"/>
                  <a:pt x="21457" y="11406"/>
                </a:cubicBezTo>
                <a:cubicBezTo>
                  <a:pt x="21600" y="11112"/>
                  <a:pt x="21518" y="10765"/>
                  <a:pt x="21253" y="10540"/>
                </a:cubicBezTo>
                <a:close/>
              </a:path>
            </a:pathLst>
          </a:custGeom>
          <a:solidFill>
            <a:srgbClr val="48C5E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578774B-F4DF-4EE3-B985-4267748F8609}"/>
              </a:ext>
            </a:extLst>
          </p:cNvPr>
          <p:cNvSpPr/>
          <p:nvPr/>
        </p:nvSpPr>
        <p:spPr>
          <a:xfrm>
            <a:off x="6202014" y="1801517"/>
            <a:ext cx="2637050" cy="3118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21253" y="10540"/>
                </a:moveTo>
                <a:lnTo>
                  <a:pt x="16542" y="6542"/>
                </a:lnTo>
                <a:lnTo>
                  <a:pt x="16542" y="3029"/>
                </a:lnTo>
                <a:cubicBezTo>
                  <a:pt x="16542" y="2510"/>
                  <a:pt x="16052" y="2094"/>
                  <a:pt x="15440" y="2094"/>
                </a:cubicBezTo>
                <a:lnTo>
                  <a:pt x="13992" y="2094"/>
                </a:lnTo>
                <a:cubicBezTo>
                  <a:pt x="13380" y="2094"/>
                  <a:pt x="12891" y="2510"/>
                  <a:pt x="12891" y="3029"/>
                </a:cubicBezTo>
                <a:lnTo>
                  <a:pt x="12891" y="3392"/>
                </a:lnTo>
                <a:lnTo>
                  <a:pt x="8893" y="0"/>
                </a:lnTo>
                <a:lnTo>
                  <a:pt x="0" y="7546"/>
                </a:lnTo>
                <a:lnTo>
                  <a:pt x="897" y="8238"/>
                </a:lnTo>
                <a:lnTo>
                  <a:pt x="8913" y="1437"/>
                </a:lnTo>
                <a:lnTo>
                  <a:pt x="14114" y="5850"/>
                </a:lnTo>
                <a:lnTo>
                  <a:pt x="14114" y="3133"/>
                </a:lnTo>
                <a:lnTo>
                  <a:pt x="15338" y="3133"/>
                </a:lnTo>
                <a:lnTo>
                  <a:pt x="15338" y="6975"/>
                </a:lnTo>
                <a:lnTo>
                  <a:pt x="19927" y="10869"/>
                </a:lnTo>
                <a:lnTo>
                  <a:pt x="18377" y="10869"/>
                </a:lnTo>
                <a:lnTo>
                  <a:pt x="18377" y="21081"/>
                </a:lnTo>
                <a:cubicBezTo>
                  <a:pt x="18377" y="21358"/>
                  <a:pt x="18642" y="21600"/>
                  <a:pt x="18989" y="21600"/>
                </a:cubicBezTo>
                <a:cubicBezTo>
                  <a:pt x="19315" y="21600"/>
                  <a:pt x="19601" y="21375"/>
                  <a:pt x="19601" y="21081"/>
                </a:cubicBezTo>
                <a:lnTo>
                  <a:pt x="19601" y="11890"/>
                </a:lnTo>
                <a:lnTo>
                  <a:pt x="20600" y="11890"/>
                </a:lnTo>
                <a:cubicBezTo>
                  <a:pt x="20988" y="11890"/>
                  <a:pt x="21314" y="11700"/>
                  <a:pt x="21457" y="11406"/>
                </a:cubicBezTo>
                <a:cubicBezTo>
                  <a:pt x="21600" y="11112"/>
                  <a:pt x="21518" y="10765"/>
                  <a:pt x="21253" y="1054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BB28A6A-76DC-4927-864F-F92CCBD73059}"/>
              </a:ext>
            </a:extLst>
          </p:cNvPr>
          <p:cNvSpPr/>
          <p:nvPr/>
        </p:nvSpPr>
        <p:spPr>
          <a:xfrm>
            <a:off x="8537867" y="1801517"/>
            <a:ext cx="2637050" cy="3118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7" h="21600" extrusionOk="0">
                <a:moveTo>
                  <a:pt x="21253" y="10540"/>
                </a:moveTo>
                <a:lnTo>
                  <a:pt x="16542" y="6542"/>
                </a:lnTo>
                <a:lnTo>
                  <a:pt x="16542" y="3029"/>
                </a:lnTo>
                <a:cubicBezTo>
                  <a:pt x="16542" y="2510"/>
                  <a:pt x="16052" y="2094"/>
                  <a:pt x="15440" y="2094"/>
                </a:cubicBezTo>
                <a:lnTo>
                  <a:pt x="13992" y="2094"/>
                </a:lnTo>
                <a:cubicBezTo>
                  <a:pt x="13380" y="2094"/>
                  <a:pt x="12891" y="2510"/>
                  <a:pt x="12891" y="3029"/>
                </a:cubicBezTo>
                <a:lnTo>
                  <a:pt x="12891" y="3392"/>
                </a:lnTo>
                <a:lnTo>
                  <a:pt x="8893" y="0"/>
                </a:lnTo>
                <a:lnTo>
                  <a:pt x="0" y="7546"/>
                </a:lnTo>
                <a:lnTo>
                  <a:pt x="897" y="8238"/>
                </a:lnTo>
                <a:lnTo>
                  <a:pt x="8913" y="1437"/>
                </a:lnTo>
                <a:lnTo>
                  <a:pt x="14114" y="5850"/>
                </a:lnTo>
                <a:lnTo>
                  <a:pt x="14114" y="3133"/>
                </a:lnTo>
                <a:lnTo>
                  <a:pt x="15338" y="3133"/>
                </a:lnTo>
                <a:lnTo>
                  <a:pt x="15338" y="6975"/>
                </a:lnTo>
                <a:lnTo>
                  <a:pt x="19927" y="10869"/>
                </a:lnTo>
                <a:lnTo>
                  <a:pt x="18377" y="10869"/>
                </a:lnTo>
                <a:lnTo>
                  <a:pt x="18377" y="21081"/>
                </a:lnTo>
                <a:cubicBezTo>
                  <a:pt x="18377" y="21358"/>
                  <a:pt x="18642" y="21600"/>
                  <a:pt x="18989" y="21600"/>
                </a:cubicBezTo>
                <a:cubicBezTo>
                  <a:pt x="19315" y="21600"/>
                  <a:pt x="19601" y="21375"/>
                  <a:pt x="19601" y="21081"/>
                </a:cubicBezTo>
                <a:lnTo>
                  <a:pt x="19601" y="11890"/>
                </a:lnTo>
                <a:lnTo>
                  <a:pt x="20600" y="11890"/>
                </a:lnTo>
                <a:cubicBezTo>
                  <a:pt x="20988" y="11890"/>
                  <a:pt x="21314" y="11700"/>
                  <a:pt x="21457" y="11406"/>
                </a:cubicBezTo>
                <a:cubicBezTo>
                  <a:pt x="21600" y="11112"/>
                  <a:pt x="21518" y="10765"/>
                  <a:pt x="21253" y="1054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8" name="Graphic 7" descr="Bullseye with solid fill">
            <a:extLst>
              <a:ext uri="{FF2B5EF4-FFF2-40B4-BE49-F238E27FC236}">
                <a16:creationId xmlns:a16="http://schemas.microsoft.com/office/drawing/2014/main" id="{90E23AC8-3FCC-4943-826C-108CE0D11B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08761" y="2396987"/>
            <a:ext cx="566838" cy="566838"/>
          </a:xfrm>
          <a:prstGeom prst="rect">
            <a:avLst/>
          </a:prstGeom>
        </p:spPr>
      </p:pic>
      <p:pic>
        <p:nvPicPr>
          <p:cNvPr id="9" name="Graphic 8" descr="Gears with solid fill">
            <a:extLst>
              <a:ext uri="{FF2B5EF4-FFF2-40B4-BE49-F238E27FC236}">
                <a16:creationId xmlns:a16="http://schemas.microsoft.com/office/drawing/2014/main" id="{9A45580C-895B-4721-A39D-F7EEEA6FCF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71482" y="2396987"/>
            <a:ext cx="566838" cy="566838"/>
          </a:xfrm>
          <a:prstGeom prst="rect">
            <a:avLst/>
          </a:prstGeom>
        </p:spPr>
      </p:pic>
      <p:pic>
        <p:nvPicPr>
          <p:cNvPr id="10" name="Graphic 9" descr="Hourglass 30% with solid fill">
            <a:extLst>
              <a:ext uri="{FF2B5EF4-FFF2-40B4-BE49-F238E27FC236}">
                <a16:creationId xmlns:a16="http://schemas.microsoft.com/office/drawing/2014/main" id="{0CA4A241-E6EE-4000-9F93-E6B18FE131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46039" y="2396987"/>
            <a:ext cx="566838" cy="566838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9296E156-9E5C-4023-9D46-0DB26FBE6F3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34203" y="2396987"/>
            <a:ext cx="566838" cy="566838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41580A58-B9E2-4A33-8713-DB9C85696EB4}"/>
              </a:ext>
            </a:extLst>
          </p:cNvPr>
          <p:cNvGrpSpPr/>
          <p:nvPr/>
        </p:nvGrpSpPr>
        <p:grpSpPr>
          <a:xfrm>
            <a:off x="1841646" y="3502972"/>
            <a:ext cx="1541957" cy="1013154"/>
            <a:chOff x="332936" y="2720099"/>
            <a:chExt cx="2975111" cy="101315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DC29161-FB4C-4728-8F77-51A3B943E39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0E2D8FB-3F83-40A5-9002-9BAA0525DA7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99422CA-9D99-46A7-A721-D0FE9EEC880A}"/>
              </a:ext>
            </a:extLst>
          </p:cNvPr>
          <p:cNvGrpSpPr/>
          <p:nvPr/>
        </p:nvGrpSpPr>
        <p:grpSpPr>
          <a:xfrm>
            <a:off x="4180590" y="3502972"/>
            <a:ext cx="1541957" cy="1013154"/>
            <a:chOff x="332936" y="2720099"/>
            <a:chExt cx="2975111" cy="101315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0112144-979D-40EA-BAEF-DB2E1B30B52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B008A62-2626-47E5-A518-710DAA09B7B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D3720F3-2518-4651-AC03-2E2166827B1B}"/>
              </a:ext>
            </a:extLst>
          </p:cNvPr>
          <p:cNvGrpSpPr/>
          <p:nvPr/>
        </p:nvGrpSpPr>
        <p:grpSpPr>
          <a:xfrm>
            <a:off x="6519534" y="3502972"/>
            <a:ext cx="1541957" cy="1013154"/>
            <a:chOff x="332936" y="2720099"/>
            <a:chExt cx="2975111" cy="101315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7921AE7-E7D8-41CB-B3E6-5B7E9EDB540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357DF1B-39A2-4034-AA6C-6ACE5489B79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C703678-FD58-4828-8B3D-B18DFAEBAAEE}"/>
              </a:ext>
            </a:extLst>
          </p:cNvPr>
          <p:cNvGrpSpPr/>
          <p:nvPr/>
        </p:nvGrpSpPr>
        <p:grpSpPr>
          <a:xfrm>
            <a:off x="8858479" y="3502972"/>
            <a:ext cx="1541957" cy="1013154"/>
            <a:chOff x="332936" y="2720099"/>
            <a:chExt cx="2975111" cy="101315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179CDD4-0791-4BDF-AFE0-34223386D20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2A1EB6E-1178-4F73-80D6-392D9B52566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28" name="Graphic 27" descr="Badge with solid fill">
            <a:extLst>
              <a:ext uri="{FF2B5EF4-FFF2-40B4-BE49-F238E27FC236}">
                <a16:creationId xmlns:a16="http://schemas.microsoft.com/office/drawing/2014/main" id="{F65F88C2-65DC-40F5-8F15-9C94D0EC38F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43225" y="4664389"/>
            <a:ext cx="914400" cy="914400"/>
          </a:xfrm>
          <a:prstGeom prst="rect">
            <a:avLst/>
          </a:prstGeom>
        </p:spPr>
      </p:pic>
      <p:pic>
        <p:nvPicPr>
          <p:cNvPr id="30" name="Graphic 29" descr="Badge 3 with solid fill">
            <a:extLst>
              <a:ext uri="{FF2B5EF4-FFF2-40B4-BE49-F238E27FC236}">
                <a16:creationId xmlns:a16="http://schemas.microsoft.com/office/drawing/2014/main" id="{6B0B2A69-99B9-4C45-8002-8686AC843CD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077489" y="4664389"/>
            <a:ext cx="914400" cy="914400"/>
          </a:xfrm>
          <a:prstGeom prst="rect">
            <a:avLst/>
          </a:prstGeom>
        </p:spPr>
      </p:pic>
      <p:pic>
        <p:nvPicPr>
          <p:cNvPr id="32" name="Graphic 31" descr="Badge 1 with solid fill">
            <a:extLst>
              <a:ext uri="{FF2B5EF4-FFF2-40B4-BE49-F238E27FC236}">
                <a16:creationId xmlns:a16="http://schemas.microsoft.com/office/drawing/2014/main" id="{6C4110E7-EDDC-4BA2-B0D1-27F2225379A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408961" y="4664389"/>
            <a:ext cx="914400" cy="914400"/>
          </a:xfrm>
          <a:prstGeom prst="rect">
            <a:avLst/>
          </a:prstGeom>
        </p:spPr>
      </p:pic>
      <p:pic>
        <p:nvPicPr>
          <p:cNvPr id="36" name="Graphic 35" descr="Badge 4 with solid fill">
            <a:extLst>
              <a:ext uri="{FF2B5EF4-FFF2-40B4-BE49-F238E27FC236}">
                <a16:creationId xmlns:a16="http://schemas.microsoft.com/office/drawing/2014/main" id="{859E285A-87D6-41E3-9AA5-3B85428768F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411754" y="466438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581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191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House Process – Slide Template</vt:lpstr>
      <vt:lpstr>House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 Process</dc:title>
  <dc:creator>PresentationGO.com</dc:creator>
  <dc:description>© Copyright PresentationGO.com</dc:description>
  <dcterms:created xsi:type="dcterms:W3CDTF">2014-11-26T05:14:11Z</dcterms:created>
  <dcterms:modified xsi:type="dcterms:W3CDTF">2021-09-16T19:52:20Z</dcterms:modified>
  <cp:category>Charts &amp; Diagrams; Graphics &amp; Metaphors</cp:category>
</cp:coreProperties>
</file>