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97" autoAdjust="0"/>
    <p:restoredTop sz="96301" autoAdjust="0"/>
  </p:normalViewPr>
  <p:slideViewPr>
    <p:cSldViewPr snapToGrid="0" showGuides="1">
      <p:cViewPr varScale="1">
        <p:scale>
          <a:sx n="127" d="100"/>
          <a:sy n="127" d="100"/>
        </p:scale>
        <p:origin x="1416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03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10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Houses Matrix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C50AD4F-38C5-4E08-92CB-62C6AA5C0929}"/>
              </a:ext>
            </a:extLst>
          </p:cNvPr>
          <p:cNvGrpSpPr/>
          <p:nvPr/>
        </p:nvGrpSpPr>
        <p:grpSpPr>
          <a:xfrm>
            <a:off x="2439574" y="1953476"/>
            <a:ext cx="4264852" cy="3433629"/>
            <a:chOff x="3135321" y="1689098"/>
            <a:chExt cx="5403939" cy="4350707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C6D3BCEE-06D9-4B5A-A754-762F61CFC950}"/>
                </a:ext>
              </a:extLst>
            </p:cNvPr>
            <p:cNvSpPr/>
            <p:nvPr/>
          </p:nvSpPr>
          <p:spPr>
            <a:xfrm>
              <a:off x="3768029" y="1689098"/>
              <a:ext cx="2021269" cy="2792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576" extrusionOk="0">
                  <a:moveTo>
                    <a:pt x="20993" y="5605"/>
                  </a:moveTo>
                  <a:lnTo>
                    <a:pt x="17614" y="4273"/>
                  </a:lnTo>
                  <a:lnTo>
                    <a:pt x="17540" y="1177"/>
                  </a:lnTo>
                  <a:cubicBezTo>
                    <a:pt x="17540" y="979"/>
                    <a:pt x="17418" y="835"/>
                    <a:pt x="17246" y="781"/>
                  </a:cubicBezTo>
                  <a:cubicBezTo>
                    <a:pt x="17246" y="781"/>
                    <a:pt x="17271" y="781"/>
                    <a:pt x="17271" y="781"/>
                  </a:cubicBezTo>
                  <a:lnTo>
                    <a:pt x="15042" y="25"/>
                  </a:lnTo>
                  <a:cubicBezTo>
                    <a:pt x="14920" y="-11"/>
                    <a:pt x="14797" y="-11"/>
                    <a:pt x="14626" y="43"/>
                  </a:cubicBezTo>
                  <a:lnTo>
                    <a:pt x="13181" y="565"/>
                  </a:lnTo>
                  <a:cubicBezTo>
                    <a:pt x="12814" y="691"/>
                    <a:pt x="12520" y="1069"/>
                    <a:pt x="12544" y="1411"/>
                  </a:cubicBezTo>
                  <a:lnTo>
                    <a:pt x="12569" y="2293"/>
                  </a:lnTo>
                  <a:lnTo>
                    <a:pt x="11981" y="2059"/>
                  </a:lnTo>
                  <a:cubicBezTo>
                    <a:pt x="11956" y="2059"/>
                    <a:pt x="11932" y="2041"/>
                    <a:pt x="11907" y="2041"/>
                  </a:cubicBezTo>
                  <a:cubicBezTo>
                    <a:pt x="11932" y="2041"/>
                    <a:pt x="11932" y="2041"/>
                    <a:pt x="11956" y="2059"/>
                  </a:cubicBezTo>
                  <a:lnTo>
                    <a:pt x="11956" y="2059"/>
                  </a:lnTo>
                  <a:cubicBezTo>
                    <a:pt x="11956" y="2059"/>
                    <a:pt x="11956" y="2059"/>
                    <a:pt x="11956" y="2059"/>
                  </a:cubicBezTo>
                  <a:lnTo>
                    <a:pt x="9728" y="1303"/>
                  </a:lnTo>
                  <a:cubicBezTo>
                    <a:pt x="9605" y="1267"/>
                    <a:pt x="9459" y="1267"/>
                    <a:pt x="9312" y="1321"/>
                  </a:cubicBezTo>
                  <a:cubicBezTo>
                    <a:pt x="9165" y="1375"/>
                    <a:pt x="9018" y="1483"/>
                    <a:pt x="8895" y="1609"/>
                  </a:cubicBezTo>
                  <a:lnTo>
                    <a:pt x="226" y="11491"/>
                  </a:lnTo>
                  <a:cubicBezTo>
                    <a:pt x="-117" y="11887"/>
                    <a:pt x="-44" y="12319"/>
                    <a:pt x="275" y="12427"/>
                  </a:cubicBezTo>
                  <a:lnTo>
                    <a:pt x="2503" y="13183"/>
                  </a:lnTo>
                  <a:cubicBezTo>
                    <a:pt x="2503" y="13183"/>
                    <a:pt x="2503" y="13183"/>
                    <a:pt x="2503" y="13183"/>
                  </a:cubicBezTo>
                  <a:cubicBezTo>
                    <a:pt x="2552" y="13201"/>
                    <a:pt x="2601" y="13201"/>
                    <a:pt x="2650" y="13219"/>
                  </a:cubicBezTo>
                  <a:lnTo>
                    <a:pt x="2846" y="20401"/>
                  </a:lnTo>
                  <a:cubicBezTo>
                    <a:pt x="2846" y="20599"/>
                    <a:pt x="2969" y="20743"/>
                    <a:pt x="3116" y="20797"/>
                  </a:cubicBezTo>
                  <a:lnTo>
                    <a:pt x="5344" y="21553"/>
                  </a:lnTo>
                  <a:cubicBezTo>
                    <a:pt x="5344" y="21553"/>
                    <a:pt x="5320" y="21535"/>
                    <a:pt x="5320" y="21535"/>
                  </a:cubicBezTo>
                  <a:cubicBezTo>
                    <a:pt x="5442" y="21589"/>
                    <a:pt x="5589" y="21589"/>
                    <a:pt x="5761" y="21535"/>
                  </a:cubicBezTo>
                  <a:lnTo>
                    <a:pt x="13842" y="18637"/>
                  </a:lnTo>
                  <a:lnTo>
                    <a:pt x="13769" y="15415"/>
                  </a:lnTo>
                  <a:cubicBezTo>
                    <a:pt x="13769" y="15109"/>
                    <a:pt x="14014" y="14767"/>
                    <a:pt x="14332" y="14605"/>
                  </a:cubicBezTo>
                  <a:lnTo>
                    <a:pt x="14381" y="16891"/>
                  </a:lnTo>
                  <a:lnTo>
                    <a:pt x="16610" y="17647"/>
                  </a:lnTo>
                  <a:lnTo>
                    <a:pt x="18299" y="17035"/>
                  </a:lnTo>
                  <a:cubicBezTo>
                    <a:pt x="18667" y="16909"/>
                    <a:pt x="18961" y="16531"/>
                    <a:pt x="18936" y="16189"/>
                  </a:cubicBezTo>
                  <a:lnTo>
                    <a:pt x="18716" y="7531"/>
                  </a:lnTo>
                  <a:lnTo>
                    <a:pt x="20626" y="6847"/>
                  </a:lnTo>
                  <a:cubicBezTo>
                    <a:pt x="21214" y="6613"/>
                    <a:pt x="21483" y="5803"/>
                    <a:pt x="20993" y="5605"/>
                  </a:cubicBezTo>
                  <a:close/>
                  <a:moveTo>
                    <a:pt x="11859" y="2041"/>
                  </a:moveTo>
                  <a:cubicBezTo>
                    <a:pt x="11834" y="2041"/>
                    <a:pt x="11810" y="2041"/>
                    <a:pt x="11785" y="2041"/>
                  </a:cubicBezTo>
                  <a:cubicBezTo>
                    <a:pt x="11810" y="2041"/>
                    <a:pt x="11810" y="2041"/>
                    <a:pt x="11859" y="2041"/>
                  </a:cubicBezTo>
                  <a:cubicBezTo>
                    <a:pt x="11834" y="2041"/>
                    <a:pt x="11834" y="2041"/>
                    <a:pt x="11859" y="2041"/>
                  </a:cubicBezTo>
                  <a:close/>
                  <a:moveTo>
                    <a:pt x="11736" y="2041"/>
                  </a:moveTo>
                  <a:cubicBezTo>
                    <a:pt x="11712" y="2041"/>
                    <a:pt x="11687" y="2041"/>
                    <a:pt x="11663" y="2041"/>
                  </a:cubicBezTo>
                  <a:cubicBezTo>
                    <a:pt x="11687" y="2041"/>
                    <a:pt x="11712" y="2041"/>
                    <a:pt x="11736" y="2041"/>
                  </a:cubicBezTo>
                  <a:close/>
                  <a:moveTo>
                    <a:pt x="2332" y="12391"/>
                  </a:moveTo>
                  <a:cubicBezTo>
                    <a:pt x="2332" y="12409"/>
                    <a:pt x="2307" y="12409"/>
                    <a:pt x="2307" y="12427"/>
                  </a:cubicBezTo>
                  <a:cubicBezTo>
                    <a:pt x="2307" y="12427"/>
                    <a:pt x="2332" y="12409"/>
                    <a:pt x="2332" y="12391"/>
                  </a:cubicBezTo>
                  <a:close/>
                  <a:moveTo>
                    <a:pt x="2259" y="12553"/>
                  </a:moveTo>
                  <a:cubicBezTo>
                    <a:pt x="2259" y="12553"/>
                    <a:pt x="2259" y="12553"/>
                    <a:pt x="2259" y="12553"/>
                  </a:cubicBezTo>
                  <a:cubicBezTo>
                    <a:pt x="2259" y="12553"/>
                    <a:pt x="2259" y="12553"/>
                    <a:pt x="2259" y="12553"/>
                  </a:cubicBezTo>
                  <a:close/>
                  <a:moveTo>
                    <a:pt x="2210" y="12697"/>
                  </a:moveTo>
                  <a:cubicBezTo>
                    <a:pt x="2210" y="12715"/>
                    <a:pt x="2210" y="12715"/>
                    <a:pt x="2210" y="12733"/>
                  </a:cubicBezTo>
                  <a:cubicBezTo>
                    <a:pt x="2210" y="12715"/>
                    <a:pt x="2210" y="12697"/>
                    <a:pt x="2210" y="12697"/>
                  </a:cubicBezTo>
                  <a:close/>
                  <a:moveTo>
                    <a:pt x="2210" y="12841"/>
                  </a:moveTo>
                  <a:cubicBezTo>
                    <a:pt x="2210" y="12841"/>
                    <a:pt x="2210" y="12841"/>
                    <a:pt x="2210" y="12841"/>
                  </a:cubicBezTo>
                  <a:cubicBezTo>
                    <a:pt x="2210" y="12841"/>
                    <a:pt x="2210" y="12841"/>
                    <a:pt x="2210" y="12841"/>
                  </a:cubicBezTo>
                  <a:close/>
                  <a:moveTo>
                    <a:pt x="2234" y="12949"/>
                  </a:moveTo>
                  <a:cubicBezTo>
                    <a:pt x="2234" y="12949"/>
                    <a:pt x="2234" y="12967"/>
                    <a:pt x="2234" y="12967"/>
                  </a:cubicBezTo>
                  <a:cubicBezTo>
                    <a:pt x="2234" y="12967"/>
                    <a:pt x="2234" y="12967"/>
                    <a:pt x="2234" y="12949"/>
                  </a:cubicBezTo>
                  <a:close/>
                  <a:moveTo>
                    <a:pt x="2283" y="13057"/>
                  </a:moveTo>
                  <a:cubicBezTo>
                    <a:pt x="2283" y="13057"/>
                    <a:pt x="2283" y="13075"/>
                    <a:pt x="2283" y="13057"/>
                  </a:cubicBezTo>
                  <a:cubicBezTo>
                    <a:pt x="2283" y="13075"/>
                    <a:pt x="2283" y="13057"/>
                    <a:pt x="2283" y="13057"/>
                  </a:cubicBezTo>
                  <a:close/>
                  <a:moveTo>
                    <a:pt x="2356" y="13147"/>
                  </a:moveTo>
                  <a:cubicBezTo>
                    <a:pt x="2356" y="13147"/>
                    <a:pt x="2381" y="13147"/>
                    <a:pt x="2356" y="13147"/>
                  </a:cubicBezTo>
                  <a:cubicBezTo>
                    <a:pt x="2381" y="13147"/>
                    <a:pt x="2356" y="13147"/>
                    <a:pt x="2356" y="13147"/>
                  </a:cubicBezTo>
                  <a:close/>
                  <a:moveTo>
                    <a:pt x="5124" y="21427"/>
                  </a:moveTo>
                  <a:cubicBezTo>
                    <a:pt x="5124" y="21409"/>
                    <a:pt x="5099" y="21409"/>
                    <a:pt x="5099" y="21391"/>
                  </a:cubicBezTo>
                  <a:cubicBezTo>
                    <a:pt x="5099" y="21409"/>
                    <a:pt x="5124" y="21427"/>
                    <a:pt x="5124" y="21427"/>
                  </a:cubicBezTo>
                  <a:close/>
                  <a:moveTo>
                    <a:pt x="5050" y="21319"/>
                  </a:moveTo>
                  <a:cubicBezTo>
                    <a:pt x="5050" y="21301"/>
                    <a:pt x="5050" y="21301"/>
                    <a:pt x="5026" y="21283"/>
                  </a:cubicBezTo>
                  <a:cubicBezTo>
                    <a:pt x="5050" y="21301"/>
                    <a:pt x="5050" y="21319"/>
                    <a:pt x="5050" y="21319"/>
                  </a:cubicBezTo>
                  <a:close/>
                  <a:moveTo>
                    <a:pt x="5173" y="21481"/>
                  </a:moveTo>
                  <a:cubicBezTo>
                    <a:pt x="5173" y="21499"/>
                    <a:pt x="5197" y="21499"/>
                    <a:pt x="5197" y="21499"/>
                  </a:cubicBezTo>
                  <a:cubicBezTo>
                    <a:pt x="5197" y="21499"/>
                    <a:pt x="5173" y="21481"/>
                    <a:pt x="5173" y="21481"/>
                  </a:cubicBezTo>
                  <a:close/>
                  <a:moveTo>
                    <a:pt x="11638" y="2059"/>
                  </a:moveTo>
                  <a:cubicBezTo>
                    <a:pt x="11614" y="2059"/>
                    <a:pt x="11565" y="2077"/>
                    <a:pt x="11540" y="2095"/>
                  </a:cubicBezTo>
                  <a:cubicBezTo>
                    <a:pt x="11565" y="2077"/>
                    <a:pt x="11589" y="2059"/>
                    <a:pt x="11638" y="2059"/>
                  </a:cubicBezTo>
                  <a:close/>
                  <a:moveTo>
                    <a:pt x="17197" y="781"/>
                  </a:moveTo>
                  <a:cubicBezTo>
                    <a:pt x="17173" y="781"/>
                    <a:pt x="17148" y="781"/>
                    <a:pt x="17124" y="763"/>
                  </a:cubicBezTo>
                  <a:cubicBezTo>
                    <a:pt x="17148" y="781"/>
                    <a:pt x="17173" y="781"/>
                    <a:pt x="17197" y="781"/>
                  </a:cubicBezTo>
                  <a:close/>
                  <a:moveTo>
                    <a:pt x="17075" y="781"/>
                  </a:moveTo>
                  <a:cubicBezTo>
                    <a:pt x="17050" y="781"/>
                    <a:pt x="17026" y="781"/>
                    <a:pt x="17001" y="781"/>
                  </a:cubicBezTo>
                  <a:cubicBezTo>
                    <a:pt x="17026" y="781"/>
                    <a:pt x="17050" y="781"/>
                    <a:pt x="17075" y="781"/>
                  </a:cubicBezTo>
                  <a:close/>
                  <a:moveTo>
                    <a:pt x="16365" y="14155"/>
                  </a:moveTo>
                  <a:cubicBezTo>
                    <a:pt x="16340" y="14137"/>
                    <a:pt x="16340" y="14119"/>
                    <a:pt x="16316" y="14101"/>
                  </a:cubicBezTo>
                  <a:cubicBezTo>
                    <a:pt x="16340" y="14119"/>
                    <a:pt x="16365" y="14137"/>
                    <a:pt x="16365" y="14155"/>
                  </a:cubicBezTo>
                  <a:close/>
                  <a:moveTo>
                    <a:pt x="16291" y="14065"/>
                  </a:moveTo>
                  <a:cubicBezTo>
                    <a:pt x="16267" y="14047"/>
                    <a:pt x="16242" y="14047"/>
                    <a:pt x="16218" y="14029"/>
                  </a:cubicBezTo>
                  <a:cubicBezTo>
                    <a:pt x="16242" y="14047"/>
                    <a:pt x="16267" y="14065"/>
                    <a:pt x="16291" y="14065"/>
                  </a:cubicBezTo>
                  <a:close/>
                  <a:moveTo>
                    <a:pt x="16438" y="14281"/>
                  </a:moveTo>
                  <a:cubicBezTo>
                    <a:pt x="16438" y="14317"/>
                    <a:pt x="16463" y="14353"/>
                    <a:pt x="16463" y="14407"/>
                  </a:cubicBezTo>
                  <a:cubicBezTo>
                    <a:pt x="16463" y="14371"/>
                    <a:pt x="16463" y="14317"/>
                    <a:pt x="16438" y="14281"/>
                  </a:cubicBezTo>
                  <a:close/>
                  <a:moveTo>
                    <a:pt x="16389" y="14173"/>
                  </a:moveTo>
                  <a:cubicBezTo>
                    <a:pt x="16414" y="14191"/>
                    <a:pt x="16414" y="14227"/>
                    <a:pt x="16414" y="14245"/>
                  </a:cubicBezTo>
                  <a:cubicBezTo>
                    <a:pt x="16414" y="14227"/>
                    <a:pt x="16414" y="14209"/>
                    <a:pt x="16389" y="14173"/>
                  </a:cubicBezTo>
                  <a:close/>
                  <a:moveTo>
                    <a:pt x="16952" y="781"/>
                  </a:moveTo>
                  <a:cubicBezTo>
                    <a:pt x="16903" y="781"/>
                    <a:pt x="16879" y="799"/>
                    <a:pt x="16830" y="817"/>
                  </a:cubicBezTo>
                  <a:cubicBezTo>
                    <a:pt x="16879" y="799"/>
                    <a:pt x="16928" y="799"/>
                    <a:pt x="16952" y="781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E850B2B8-2089-4E6D-B1DB-8C6D80029487}"/>
                </a:ext>
              </a:extLst>
            </p:cNvPr>
            <p:cNvSpPr/>
            <p:nvPr/>
          </p:nvSpPr>
          <p:spPr>
            <a:xfrm>
              <a:off x="3991554" y="1796668"/>
              <a:ext cx="1808156" cy="2692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428" extrusionOk="0">
                  <a:moveTo>
                    <a:pt x="20780" y="4976"/>
                  </a:moveTo>
                  <a:cubicBezTo>
                    <a:pt x="21323" y="5180"/>
                    <a:pt x="21025" y="6014"/>
                    <a:pt x="20346" y="6236"/>
                  </a:cubicBezTo>
                  <a:lnTo>
                    <a:pt x="18230" y="6941"/>
                  </a:lnTo>
                  <a:lnTo>
                    <a:pt x="18474" y="15859"/>
                  </a:lnTo>
                  <a:cubicBezTo>
                    <a:pt x="18474" y="16211"/>
                    <a:pt x="18175" y="16601"/>
                    <a:pt x="17768" y="16730"/>
                  </a:cubicBezTo>
                  <a:lnTo>
                    <a:pt x="15896" y="17361"/>
                  </a:lnTo>
                  <a:lnTo>
                    <a:pt x="15814" y="14042"/>
                  </a:lnTo>
                  <a:cubicBezTo>
                    <a:pt x="15814" y="13690"/>
                    <a:pt x="15462" y="13523"/>
                    <a:pt x="15055" y="13671"/>
                  </a:cubicBezTo>
                  <a:lnTo>
                    <a:pt x="13454" y="14209"/>
                  </a:lnTo>
                  <a:cubicBezTo>
                    <a:pt x="13047" y="14339"/>
                    <a:pt x="12721" y="14728"/>
                    <a:pt x="12748" y="15080"/>
                  </a:cubicBezTo>
                  <a:lnTo>
                    <a:pt x="12830" y="18399"/>
                  </a:lnTo>
                  <a:lnTo>
                    <a:pt x="3875" y="21384"/>
                  </a:lnTo>
                  <a:cubicBezTo>
                    <a:pt x="3468" y="21514"/>
                    <a:pt x="3142" y="21347"/>
                    <a:pt x="3115" y="20995"/>
                  </a:cubicBezTo>
                  <a:lnTo>
                    <a:pt x="2871" y="12077"/>
                  </a:lnTo>
                  <a:lnTo>
                    <a:pt x="754" y="12781"/>
                  </a:lnTo>
                  <a:cubicBezTo>
                    <a:pt x="76" y="13004"/>
                    <a:pt x="-277" y="12392"/>
                    <a:pt x="266" y="11836"/>
                  </a:cubicBezTo>
                  <a:lnTo>
                    <a:pt x="9872" y="1657"/>
                  </a:lnTo>
                  <a:cubicBezTo>
                    <a:pt x="10007" y="1509"/>
                    <a:pt x="10170" y="1416"/>
                    <a:pt x="10333" y="1360"/>
                  </a:cubicBezTo>
                  <a:cubicBezTo>
                    <a:pt x="10496" y="1305"/>
                    <a:pt x="10659" y="1305"/>
                    <a:pt x="10794" y="1342"/>
                  </a:cubicBezTo>
                  <a:lnTo>
                    <a:pt x="13915" y="2491"/>
                  </a:lnTo>
                  <a:lnTo>
                    <a:pt x="13888" y="1453"/>
                  </a:lnTo>
                  <a:cubicBezTo>
                    <a:pt x="13888" y="1101"/>
                    <a:pt x="14186" y="711"/>
                    <a:pt x="14593" y="581"/>
                  </a:cubicBezTo>
                  <a:lnTo>
                    <a:pt x="16194" y="44"/>
                  </a:lnTo>
                  <a:cubicBezTo>
                    <a:pt x="16601" y="-86"/>
                    <a:pt x="16927" y="81"/>
                    <a:pt x="16954" y="415"/>
                  </a:cubicBezTo>
                  <a:lnTo>
                    <a:pt x="17036" y="3604"/>
                  </a:lnTo>
                  <a:lnTo>
                    <a:pt x="20780" y="4976"/>
                  </a:lnTo>
                  <a:close/>
                  <a:moveTo>
                    <a:pt x="9248" y="13412"/>
                  </a:moveTo>
                  <a:lnTo>
                    <a:pt x="9220" y="12151"/>
                  </a:lnTo>
                  <a:lnTo>
                    <a:pt x="7647" y="12670"/>
                  </a:lnTo>
                  <a:lnTo>
                    <a:pt x="7674" y="13931"/>
                  </a:lnTo>
                  <a:lnTo>
                    <a:pt x="9248" y="13412"/>
                  </a:lnTo>
                  <a:moveTo>
                    <a:pt x="9302" y="15043"/>
                  </a:moveTo>
                  <a:lnTo>
                    <a:pt x="9275" y="13782"/>
                  </a:lnTo>
                  <a:lnTo>
                    <a:pt x="7701" y="14302"/>
                  </a:lnTo>
                  <a:lnTo>
                    <a:pt x="7728" y="15562"/>
                  </a:lnTo>
                  <a:lnTo>
                    <a:pt x="9302" y="15043"/>
                  </a:lnTo>
                  <a:moveTo>
                    <a:pt x="7267" y="14079"/>
                  </a:moveTo>
                  <a:lnTo>
                    <a:pt x="7240" y="12818"/>
                  </a:lnTo>
                  <a:lnTo>
                    <a:pt x="5666" y="13338"/>
                  </a:lnTo>
                  <a:lnTo>
                    <a:pt x="5693" y="14598"/>
                  </a:lnTo>
                  <a:lnTo>
                    <a:pt x="7267" y="14079"/>
                  </a:lnTo>
                  <a:moveTo>
                    <a:pt x="7321" y="15711"/>
                  </a:moveTo>
                  <a:lnTo>
                    <a:pt x="7294" y="14450"/>
                  </a:lnTo>
                  <a:lnTo>
                    <a:pt x="5720" y="14969"/>
                  </a:lnTo>
                  <a:lnTo>
                    <a:pt x="5747" y="16230"/>
                  </a:lnTo>
                  <a:lnTo>
                    <a:pt x="7321" y="15711"/>
                  </a:lnTo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7D130AA0-2BF8-4578-9F92-5E9D19C85E0A}"/>
                </a:ext>
              </a:extLst>
            </p:cNvPr>
            <p:cNvSpPr/>
            <p:nvPr/>
          </p:nvSpPr>
          <p:spPr>
            <a:xfrm>
              <a:off x="5845734" y="1735693"/>
              <a:ext cx="2094459" cy="2744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582" extrusionOk="0">
                  <a:moveTo>
                    <a:pt x="21315" y="11331"/>
                  </a:moveTo>
                  <a:cubicBezTo>
                    <a:pt x="21339" y="11313"/>
                    <a:pt x="21339" y="11295"/>
                    <a:pt x="21339" y="11276"/>
                  </a:cubicBezTo>
                  <a:cubicBezTo>
                    <a:pt x="21339" y="11276"/>
                    <a:pt x="21339" y="11276"/>
                    <a:pt x="21339" y="11258"/>
                  </a:cubicBezTo>
                  <a:cubicBezTo>
                    <a:pt x="21339" y="11258"/>
                    <a:pt x="21339" y="11258"/>
                    <a:pt x="21339" y="11258"/>
                  </a:cubicBezTo>
                  <a:cubicBezTo>
                    <a:pt x="21363" y="11222"/>
                    <a:pt x="21363" y="11185"/>
                    <a:pt x="21363" y="11167"/>
                  </a:cubicBezTo>
                  <a:cubicBezTo>
                    <a:pt x="21363" y="11167"/>
                    <a:pt x="21363" y="11148"/>
                    <a:pt x="21363" y="11148"/>
                  </a:cubicBezTo>
                  <a:cubicBezTo>
                    <a:pt x="21363" y="11112"/>
                    <a:pt x="21363" y="11075"/>
                    <a:pt x="21363" y="11038"/>
                  </a:cubicBezTo>
                  <a:cubicBezTo>
                    <a:pt x="21363" y="11038"/>
                    <a:pt x="21363" y="11038"/>
                    <a:pt x="21363" y="11020"/>
                  </a:cubicBezTo>
                  <a:cubicBezTo>
                    <a:pt x="21363" y="10983"/>
                    <a:pt x="21363" y="10947"/>
                    <a:pt x="21339" y="10910"/>
                  </a:cubicBezTo>
                  <a:cubicBezTo>
                    <a:pt x="21339" y="10910"/>
                    <a:pt x="21339" y="10892"/>
                    <a:pt x="21339" y="10892"/>
                  </a:cubicBezTo>
                  <a:cubicBezTo>
                    <a:pt x="21339" y="10855"/>
                    <a:pt x="21315" y="10818"/>
                    <a:pt x="21292" y="10764"/>
                  </a:cubicBezTo>
                  <a:cubicBezTo>
                    <a:pt x="21292" y="10764"/>
                    <a:pt x="21292" y="10764"/>
                    <a:pt x="21292" y="10745"/>
                  </a:cubicBezTo>
                  <a:cubicBezTo>
                    <a:pt x="21292" y="10745"/>
                    <a:pt x="21292" y="10745"/>
                    <a:pt x="21292" y="10727"/>
                  </a:cubicBezTo>
                  <a:cubicBezTo>
                    <a:pt x="21268" y="10690"/>
                    <a:pt x="21244" y="10635"/>
                    <a:pt x="21220" y="10599"/>
                  </a:cubicBezTo>
                  <a:cubicBezTo>
                    <a:pt x="21220" y="10599"/>
                    <a:pt x="21220" y="10580"/>
                    <a:pt x="21197" y="10580"/>
                  </a:cubicBezTo>
                  <a:cubicBezTo>
                    <a:pt x="21173" y="10544"/>
                    <a:pt x="21125" y="10489"/>
                    <a:pt x="21102" y="10452"/>
                  </a:cubicBezTo>
                  <a:lnTo>
                    <a:pt x="17822" y="6660"/>
                  </a:lnTo>
                  <a:lnTo>
                    <a:pt x="17822" y="3270"/>
                  </a:lnTo>
                  <a:cubicBezTo>
                    <a:pt x="17822" y="3215"/>
                    <a:pt x="17822" y="3179"/>
                    <a:pt x="17799" y="3124"/>
                  </a:cubicBezTo>
                  <a:cubicBezTo>
                    <a:pt x="17799" y="3106"/>
                    <a:pt x="17799" y="3087"/>
                    <a:pt x="17775" y="3069"/>
                  </a:cubicBezTo>
                  <a:cubicBezTo>
                    <a:pt x="17775" y="3032"/>
                    <a:pt x="17751" y="3014"/>
                    <a:pt x="17751" y="2977"/>
                  </a:cubicBezTo>
                  <a:cubicBezTo>
                    <a:pt x="17751" y="2977"/>
                    <a:pt x="17751" y="2977"/>
                    <a:pt x="17751" y="2959"/>
                  </a:cubicBezTo>
                  <a:cubicBezTo>
                    <a:pt x="17727" y="2922"/>
                    <a:pt x="17727" y="2886"/>
                    <a:pt x="17704" y="2867"/>
                  </a:cubicBezTo>
                  <a:cubicBezTo>
                    <a:pt x="17704" y="2867"/>
                    <a:pt x="17704" y="2849"/>
                    <a:pt x="17704" y="2849"/>
                  </a:cubicBezTo>
                  <a:cubicBezTo>
                    <a:pt x="17680" y="2812"/>
                    <a:pt x="17656" y="2794"/>
                    <a:pt x="17632" y="2757"/>
                  </a:cubicBezTo>
                  <a:cubicBezTo>
                    <a:pt x="17632" y="2739"/>
                    <a:pt x="17609" y="2739"/>
                    <a:pt x="17609" y="2721"/>
                  </a:cubicBezTo>
                  <a:cubicBezTo>
                    <a:pt x="17585" y="2684"/>
                    <a:pt x="17561" y="2666"/>
                    <a:pt x="17537" y="2647"/>
                  </a:cubicBezTo>
                  <a:cubicBezTo>
                    <a:pt x="17537" y="2647"/>
                    <a:pt x="17537" y="2629"/>
                    <a:pt x="17513" y="2629"/>
                  </a:cubicBezTo>
                  <a:cubicBezTo>
                    <a:pt x="17490" y="2593"/>
                    <a:pt x="17442" y="2574"/>
                    <a:pt x="17418" y="2538"/>
                  </a:cubicBezTo>
                  <a:cubicBezTo>
                    <a:pt x="17418" y="2538"/>
                    <a:pt x="17395" y="2519"/>
                    <a:pt x="17395" y="2519"/>
                  </a:cubicBezTo>
                  <a:cubicBezTo>
                    <a:pt x="17371" y="2501"/>
                    <a:pt x="17347" y="2483"/>
                    <a:pt x="17300" y="2464"/>
                  </a:cubicBezTo>
                  <a:cubicBezTo>
                    <a:pt x="17300" y="2464"/>
                    <a:pt x="17276" y="2446"/>
                    <a:pt x="17276" y="2446"/>
                  </a:cubicBezTo>
                  <a:cubicBezTo>
                    <a:pt x="17228" y="2428"/>
                    <a:pt x="17205" y="2409"/>
                    <a:pt x="17157" y="2391"/>
                  </a:cubicBezTo>
                  <a:lnTo>
                    <a:pt x="15708" y="1933"/>
                  </a:lnTo>
                  <a:cubicBezTo>
                    <a:pt x="15589" y="1896"/>
                    <a:pt x="15446" y="1896"/>
                    <a:pt x="15351" y="1933"/>
                  </a:cubicBezTo>
                  <a:lnTo>
                    <a:pt x="14020" y="2354"/>
                  </a:lnTo>
                  <a:lnTo>
                    <a:pt x="12238" y="321"/>
                  </a:lnTo>
                  <a:cubicBezTo>
                    <a:pt x="12119" y="174"/>
                    <a:pt x="11953" y="83"/>
                    <a:pt x="11811" y="28"/>
                  </a:cubicBezTo>
                  <a:cubicBezTo>
                    <a:pt x="11692" y="-9"/>
                    <a:pt x="11573" y="-9"/>
                    <a:pt x="11454" y="28"/>
                  </a:cubicBezTo>
                  <a:lnTo>
                    <a:pt x="9220" y="724"/>
                  </a:lnTo>
                  <a:cubicBezTo>
                    <a:pt x="9220" y="724"/>
                    <a:pt x="9220" y="724"/>
                    <a:pt x="9244" y="724"/>
                  </a:cubicBezTo>
                  <a:cubicBezTo>
                    <a:pt x="9220" y="724"/>
                    <a:pt x="9173" y="742"/>
                    <a:pt x="9149" y="760"/>
                  </a:cubicBezTo>
                  <a:lnTo>
                    <a:pt x="238" y="5322"/>
                  </a:lnTo>
                  <a:cubicBezTo>
                    <a:pt x="-237" y="5579"/>
                    <a:pt x="48" y="6440"/>
                    <a:pt x="666" y="6623"/>
                  </a:cubicBezTo>
                  <a:lnTo>
                    <a:pt x="2591" y="7228"/>
                  </a:lnTo>
                  <a:lnTo>
                    <a:pt x="2567" y="16718"/>
                  </a:lnTo>
                  <a:cubicBezTo>
                    <a:pt x="2567" y="17084"/>
                    <a:pt x="2876" y="17469"/>
                    <a:pt x="3232" y="17597"/>
                  </a:cubicBezTo>
                  <a:lnTo>
                    <a:pt x="11383" y="20144"/>
                  </a:lnTo>
                  <a:lnTo>
                    <a:pt x="13616" y="19447"/>
                  </a:lnTo>
                  <a:lnTo>
                    <a:pt x="13616" y="16663"/>
                  </a:lnTo>
                  <a:cubicBezTo>
                    <a:pt x="13925" y="16809"/>
                    <a:pt x="14163" y="17157"/>
                    <a:pt x="14163" y="17487"/>
                  </a:cubicBezTo>
                  <a:lnTo>
                    <a:pt x="14163" y="21023"/>
                  </a:lnTo>
                  <a:lnTo>
                    <a:pt x="15874" y="21554"/>
                  </a:lnTo>
                  <a:cubicBezTo>
                    <a:pt x="16016" y="21591"/>
                    <a:pt x="16135" y="21591"/>
                    <a:pt x="16230" y="21554"/>
                  </a:cubicBezTo>
                  <a:cubicBezTo>
                    <a:pt x="16230" y="21554"/>
                    <a:pt x="16230" y="21554"/>
                    <a:pt x="16230" y="21554"/>
                  </a:cubicBezTo>
                  <a:lnTo>
                    <a:pt x="16230" y="21554"/>
                  </a:lnTo>
                  <a:cubicBezTo>
                    <a:pt x="16230" y="21554"/>
                    <a:pt x="16230" y="21554"/>
                    <a:pt x="16230" y="21554"/>
                  </a:cubicBezTo>
                  <a:lnTo>
                    <a:pt x="18464" y="20858"/>
                  </a:lnTo>
                  <a:cubicBezTo>
                    <a:pt x="18488" y="20858"/>
                    <a:pt x="18512" y="20840"/>
                    <a:pt x="18535" y="20822"/>
                  </a:cubicBezTo>
                  <a:cubicBezTo>
                    <a:pt x="18535" y="20822"/>
                    <a:pt x="18559" y="20822"/>
                    <a:pt x="18559" y="20803"/>
                  </a:cubicBezTo>
                  <a:cubicBezTo>
                    <a:pt x="18583" y="20785"/>
                    <a:pt x="18583" y="20785"/>
                    <a:pt x="18607" y="20767"/>
                  </a:cubicBezTo>
                  <a:cubicBezTo>
                    <a:pt x="18607" y="20767"/>
                    <a:pt x="18630" y="20748"/>
                    <a:pt x="18630" y="20748"/>
                  </a:cubicBezTo>
                  <a:cubicBezTo>
                    <a:pt x="18654" y="20730"/>
                    <a:pt x="18678" y="20712"/>
                    <a:pt x="18678" y="20693"/>
                  </a:cubicBezTo>
                  <a:cubicBezTo>
                    <a:pt x="18678" y="20693"/>
                    <a:pt x="18678" y="20693"/>
                    <a:pt x="18678" y="20693"/>
                  </a:cubicBezTo>
                  <a:cubicBezTo>
                    <a:pt x="18702" y="20675"/>
                    <a:pt x="18702" y="20638"/>
                    <a:pt x="18725" y="20620"/>
                  </a:cubicBezTo>
                  <a:cubicBezTo>
                    <a:pt x="18725" y="20620"/>
                    <a:pt x="18725" y="20620"/>
                    <a:pt x="18725" y="20620"/>
                  </a:cubicBezTo>
                  <a:cubicBezTo>
                    <a:pt x="18725" y="20620"/>
                    <a:pt x="18725" y="20602"/>
                    <a:pt x="18725" y="20602"/>
                  </a:cubicBezTo>
                  <a:cubicBezTo>
                    <a:pt x="18725" y="20583"/>
                    <a:pt x="18749" y="20565"/>
                    <a:pt x="18749" y="20528"/>
                  </a:cubicBezTo>
                  <a:cubicBezTo>
                    <a:pt x="18749" y="20510"/>
                    <a:pt x="18749" y="20510"/>
                    <a:pt x="18749" y="20492"/>
                  </a:cubicBezTo>
                  <a:cubicBezTo>
                    <a:pt x="18749" y="20455"/>
                    <a:pt x="18749" y="20418"/>
                    <a:pt x="18749" y="20382"/>
                  </a:cubicBezTo>
                  <a:lnTo>
                    <a:pt x="18773" y="12229"/>
                  </a:lnTo>
                  <a:cubicBezTo>
                    <a:pt x="18797" y="12229"/>
                    <a:pt x="18820" y="12211"/>
                    <a:pt x="18844" y="12211"/>
                  </a:cubicBezTo>
                  <a:cubicBezTo>
                    <a:pt x="18844" y="12211"/>
                    <a:pt x="18844" y="12211"/>
                    <a:pt x="18820" y="12211"/>
                  </a:cubicBezTo>
                  <a:lnTo>
                    <a:pt x="21054" y="11515"/>
                  </a:lnTo>
                  <a:cubicBezTo>
                    <a:pt x="21078" y="11515"/>
                    <a:pt x="21102" y="11496"/>
                    <a:pt x="21125" y="11478"/>
                  </a:cubicBezTo>
                  <a:cubicBezTo>
                    <a:pt x="21125" y="11478"/>
                    <a:pt x="21149" y="11478"/>
                    <a:pt x="21149" y="11460"/>
                  </a:cubicBezTo>
                  <a:cubicBezTo>
                    <a:pt x="21173" y="11441"/>
                    <a:pt x="21197" y="11441"/>
                    <a:pt x="21197" y="11423"/>
                  </a:cubicBezTo>
                  <a:cubicBezTo>
                    <a:pt x="21197" y="11423"/>
                    <a:pt x="21197" y="11423"/>
                    <a:pt x="21197" y="11405"/>
                  </a:cubicBezTo>
                  <a:cubicBezTo>
                    <a:pt x="21268" y="11386"/>
                    <a:pt x="21292" y="11368"/>
                    <a:pt x="21315" y="11331"/>
                  </a:cubicBezTo>
                  <a:cubicBezTo>
                    <a:pt x="21315" y="11331"/>
                    <a:pt x="21315" y="11331"/>
                    <a:pt x="21315" y="11331"/>
                  </a:cubicBezTo>
                  <a:close/>
                  <a:moveTo>
                    <a:pt x="19153" y="11844"/>
                  </a:moveTo>
                  <a:cubicBezTo>
                    <a:pt x="19153" y="11844"/>
                    <a:pt x="19153" y="11844"/>
                    <a:pt x="19153" y="11844"/>
                  </a:cubicBezTo>
                  <a:cubicBezTo>
                    <a:pt x="19153" y="11844"/>
                    <a:pt x="19153" y="11826"/>
                    <a:pt x="19153" y="11808"/>
                  </a:cubicBezTo>
                  <a:cubicBezTo>
                    <a:pt x="19153" y="11808"/>
                    <a:pt x="19153" y="11808"/>
                    <a:pt x="19153" y="11826"/>
                  </a:cubicBezTo>
                  <a:cubicBezTo>
                    <a:pt x="19153" y="11844"/>
                    <a:pt x="19153" y="11844"/>
                    <a:pt x="19153" y="11844"/>
                  </a:cubicBezTo>
                  <a:close/>
                  <a:moveTo>
                    <a:pt x="19034" y="12101"/>
                  </a:moveTo>
                  <a:cubicBezTo>
                    <a:pt x="19034" y="12119"/>
                    <a:pt x="19011" y="12119"/>
                    <a:pt x="19034" y="12101"/>
                  </a:cubicBezTo>
                  <a:cubicBezTo>
                    <a:pt x="19011" y="12119"/>
                    <a:pt x="19011" y="12119"/>
                    <a:pt x="19034" y="12101"/>
                  </a:cubicBezTo>
                  <a:cubicBezTo>
                    <a:pt x="19011" y="12119"/>
                    <a:pt x="19034" y="12119"/>
                    <a:pt x="19034" y="12101"/>
                  </a:cubicBezTo>
                  <a:cubicBezTo>
                    <a:pt x="19034" y="12101"/>
                    <a:pt x="19034" y="12101"/>
                    <a:pt x="19034" y="12101"/>
                  </a:cubicBezTo>
                  <a:close/>
                  <a:moveTo>
                    <a:pt x="19058" y="12064"/>
                  </a:moveTo>
                  <a:cubicBezTo>
                    <a:pt x="19058" y="12064"/>
                    <a:pt x="19058" y="12046"/>
                    <a:pt x="19082" y="12046"/>
                  </a:cubicBezTo>
                  <a:cubicBezTo>
                    <a:pt x="19082" y="12046"/>
                    <a:pt x="19082" y="12046"/>
                    <a:pt x="19058" y="12064"/>
                  </a:cubicBezTo>
                  <a:cubicBezTo>
                    <a:pt x="19082" y="12046"/>
                    <a:pt x="19082" y="12064"/>
                    <a:pt x="19058" y="12064"/>
                  </a:cubicBezTo>
                  <a:close/>
                  <a:moveTo>
                    <a:pt x="19129" y="11973"/>
                  </a:moveTo>
                  <a:cubicBezTo>
                    <a:pt x="19129" y="11973"/>
                    <a:pt x="19129" y="11973"/>
                    <a:pt x="19129" y="11973"/>
                  </a:cubicBezTo>
                  <a:cubicBezTo>
                    <a:pt x="19129" y="11973"/>
                    <a:pt x="19129" y="11973"/>
                    <a:pt x="19129" y="11973"/>
                  </a:cubicBezTo>
                  <a:cubicBezTo>
                    <a:pt x="19129" y="11973"/>
                    <a:pt x="19129" y="11973"/>
                    <a:pt x="19129" y="11973"/>
                  </a:cubicBezTo>
                  <a:close/>
                  <a:moveTo>
                    <a:pt x="19034" y="11295"/>
                  </a:moveTo>
                  <a:cubicBezTo>
                    <a:pt x="19034" y="11295"/>
                    <a:pt x="19034" y="11313"/>
                    <a:pt x="19058" y="11313"/>
                  </a:cubicBezTo>
                  <a:cubicBezTo>
                    <a:pt x="19058" y="11313"/>
                    <a:pt x="19058" y="11331"/>
                    <a:pt x="19058" y="11331"/>
                  </a:cubicBezTo>
                  <a:cubicBezTo>
                    <a:pt x="19034" y="11313"/>
                    <a:pt x="19034" y="11295"/>
                    <a:pt x="19034" y="11295"/>
                  </a:cubicBezTo>
                  <a:cubicBezTo>
                    <a:pt x="19034" y="11276"/>
                    <a:pt x="19034" y="11276"/>
                    <a:pt x="19034" y="11295"/>
                  </a:cubicBezTo>
                  <a:close/>
                  <a:moveTo>
                    <a:pt x="19106" y="11423"/>
                  </a:moveTo>
                  <a:cubicBezTo>
                    <a:pt x="19106" y="11423"/>
                    <a:pt x="19106" y="11441"/>
                    <a:pt x="19106" y="11441"/>
                  </a:cubicBezTo>
                  <a:cubicBezTo>
                    <a:pt x="19106" y="11441"/>
                    <a:pt x="19106" y="11423"/>
                    <a:pt x="19106" y="11423"/>
                  </a:cubicBezTo>
                  <a:cubicBezTo>
                    <a:pt x="19106" y="11423"/>
                    <a:pt x="19106" y="11423"/>
                    <a:pt x="19106" y="11423"/>
                  </a:cubicBezTo>
                  <a:close/>
                  <a:moveTo>
                    <a:pt x="19153" y="11588"/>
                  </a:moveTo>
                  <a:cubicBezTo>
                    <a:pt x="19153" y="11588"/>
                    <a:pt x="19153" y="11588"/>
                    <a:pt x="19153" y="11588"/>
                  </a:cubicBezTo>
                  <a:cubicBezTo>
                    <a:pt x="19153" y="11588"/>
                    <a:pt x="19153" y="11588"/>
                    <a:pt x="19153" y="11588"/>
                  </a:cubicBezTo>
                  <a:cubicBezTo>
                    <a:pt x="19153" y="11588"/>
                    <a:pt x="19153" y="11588"/>
                    <a:pt x="19153" y="11588"/>
                  </a:cubicBezTo>
                  <a:close/>
                  <a:moveTo>
                    <a:pt x="19177" y="11716"/>
                  </a:moveTo>
                  <a:cubicBezTo>
                    <a:pt x="19177" y="11716"/>
                    <a:pt x="19177" y="11716"/>
                    <a:pt x="19177" y="11716"/>
                  </a:cubicBezTo>
                  <a:cubicBezTo>
                    <a:pt x="19177" y="11735"/>
                    <a:pt x="19177" y="11735"/>
                    <a:pt x="19177" y="11753"/>
                  </a:cubicBezTo>
                  <a:cubicBezTo>
                    <a:pt x="19177" y="11735"/>
                    <a:pt x="19177" y="11716"/>
                    <a:pt x="19177" y="11716"/>
                  </a:cubicBezTo>
                  <a:cubicBezTo>
                    <a:pt x="19177" y="11698"/>
                    <a:pt x="19177" y="11698"/>
                    <a:pt x="19177" y="11716"/>
                  </a:cubicBezTo>
                  <a:close/>
                  <a:moveTo>
                    <a:pt x="11407" y="16480"/>
                  </a:moveTo>
                  <a:cubicBezTo>
                    <a:pt x="11407" y="16480"/>
                    <a:pt x="11407" y="16461"/>
                    <a:pt x="11407" y="16461"/>
                  </a:cubicBezTo>
                  <a:cubicBezTo>
                    <a:pt x="11407" y="16461"/>
                    <a:pt x="11407" y="16461"/>
                    <a:pt x="11407" y="16480"/>
                  </a:cubicBezTo>
                  <a:cubicBezTo>
                    <a:pt x="11407" y="16480"/>
                    <a:pt x="11407" y="16480"/>
                    <a:pt x="11407" y="16480"/>
                  </a:cubicBezTo>
                  <a:close/>
                  <a:moveTo>
                    <a:pt x="11454" y="16370"/>
                  </a:moveTo>
                  <a:cubicBezTo>
                    <a:pt x="11454" y="16351"/>
                    <a:pt x="11454" y="16351"/>
                    <a:pt x="11454" y="16370"/>
                  </a:cubicBezTo>
                  <a:cubicBezTo>
                    <a:pt x="11454" y="16351"/>
                    <a:pt x="11454" y="16351"/>
                    <a:pt x="11454" y="16370"/>
                  </a:cubicBezTo>
                  <a:close/>
                  <a:moveTo>
                    <a:pt x="11502" y="16278"/>
                  </a:moveTo>
                  <a:cubicBezTo>
                    <a:pt x="11502" y="16278"/>
                    <a:pt x="11502" y="16260"/>
                    <a:pt x="11502" y="16278"/>
                  </a:cubicBezTo>
                  <a:cubicBezTo>
                    <a:pt x="11502" y="16260"/>
                    <a:pt x="11502" y="16278"/>
                    <a:pt x="11502" y="16278"/>
                  </a:cubicBezTo>
                  <a:close/>
                  <a:moveTo>
                    <a:pt x="11668" y="16150"/>
                  </a:moveTo>
                  <a:cubicBezTo>
                    <a:pt x="11692" y="16150"/>
                    <a:pt x="11692" y="16150"/>
                    <a:pt x="11668" y="16150"/>
                  </a:cubicBezTo>
                  <a:cubicBezTo>
                    <a:pt x="11692" y="16150"/>
                    <a:pt x="11692" y="16150"/>
                    <a:pt x="11668" y="16150"/>
                  </a:cubicBezTo>
                  <a:close/>
                  <a:moveTo>
                    <a:pt x="11573" y="16186"/>
                  </a:moveTo>
                  <a:cubicBezTo>
                    <a:pt x="11597" y="16186"/>
                    <a:pt x="11597" y="16186"/>
                    <a:pt x="11573" y="16186"/>
                  </a:cubicBezTo>
                  <a:cubicBezTo>
                    <a:pt x="11597" y="16186"/>
                    <a:pt x="11597" y="16186"/>
                    <a:pt x="11573" y="16186"/>
                  </a:cubicBezTo>
                  <a:close/>
                  <a:moveTo>
                    <a:pt x="9458" y="724"/>
                  </a:moveTo>
                  <a:cubicBezTo>
                    <a:pt x="9434" y="724"/>
                    <a:pt x="9411" y="724"/>
                    <a:pt x="9387" y="724"/>
                  </a:cubicBezTo>
                  <a:cubicBezTo>
                    <a:pt x="9411" y="706"/>
                    <a:pt x="9434" y="706"/>
                    <a:pt x="9458" y="724"/>
                  </a:cubicBezTo>
                  <a:close/>
                  <a:moveTo>
                    <a:pt x="9601" y="742"/>
                  </a:moveTo>
                  <a:cubicBezTo>
                    <a:pt x="9577" y="724"/>
                    <a:pt x="9529" y="724"/>
                    <a:pt x="9506" y="724"/>
                  </a:cubicBezTo>
                  <a:cubicBezTo>
                    <a:pt x="9529" y="724"/>
                    <a:pt x="9577" y="724"/>
                    <a:pt x="9601" y="742"/>
                  </a:cubicBezTo>
                  <a:close/>
                  <a:moveTo>
                    <a:pt x="9363" y="706"/>
                  </a:moveTo>
                  <a:cubicBezTo>
                    <a:pt x="9339" y="706"/>
                    <a:pt x="9315" y="706"/>
                    <a:pt x="9292" y="724"/>
                  </a:cubicBezTo>
                  <a:cubicBezTo>
                    <a:pt x="9315" y="724"/>
                    <a:pt x="9339" y="724"/>
                    <a:pt x="9363" y="706"/>
                  </a:cubicBezTo>
                  <a:close/>
                  <a:moveTo>
                    <a:pt x="16515" y="21280"/>
                  </a:moveTo>
                  <a:cubicBezTo>
                    <a:pt x="16515" y="21280"/>
                    <a:pt x="16515" y="21298"/>
                    <a:pt x="16515" y="21298"/>
                  </a:cubicBezTo>
                  <a:cubicBezTo>
                    <a:pt x="16515" y="21298"/>
                    <a:pt x="16515" y="21298"/>
                    <a:pt x="16515" y="21298"/>
                  </a:cubicBezTo>
                  <a:cubicBezTo>
                    <a:pt x="16515" y="21280"/>
                    <a:pt x="16539" y="21243"/>
                    <a:pt x="16539" y="21225"/>
                  </a:cubicBezTo>
                  <a:cubicBezTo>
                    <a:pt x="16515" y="21243"/>
                    <a:pt x="16515" y="21261"/>
                    <a:pt x="16515" y="21280"/>
                  </a:cubicBezTo>
                  <a:close/>
                  <a:moveTo>
                    <a:pt x="16468" y="21371"/>
                  </a:moveTo>
                  <a:cubicBezTo>
                    <a:pt x="16468" y="21389"/>
                    <a:pt x="16468" y="21389"/>
                    <a:pt x="16468" y="21371"/>
                  </a:cubicBezTo>
                  <a:cubicBezTo>
                    <a:pt x="16468" y="21389"/>
                    <a:pt x="16444" y="21389"/>
                    <a:pt x="16444" y="21389"/>
                  </a:cubicBezTo>
                  <a:cubicBezTo>
                    <a:pt x="16468" y="21371"/>
                    <a:pt x="16468" y="21353"/>
                    <a:pt x="16492" y="21335"/>
                  </a:cubicBezTo>
                  <a:cubicBezTo>
                    <a:pt x="16468" y="21353"/>
                    <a:pt x="16468" y="21371"/>
                    <a:pt x="16468" y="21371"/>
                  </a:cubicBezTo>
                  <a:close/>
                  <a:moveTo>
                    <a:pt x="16397" y="21444"/>
                  </a:moveTo>
                  <a:cubicBezTo>
                    <a:pt x="16397" y="21444"/>
                    <a:pt x="16397" y="21463"/>
                    <a:pt x="16397" y="21444"/>
                  </a:cubicBezTo>
                  <a:cubicBezTo>
                    <a:pt x="16373" y="21463"/>
                    <a:pt x="16373" y="21463"/>
                    <a:pt x="16349" y="21481"/>
                  </a:cubicBezTo>
                  <a:cubicBezTo>
                    <a:pt x="16397" y="21463"/>
                    <a:pt x="16397" y="21444"/>
                    <a:pt x="16397" y="21444"/>
                  </a:cubicBezTo>
                  <a:cubicBezTo>
                    <a:pt x="16420" y="21426"/>
                    <a:pt x="16420" y="21444"/>
                    <a:pt x="16397" y="21444"/>
                  </a:cubicBezTo>
                  <a:close/>
                  <a:moveTo>
                    <a:pt x="16325" y="21499"/>
                  </a:moveTo>
                  <a:cubicBezTo>
                    <a:pt x="16325" y="21499"/>
                    <a:pt x="16325" y="21499"/>
                    <a:pt x="16325" y="21499"/>
                  </a:cubicBezTo>
                  <a:cubicBezTo>
                    <a:pt x="16302" y="21518"/>
                    <a:pt x="16278" y="21518"/>
                    <a:pt x="16254" y="21536"/>
                  </a:cubicBezTo>
                  <a:cubicBezTo>
                    <a:pt x="16302" y="21518"/>
                    <a:pt x="16325" y="21499"/>
                    <a:pt x="16325" y="21499"/>
                  </a:cubicBezTo>
                  <a:cubicBezTo>
                    <a:pt x="16349" y="21499"/>
                    <a:pt x="16349" y="21499"/>
                    <a:pt x="16325" y="21499"/>
                  </a:cubicBezTo>
                  <a:close/>
                  <a:moveTo>
                    <a:pt x="16539" y="21188"/>
                  </a:moveTo>
                  <a:cubicBezTo>
                    <a:pt x="16539" y="21188"/>
                    <a:pt x="16539" y="21188"/>
                    <a:pt x="16539" y="21188"/>
                  </a:cubicBezTo>
                  <a:cubicBezTo>
                    <a:pt x="16539" y="21170"/>
                    <a:pt x="16539" y="21133"/>
                    <a:pt x="16539" y="21078"/>
                  </a:cubicBezTo>
                  <a:cubicBezTo>
                    <a:pt x="16539" y="21115"/>
                    <a:pt x="16539" y="21151"/>
                    <a:pt x="16539" y="21188"/>
                  </a:cubicBezTo>
                  <a:close/>
                  <a:moveTo>
                    <a:pt x="18963" y="12156"/>
                  </a:moveTo>
                  <a:cubicBezTo>
                    <a:pt x="18963" y="12156"/>
                    <a:pt x="18963" y="12156"/>
                    <a:pt x="18963" y="12156"/>
                  </a:cubicBezTo>
                  <a:cubicBezTo>
                    <a:pt x="18963" y="12156"/>
                    <a:pt x="18939" y="12174"/>
                    <a:pt x="18963" y="12156"/>
                  </a:cubicBezTo>
                  <a:cubicBezTo>
                    <a:pt x="18939" y="12174"/>
                    <a:pt x="18939" y="12174"/>
                    <a:pt x="18939" y="12174"/>
                  </a:cubicBezTo>
                  <a:cubicBezTo>
                    <a:pt x="18939" y="12174"/>
                    <a:pt x="18939" y="12174"/>
                    <a:pt x="18963" y="12156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72CCD67B-ADA3-4854-9F0D-0874F1629713}"/>
                </a:ext>
              </a:extLst>
            </p:cNvPr>
            <p:cNvSpPr/>
            <p:nvPr/>
          </p:nvSpPr>
          <p:spPr>
            <a:xfrm>
              <a:off x="5831897" y="1829164"/>
              <a:ext cx="1877822" cy="2654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495" extrusionOk="0">
                  <a:moveTo>
                    <a:pt x="20816" y="10769"/>
                  </a:moveTo>
                  <a:cubicBezTo>
                    <a:pt x="21339" y="11335"/>
                    <a:pt x="21025" y="12032"/>
                    <a:pt x="20345" y="11844"/>
                  </a:cubicBezTo>
                  <a:lnTo>
                    <a:pt x="18227" y="11221"/>
                  </a:lnTo>
                  <a:lnTo>
                    <a:pt x="18201" y="20993"/>
                  </a:lnTo>
                  <a:cubicBezTo>
                    <a:pt x="18201" y="21370"/>
                    <a:pt x="17861" y="21578"/>
                    <a:pt x="17469" y="21465"/>
                  </a:cubicBezTo>
                  <a:lnTo>
                    <a:pt x="15586" y="20918"/>
                  </a:lnTo>
                  <a:lnTo>
                    <a:pt x="15586" y="17277"/>
                  </a:lnTo>
                  <a:cubicBezTo>
                    <a:pt x="15586" y="16900"/>
                    <a:pt x="15246" y="16503"/>
                    <a:pt x="14854" y="16371"/>
                  </a:cubicBezTo>
                  <a:lnTo>
                    <a:pt x="13259" y="15900"/>
                  </a:lnTo>
                  <a:cubicBezTo>
                    <a:pt x="12840" y="15787"/>
                    <a:pt x="12526" y="15994"/>
                    <a:pt x="12526" y="16371"/>
                  </a:cubicBezTo>
                  <a:lnTo>
                    <a:pt x="12526" y="20012"/>
                  </a:lnTo>
                  <a:lnTo>
                    <a:pt x="3557" y="17390"/>
                  </a:lnTo>
                  <a:cubicBezTo>
                    <a:pt x="3139" y="17277"/>
                    <a:pt x="2825" y="16862"/>
                    <a:pt x="2825" y="16485"/>
                  </a:cubicBezTo>
                  <a:lnTo>
                    <a:pt x="2851" y="6713"/>
                  </a:lnTo>
                  <a:lnTo>
                    <a:pt x="733" y="6090"/>
                  </a:lnTo>
                  <a:cubicBezTo>
                    <a:pt x="53" y="5883"/>
                    <a:pt x="-261" y="4996"/>
                    <a:pt x="262" y="4751"/>
                  </a:cubicBezTo>
                  <a:lnTo>
                    <a:pt x="10094" y="53"/>
                  </a:lnTo>
                  <a:cubicBezTo>
                    <a:pt x="10225" y="-3"/>
                    <a:pt x="10408" y="-22"/>
                    <a:pt x="10565" y="35"/>
                  </a:cubicBezTo>
                  <a:cubicBezTo>
                    <a:pt x="10722" y="91"/>
                    <a:pt x="10905" y="186"/>
                    <a:pt x="11036" y="336"/>
                  </a:cubicBezTo>
                  <a:lnTo>
                    <a:pt x="14095" y="3600"/>
                  </a:lnTo>
                  <a:lnTo>
                    <a:pt x="14095" y="2468"/>
                  </a:lnTo>
                  <a:cubicBezTo>
                    <a:pt x="14095" y="2091"/>
                    <a:pt x="14435" y="1883"/>
                    <a:pt x="14828" y="1997"/>
                  </a:cubicBezTo>
                  <a:lnTo>
                    <a:pt x="16423" y="2468"/>
                  </a:lnTo>
                  <a:cubicBezTo>
                    <a:pt x="16841" y="2581"/>
                    <a:pt x="17155" y="2996"/>
                    <a:pt x="17155" y="3374"/>
                  </a:cubicBezTo>
                  <a:lnTo>
                    <a:pt x="17155" y="6864"/>
                  </a:lnTo>
                  <a:lnTo>
                    <a:pt x="20816" y="10769"/>
                  </a:lnTo>
                  <a:close/>
                  <a:moveTo>
                    <a:pt x="9127" y="12353"/>
                  </a:moveTo>
                  <a:lnTo>
                    <a:pt x="9127" y="10957"/>
                  </a:lnTo>
                  <a:lnTo>
                    <a:pt x="7558" y="10504"/>
                  </a:lnTo>
                  <a:lnTo>
                    <a:pt x="7558" y="11900"/>
                  </a:lnTo>
                  <a:lnTo>
                    <a:pt x="9127" y="12353"/>
                  </a:lnTo>
                  <a:moveTo>
                    <a:pt x="9127" y="14145"/>
                  </a:moveTo>
                  <a:lnTo>
                    <a:pt x="9127" y="12749"/>
                  </a:lnTo>
                  <a:lnTo>
                    <a:pt x="7558" y="12297"/>
                  </a:lnTo>
                  <a:lnTo>
                    <a:pt x="7558" y="13693"/>
                  </a:lnTo>
                  <a:lnTo>
                    <a:pt x="9127" y="14145"/>
                  </a:lnTo>
                  <a:moveTo>
                    <a:pt x="7139" y="11768"/>
                  </a:moveTo>
                  <a:lnTo>
                    <a:pt x="7139" y="10372"/>
                  </a:lnTo>
                  <a:lnTo>
                    <a:pt x="5570" y="9920"/>
                  </a:lnTo>
                  <a:lnTo>
                    <a:pt x="5570" y="11316"/>
                  </a:lnTo>
                  <a:lnTo>
                    <a:pt x="7139" y="11768"/>
                  </a:lnTo>
                  <a:moveTo>
                    <a:pt x="7139" y="13561"/>
                  </a:moveTo>
                  <a:lnTo>
                    <a:pt x="7139" y="12165"/>
                  </a:lnTo>
                  <a:lnTo>
                    <a:pt x="5570" y="11712"/>
                  </a:lnTo>
                  <a:lnTo>
                    <a:pt x="5570" y="13108"/>
                  </a:lnTo>
                  <a:lnTo>
                    <a:pt x="7139" y="13561"/>
                  </a:lnTo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7D5D69E9-2091-4178-BA99-EB5FC60CD27A}"/>
                </a:ext>
              </a:extLst>
            </p:cNvPr>
            <p:cNvSpPr/>
            <p:nvPr/>
          </p:nvSpPr>
          <p:spPr>
            <a:xfrm>
              <a:off x="6171896" y="2784073"/>
              <a:ext cx="2359241" cy="325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570" extrusionOk="0">
                  <a:moveTo>
                    <a:pt x="20973" y="5602"/>
                  </a:moveTo>
                  <a:lnTo>
                    <a:pt x="17596" y="4274"/>
                  </a:lnTo>
                  <a:lnTo>
                    <a:pt x="17513" y="1171"/>
                  </a:lnTo>
                  <a:cubicBezTo>
                    <a:pt x="17513" y="970"/>
                    <a:pt x="17387" y="831"/>
                    <a:pt x="17219" y="785"/>
                  </a:cubicBezTo>
                  <a:cubicBezTo>
                    <a:pt x="17219" y="785"/>
                    <a:pt x="17240" y="785"/>
                    <a:pt x="17240" y="785"/>
                  </a:cubicBezTo>
                  <a:lnTo>
                    <a:pt x="15017" y="28"/>
                  </a:lnTo>
                  <a:cubicBezTo>
                    <a:pt x="14912" y="-18"/>
                    <a:pt x="14765" y="-3"/>
                    <a:pt x="14619" y="44"/>
                  </a:cubicBezTo>
                  <a:lnTo>
                    <a:pt x="13193" y="553"/>
                  </a:lnTo>
                  <a:cubicBezTo>
                    <a:pt x="12836" y="677"/>
                    <a:pt x="12542" y="1063"/>
                    <a:pt x="12542" y="1402"/>
                  </a:cubicBezTo>
                  <a:lnTo>
                    <a:pt x="12563" y="2283"/>
                  </a:lnTo>
                  <a:lnTo>
                    <a:pt x="11955" y="2051"/>
                  </a:lnTo>
                  <a:cubicBezTo>
                    <a:pt x="11934" y="2035"/>
                    <a:pt x="11913" y="2035"/>
                    <a:pt x="11892" y="2035"/>
                  </a:cubicBezTo>
                  <a:cubicBezTo>
                    <a:pt x="11913" y="2035"/>
                    <a:pt x="11913" y="2035"/>
                    <a:pt x="11934" y="2051"/>
                  </a:cubicBezTo>
                  <a:lnTo>
                    <a:pt x="11934" y="2051"/>
                  </a:lnTo>
                  <a:cubicBezTo>
                    <a:pt x="11934" y="2051"/>
                    <a:pt x="11934" y="2051"/>
                    <a:pt x="11934" y="2051"/>
                  </a:cubicBezTo>
                  <a:lnTo>
                    <a:pt x="9711" y="1294"/>
                  </a:lnTo>
                  <a:cubicBezTo>
                    <a:pt x="9586" y="1248"/>
                    <a:pt x="9439" y="1263"/>
                    <a:pt x="9313" y="1310"/>
                  </a:cubicBezTo>
                  <a:cubicBezTo>
                    <a:pt x="9166" y="1356"/>
                    <a:pt x="9019" y="1464"/>
                    <a:pt x="8893" y="1603"/>
                  </a:cubicBezTo>
                  <a:lnTo>
                    <a:pt x="233" y="11500"/>
                  </a:lnTo>
                  <a:cubicBezTo>
                    <a:pt x="-124" y="11901"/>
                    <a:pt x="-40" y="12334"/>
                    <a:pt x="274" y="12442"/>
                  </a:cubicBezTo>
                  <a:lnTo>
                    <a:pt x="2497" y="13198"/>
                  </a:lnTo>
                  <a:cubicBezTo>
                    <a:pt x="2497" y="13198"/>
                    <a:pt x="2497" y="13198"/>
                    <a:pt x="2497" y="13198"/>
                  </a:cubicBezTo>
                  <a:cubicBezTo>
                    <a:pt x="2539" y="13214"/>
                    <a:pt x="2581" y="13229"/>
                    <a:pt x="2644" y="13229"/>
                  </a:cubicBezTo>
                  <a:lnTo>
                    <a:pt x="2833" y="20409"/>
                  </a:lnTo>
                  <a:cubicBezTo>
                    <a:pt x="2833" y="20609"/>
                    <a:pt x="2938" y="20748"/>
                    <a:pt x="3106" y="20795"/>
                  </a:cubicBezTo>
                  <a:lnTo>
                    <a:pt x="5328" y="21551"/>
                  </a:lnTo>
                  <a:cubicBezTo>
                    <a:pt x="5328" y="21551"/>
                    <a:pt x="5307" y="21536"/>
                    <a:pt x="5307" y="21536"/>
                  </a:cubicBezTo>
                  <a:cubicBezTo>
                    <a:pt x="5433" y="21582"/>
                    <a:pt x="5580" y="21582"/>
                    <a:pt x="5748" y="21536"/>
                  </a:cubicBezTo>
                  <a:lnTo>
                    <a:pt x="13822" y="18633"/>
                  </a:lnTo>
                  <a:lnTo>
                    <a:pt x="13738" y="15406"/>
                  </a:lnTo>
                  <a:cubicBezTo>
                    <a:pt x="13738" y="15097"/>
                    <a:pt x="13968" y="14758"/>
                    <a:pt x="14304" y="14603"/>
                  </a:cubicBezTo>
                  <a:lnTo>
                    <a:pt x="14367" y="16888"/>
                  </a:lnTo>
                  <a:lnTo>
                    <a:pt x="16590" y="17645"/>
                  </a:lnTo>
                  <a:lnTo>
                    <a:pt x="18288" y="17043"/>
                  </a:lnTo>
                  <a:cubicBezTo>
                    <a:pt x="18645" y="16904"/>
                    <a:pt x="18939" y="16533"/>
                    <a:pt x="18939" y="16194"/>
                  </a:cubicBezTo>
                  <a:lnTo>
                    <a:pt x="18708" y="7532"/>
                  </a:lnTo>
                  <a:lnTo>
                    <a:pt x="20616" y="6853"/>
                  </a:lnTo>
                  <a:cubicBezTo>
                    <a:pt x="21203" y="6606"/>
                    <a:pt x="21476" y="5787"/>
                    <a:pt x="20973" y="5602"/>
                  </a:cubicBezTo>
                  <a:close/>
                  <a:moveTo>
                    <a:pt x="11871" y="2035"/>
                  </a:moveTo>
                  <a:cubicBezTo>
                    <a:pt x="11850" y="2035"/>
                    <a:pt x="11829" y="2035"/>
                    <a:pt x="11808" y="2035"/>
                  </a:cubicBezTo>
                  <a:cubicBezTo>
                    <a:pt x="11808" y="2035"/>
                    <a:pt x="11829" y="2035"/>
                    <a:pt x="11871" y="2035"/>
                  </a:cubicBezTo>
                  <a:cubicBezTo>
                    <a:pt x="11850" y="2035"/>
                    <a:pt x="11850" y="2035"/>
                    <a:pt x="11871" y="2035"/>
                  </a:cubicBezTo>
                  <a:close/>
                  <a:moveTo>
                    <a:pt x="11766" y="2035"/>
                  </a:moveTo>
                  <a:cubicBezTo>
                    <a:pt x="11746" y="2035"/>
                    <a:pt x="11725" y="2035"/>
                    <a:pt x="11704" y="2051"/>
                  </a:cubicBezTo>
                  <a:cubicBezTo>
                    <a:pt x="11704" y="2035"/>
                    <a:pt x="11746" y="2035"/>
                    <a:pt x="11766" y="2035"/>
                  </a:cubicBezTo>
                  <a:close/>
                  <a:moveTo>
                    <a:pt x="2372" y="12380"/>
                  </a:moveTo>
                  <a:cubicBezTo>
                    <a:pt x="2372" y="12395"/>
                    <a:pt x="2351" y="12395"/>
                    <a:pt x="2351" y="12411"/>
                  </a:cubicBezTo>
                  <a:cubicBezTo>
                    <a:pt x="2351" y="12411"/>
                    <a:pt x="2351" y="12395"/>
                    <a:pt x="2372" y="12380"/>
                  </a:cubicBezTo>
                  <a:close/>
                  <a:moveTo>
                    <a:pt x="2288" y="12550"/>
                  </a:moveTo>
                  <a:cubicBezTo>
                    <a:pt x="2288" y="12550"/>
                    <a:pt x="2288" y="12550"/>
                    <a:pt x="2288" y="12550"/>
                  </a:cubicBezTo>
                  <a:cubicBezTo>
                    <a:pt x="2288" y="12550"/>
                    <a:pt x="2288" y="12550"/>
                    <a:pt x="2288" y="12550"/>
                  </a:cubicBezTo>
                  <a:close/>
                  <a:moveTo>
                    <a:pt x="2246" y="12689"/>
                  </a:moveTo>
                  <a:cubicBezTo>
                    <a:pt x="2246" y="12704"/>
                    <a:pt x="2246" y="12704"/>
                    <a:pt x="2246" y="12720"/>
                  </a:cubicBezTo>
                  <a:cubicBezTo>
                    <a:pt x="2246" y="12704"/>
                    <a:pt x="2246" y="12689"/>
                    <a:pt x="2246" y="12689"/>
                  </a:cubicBezTo>
                  <a:close/>
                  <a:moveTo>
                    <a:pt x="2246" y="12828"/>
                  </a:moveTo>
                  <a:cubicBezTo>
                    <a:pt x="2246" y="12828"/>
                    <a:pt x="2246" y="12828"/>
                    <a:pt x="2246" y="12828"/>
                  </a:cubicBezTo>
                  <a:cubicBezTo>
                    <a:pt x="2246" y="12828"/>
                    <a:pt x="2246" y="12828"/>
                    <a:pt x="2246" y="12828"/>
                  </a:cubicBezTo>
                  <a:close/>
                  <a:moveTo>
                    <a:pt x="2267" y="12936"/>
                  </a:moveTo>
                  <a:cubicBezTo>
                    <a:pt x="2267" y="12951"/>
                    <a:pt x="2267" y="12951"/>
                    <a:pt x="2267" y="12967"/>
                  </a:cubicBezTo>
                  <a:cubicBezTo>
                    <a:pt x="2267" y="12951"/>
                    <a:pt x="2267" y="12951"/>
                    <a:pt x="2267" y="12936"/>
                  </a:cubicBezTo>
                  <a:close/>
                  <a:moveTo>
                    <a:pt x="2309" y="13044"/>
                  </a:moveTo>
                  <a:cubicBezTo>
                    <a:pt x="2309" y="13059"/>
                    <a:pt x="2309" y="13059"/>
                    <a:pt x="2309" y="13044"/>
                  </a:cubicBezTo>
                  <a:cubicBezTo>
                    <a:pt x="2309" y="13059"/>
                    <a:pt x="2309" y="13059"/>
                    <a:pt x="2309" y="13044"/>
                  </a:cubicBezTo>
                  <a:close/>
                  <a:moveTo>
                    <a:pt x="2393" y="13137"/>
                  </a:moveTo>
                  <a:cubicBezTo>
                    <a:pt x="2393" y="13137"/>
                    <a:pt x="2413" y="13152"/>
                    <a:pt x="2413" y="13152"/>
                  </a:cubicBezTo>
                  <a:cubicBezTo>
                    <a:pt x="2413" y="13137"/>
                    <a:pt x="2393" y="13137"/>
                    <a:pt x="2393" y="13137"/>
                  </a:cubicBezTo>
                  <a:close/>
                  <a:moveTo>
                    <a:pt x="5140" y="21412"/>
                  </a:moveTo>
                  <a:cubicBezTo>
                    <a:pt x="5140" y="21397"/>
                    <a:pt x="5119" y="21397"/>
                    <a:pt x="5119" y="21381"/>
                  </a:cubicBezTo>
                  <a:cubicBezTo>
                    <a:pt x="5140" y="21397"/>
                    <a:pt x="5140" y="21412"/>
                    <a:pt x="5140" y="21412"/>
                  </a:cubicBezTo>
                  <a:close/>
                  <a:moveTo>
                    <a:pt x="5098" y="21320"/>
                  </a:moveTo>
                  <a:cubicBezTo>
                    <a:pt x="5098" y="21304"/>
                    <a:pt x="5077" y="21304"/>
                    <a:pt x="5077" y="21289"/>
                  </a:cubicBezTo>
                  <a:cubicBezTo>
                    <a:pt x="5077" y="21289"/>
                    <a:pt x="5077" y="21304"/>
                    <a:pt x="5098" y="21320"/>
                  </a:cubicBezTo>
                  <a:close/>
                  <a:moveTo>
                    <a:pt x="5203" y="21474"/>
                  </a:moveTo>
                  <a:cubicBezTo>
                    <a:pt x="5224" y="21489"/>
                    <a:pt x="5224" y="21489"/>
                    <a:pt x="5245" y="21505"/>
                  </a:cubicBezTo>
                  <a:cubicBezTo>
                    <a:pt x="5224" y="21489"/>
                    <a:pt x="5203" y="21474"/>
                    <a:pt x="5203" y="21474"/>
                  </a:cubicBezTo>
                  <a:close/>
                  <a:moveTo>
                    <a:pt x="11662" y="2035"/>
                  </a:moveTo>
                  <a:cubicBezTo>
                    <a:pt x="11620" y="2035"/>
                    <a:pt x="11599" y="2051"/>
                    <a:pt x="11557" y="2066"/>
                  </a:cubicBezTo>
                  <a:cubicBezTo>
                    <a:pt x="11578" y="2066"/>
                    <a:pt x="11620" y="2051"/>
                    <a:pt x="11662" y="2035"/>
                  </a:cubicBezTo>
                  <a:close/>
                  <a:moveTo>
                    <a:pt x="17198" y="785"/>
                  </a:moveTo>
                  <a:cubicBezTo>
                    <a:pt x="17177" y="785"/>
                    <a:pt x="17156" y="785"/>
                    <a:pt x="17135" y="769"/>
                  </a:cubicBezTo>
                  <a:cubicBezTo>
                    <a:pt x="17156" y="769"/>
                    <a:pt x="17177" y="769"/>
                    <a:pt x="17198" y="785"/>
                  </a:cubicBezTo>
                  <a:close/>
                  <a:moveTo>
                    <a:pt x="17093" y="769"/>
                  </a:moveTo>
                  <a:cubicBezTo>
                    <a:pt x="17072" y="769"/>
                    <a:pt x="17051" y="769"/>
                    <a:pt x="17009" y="769"/>
                  </a:cubicBezTo>
                  <a:cubicBezTo>
                    <a:pt x="17030" y="769"/>
                    <a:pt x="17051" y="769"/>
                    <a:pt x="17093" y="769"/>
                  </a:cubicBezTo>
                  <a:close/>
                  <a:moveTo>
                    <a:pt x="16380" y="14140"/>
                  </a:moveTo>
                  <a:cubicBezTo>
                    <a:pt x="16359" y="14125"/>
                    <a:pt x="16359" y="14109"/>
                    <a:pt x="16338" y="14094"/>
                  </a:cubicBezTo>
                  <a:cubicBezTo>
                    <a:pt x="16359" y="14094"/>
                    <a:pt x="16359" y="14125"/>
                    <a:pt x="16380" y="14140"/>
                  </a:cubicBezTo>
                  <a:close/>
                  <a:moveTo>
                    <a:pt x="16296" y="14063"/>
                  </a:moveTo>
                  <a:cubicBezTo>
                    <a:pt x="16275" y="14047"/>
                    <a:pt x="16254" y="14032"/>
                    <a:pt x="16233" y="14032"/>
                  </a:cubicBezTo>
                  <a:cubicBezTo>
                    <a:pt x="16254" y="14032"/>
                    <a:pt x="16275" y="14047"/>
                    <a:pt x="16296" y="14063"/>
                  </a:cubicBezTo>
                  <a:close/>
                  <a:moveTo>
                    <a:pt x="16464" y="14279"/>
                  </a:moveTo>
                  <a:cubicBezTo>
                    <a:pt x="16485" y="14325"/>
                    <a:pt x="16485" y="14356"/>
                    <a:pt x="16485" y="14403"/>
                  </a:cubicBezTo>
                  <a:cubicBezTo>
                    <a:pt x="16485" y="14356"/>
                    <a:pt x="16464" y="14310"/>
                    <a:pt x="16464" y="14279"/>
                  </a:cubicBezTo>
                  <a:close/>
                  <a:moveTo>
                    <a:pt x="16401" y="14171"/>
                  </a:moveTo>
                  <a:cubicBezTo>
                    <a:pt x="16422" y="14186"/>
                    <a:pt x="16422" y="14217"/>
                    <a:pt x="16443" y="14248"/>
                  </a:cubicBezTo>
                  <a:cubicBezTo>
                    <a:pt x="16422" y="14217"/>
                    <a:pt x="16422" y="14186"/>
                    <a:pt x="16401" y="14171"/>
                  </a:cubicBezTo>
                  <a:close/>
                  <a:moveTo>
                    <a:pt x="16967" y="785"/>
                  </a:moveTo>
                  <a:cubicBezTo>
                    <a:pt x="16925" y="785"/>
                    <a:pt x="16883" y="800"/>
                    <a:pt x="16841" y="816"/>
                  </a:cubicBezTo>
                  <a:cubicBezTo>
                    <a:pt x="16883" y="800"/>
                    <a:pt x="16925" y="785"/>
                    <a:pt x="16967" y="785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0CAA7AB7-F4C1-44E7-BA26-598423A5A3C4}"/>
                </a:ext>
              </a:extLst>
            </p:cNvPr>
            <p:cNvSpPr/>
            <p:nvPr/>
          </p:nvSpPr>
          <p:spPr>
            <a:xfrm>
              <a:off x="6429065" y="2900557"/>
              <a:ext cx="2110195" cy="3139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433" extrusionOk="0">
                  <a:moveTo>
                    <a:pt x="20803" y="5006"/>
                  </a:moveTo>
                  <a:cubicBezTo>
                    <a:pt x="21338" y="5197"/>
                    <a:pt x="21059" y="6040"/>
                    <a:pt x="20360" y="6262"/>
                  </a:cubicBezTo>
                  <a:lnTo>
                    <a:pt x="18242" y="6962"/>
                  </a:lnTo>
                  <a:lnTo>
                    <a:pt x="18498" y="15885"/>
                  </a:lnTo>
                  <a:cubicBezTo>
                    <a:pt x="18498" y="16235"/>
                    <a:pt x="18196" y="16617"/>
                    <a:pt x="17777" y="16760"/>
                  </a:cubicBezTo>
                  <a:lnTo>
                    <a:pt x="15891" y="17381"/>
                  </a:lnTo>
                  <a:lnTo>
                    <a:pt x="15798" y="14056"/>
                  </a:lnTo>
                  <a:cubicBezTo>
                    <a:pt x="15798" y="13706"/>
                    <a:pt x="15449" y="13547"/>
                    <a:pt x="15054" y="13674"/>
                  </a:cubicBezTo>
                  <a:lnTo>
                    <a:pt x="13471" y="14199"/>
                  </a:lnTo>
                  <a:cubicBezTo>
                    <a:pt x="13075" y="14327"/>
                    <a:pt x="12749" y="14724"/>
                    <a:pt x="12749" y="15074"/>
                  </a:cubicBezTo>
                  <a:lnTo>
                    <a:pt x="12842" y="18398"/>
                  </a:lnTo>
                  <a:lnTo>
                    <a:pt x="3881" y="21389"/>
                  </a:lnTo>
                  <a:cubicBezTo>
                    <a:pt x="3485" y="21516"/>
                    <a:pt x="3136" y="21357"/>
                    <a:pt x="3136" y="21007"/>
                  </a:cubicBezTo>
                  <a:lnTo>
                    <a:pt x="2880" y="12084"/>
                  </a:lnTo>
                  <a:lnTo>
                    <a:pt x="762" y="12784"/>
                  </a:lnTo>
                  <a:cubicBezTo>
                    <a:pt x="64" y="13006"/>
                    <a:pt x="-262" y="12386"/>
                    <a:pt x="250" y="11829"/>
                  </a:cubicBezTo>
                  <a:lnTo>
                    <a:pt x="9863" y="1650"/>
                  </a:lnTo>
                  <a:cubicBezTo>
                    <a:pt x="10003" y="1507"/>
                    <a:pt x="10166" y="1411"/>
                    <a:pt x="10329" y="1348"/>
                  </a:cubicBezTo>
                  <a:cubicBezTo>
                    <a:pt x="10491" y="1300"/>
                    <a:pt x="10654" y="1284"/>
                    <a:pt x="10794" y="1332"/>
                  </a:cubicBezTo>
                  <a:lnTo>
                    <a:pt x="13936" y="2477"/>
                  </a:lnTo>
                  <a:lnTo>
                    <a:pt x="13913" y="1443"/>
                  </a:lnTo>
                  <a:cubicBezTo>
                    <a:pt x="13913" y="1093"/>
                    <a:pt x="14216" y="711"/>
                    <a:pt x="14635" y="568"/>
                  </a:cubicBezTo>
                  <a:lnTo>
                    <a:pt x="16217" y="43"/>
                  </a:lnTo>
                  <a:cubicBezTo>
                    <a:pt x="16613" y="-84"/>
                    <a:pt x="16962" y="75"/>
                    <a:pt x="16962" y="425"/>
                  </a:cubicBezTo>
                  <a:lnTo>
                    <a:pt x="17055" y="3622"/>
                  </a:lnTo>
                  <a:lnTo>
                    <a:pt x="20803" y="5006"/>
                  </a:lnTo>
                  <a:close/>
                  <a:moveTo>
                    <a:pt x="9281" y="13436"/>
                  </a:moveTo>
                  <a:lnTo>
                    <a:pt x="9235" y="12163"/>
                  </a:lnTo>
                  <a:lnTo>
                    <a:pt x="7675" y="12688"/>
                  </a:lnTo>
                  <a:lnTo>
                    <a:pt x="7722" y="13961"/>
                  </a:lnTo>
                  <a:lnTo>
                    <a:pt x="9281" y="13436"/>
                  </a:lnTo>
                  <a:moveTo>
                    <a:pt x="9328" y="15074"/>
                  </a:moveTo>
                  <a:lnTo>
                    <a:pt x="9281" y="13802"/>
                  </a:lnTo>
                  <a:lnTo>
                    <a:pt x="7722" y="14327"/>
                  </a:lnTo>
                  <a:lnTo>
                    <a:pt x="7768" y="15599"/>
                  </a:lnTo>
                  <a:lnTo>
                    <a:pt x="9328" y="15074"/>
                  </a:lnTo>
                  <a:moveTo>
                    <a:pt x="7303" y="14104"/>
                  </a:moveTo>
                  <a:lnTo>
                    <a:pt x="7256" y="12831"/>
                  </a:lnTo>
                  <a:lnTo>
                    <a:pt x="5697" y="13356"/>
                  </a:lnTo>
                  <a:lnTo>
                    <a:pt x="5743" y="14629"/>
                  </a:lnTo>
                  <a:lnTo>
                    <a:pt x="7303" y="14104"/>
                  </a:lnTo>
                  <a:moveTo>
                    <a:pt x="7349" y="15726"/>
                  </a:moveTo>
                  <a:lnTo>
                    <a:pt x="7303" y="14454"/>
                  </a:lnTo>
                  <a:lnTo>
                    <a:pt x="5743" y="14979"/>
                  </a:lnTo>
                  <a:lnTo>
                    <a:pt x="5790" y="16251"/>
                  </a:lnTo>
                  <a:lnTo>
                    <a:pt x="7349" y="15726"/>
                  </a:lnTo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E1139C6-88B5-4D76-B02C-F47ACE7EF858}"/>
                </a:ext>
              </a:extLst>
            </p:cNvPr>
            <p:cNvSpPr txBox="1"/>
            <p:nvPr/>
          </p:nvSpPr>
          <p:spPr>
            <a:xfrm>
              <a:off x="7266676" y="3265727"/>
              <a:ext cx="684904" cy="108219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950" b="1" dirty="0">
                  <a:solidFill>
                    <a:schemeClr val="accent2">
                      <a:lumMod val="50000"/>
                    </a:schemeClr>
                  </a:solidFill>
                </a:rPr>
                <a:t>B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4014E7F-5672-4AA7-8C4B-CABCCDA5521E}"/>
                </a:ext>
              </a:extLst>
            </p:cNvPr>
            <p:cNvSpPr txBox="1"/>
            <p:nvPr/>
          </p:nvSpPr>
          <p:spPr>
            <a:xfrm>
              <a:off x="6308533" y="1913146"/>
              <a:ext cx="721464" cy="108219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950" b="1" dirty="0">
                  <a:solidFill>
                    <a:schemeClr val="accent6">
                      <a:lumMod val="50000"/>
                    </a:schemeClr>
                  </a:solidFill>
                </a:rPr>
                <a:t>A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1E37FC5-1757-48DE-93E3-360130C01130}"/>
                </a:ext>
              </a:extLst>
            </p:cNvPr>
            <p:cNvSpPr txBox="1"/>
            <p:nvPr/>
          </p:nvSpPr>
          <p:spPr>
            <a:xfrm>
              <a:off x="4647041" y="1977386"/>
              <a:ext cx="741774" cy="108219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950" b="1" dirty="0">
                  <a:solidFill>
                    <a:schemeClr val="accent4">
                      <a:lumMod val="50000"/>
                    </a:schemeClr>
                  </a:solidFill>
                </a:rPr>
                <a:t>D</a:t>
              </a: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114C37F8-A3E2-434D-A04E-CDDDA6DE85B3}"/>
                </a:ext>
              </a:extLst>
            </p:cNvPr>
            <p:cNvSpPr/>
            <p:nvPr/>
          </p:nvSpPr>
          <p:spPr>
            <a:xfrm>
              <a:off x="3143235" y="2900536"/>
              <a:ext cx="2366405" cy="3087670"/>
            </a:xfrm>
            <a:custGeom>
              <a:avLst/>
              <a:gdLst>
                <a:gd name="connsiteX0" fmla="*/ 1807235 w 2366405"/>
                <a:gd name="connsiteY0" fmla="*/ 3073107 h 3087670"/>
                <a:gd name="connsiteX1" fmla="*/ 1800257 w 2366405"/>
                <a:gd name="connsiteY1" fmla="*/ 3077830 h 3087670"/>
                <a:gd name="connsiteX2" fmla="*/ 1804909 w 2366405"/>
                <a:gd name="connsiteY2" fmla="*/ 3075397 h 3087670"/>
                <a:gd name="connsiteX3" fmla="*/ 1807235 w 2366405"/>
                <a:gd name="connsiteY3" fmla="*/ 3073107 h 3087670"/>
                <a:gd name="connsiteX4" fmla="*/ 1816540 w 2366405"/>
                <a:gd name="connsiteY4" fmla="*/ 3066094 h 3087670"/>
                <a:gd name="connsiteX5" fmla="*/ 1811888 w 2366405"/>
                <a:gd name="connsiteY5" fmla="*/ 3070817 h 3087670"/>
                <a:gd name="connsiteX6" fmla="*/ 1814214 w 2366405"/>
                <a:gd name="connsiteY6" fmla="*/ 3068527 h 3087670"/>
                <a:gd name="connsiteX7" fmla="*/ 1816540 w 2366405"/>
                <a:gd name="connsiteY7" fmla="*/ 3066094 h 3087670"/>
                <a:gd name="connsiteX8" fmla="*/ 2098451 w 2366405"/>
                <a:gd name="connsiteY8" fmla="*/ 1738159 h 3087670"/>
                <a:gd name="connsiteX9" fmla="*/ 2093799 w 2366405"/>
                <a:gd name="connsiteY9" fmla="*/ 1740449 h 3087670"/>
                <a:gd name="connsiteX10" fmla="*/ 2096125 w 2366405"/>
                <a:gd name="connsiteY10" fmla="*/ 1740449 h 3087670"/>
                <a:gd name="connsiteX11" fmla="*/ 2098451 w 2366405"/>
                <a:gd name="connsiteY11" fmla="*/ 1738159 h 3087670"/>
                <a:gd name="connsiteX12" fmla="*/ 1288012 w 2366405"/>
                <a:gd name="connsiteY12" fmla="*/ 200 h 3087670"/>
                <a:gd name="connsiteX13" fmla="*/ 1308657 w 2366405"/>
                <a:gd name="connsiteY13" fmla="*/ 4887 h 3087670"/>
                <a:gd name="connsiteX14" fmla="*/ 1355291 w 2366405"/>
                <a:gd name="connsiteY14" fmla="*/ 46824 h 3087670"/>
                <a:gd name="connsiteX15" fmla="*/ 1551023 w 2366405"/>
                <a:gd name="connsiteY15" fmla="*/ 335655 h 3087670"/>
                <a:gd name="connsiteX16" fmla="*/ 1697794 w 2366405"/>
                <a:gd name="connsiteY16" fmla="*/ 275112 h 3087670"/>
                <a:gd name="connsiteX17" fmla="*/ 1737339 w 2366405"/>
                <a:gd name="connsiteY17" fmla="*/ 277402 h 3087670"/>
                <a:gd name="connsiteX18" fmla="*/ 1895741 w 2366405"/>
                <a:gd name="connsiteY18" fmla="*/ 342668 h 3087670"/>
                <a:gd name="connsiteX19" fmla="*/ 1909809 w 2366405"/>
                <a:gd name="connsiteY19" fmla="*/ 349681 h 3087670"/>
                <a:gd name="connsiteX20" fmla="*/ 1914461 w 2366405"/>
                <a:gd name="connsiteY20" fmla="*/ 351971 h 3087670"/>
                <a:gd name="connsiteX21" fmla="*/ 1923766 w 2366405"/>
                <a:gd name="connsiteY21" fmla="*/ 358984 h 3087670"/>
                <a:gd name="connsiteX22" fmla="*/ 1926092 w 2366405"/>
                <a:gd name="connsiteY22" fmla="*/ 361274 h 3087670"/>
                <a:gd name="connsiteX23" fmla="*/ 1937723 w 2366405"/>
                <a:gd name="connsiteY23" fmla="*/ 373011 h 3087670"/>
                <a:gd name="connsiteX24" fmla="*/ 1940049 w 2366405"/>
                <a:gd name="connsiteY24" fmla="*/ 375301 h 3087670"/>
                <a:gd name="connsiteX25" fmla="*/ 1947028 w 2366405"/>
                <a:gd name="connsiteY25" fmla="*/ 386894 h 3087670"/>
                <a:gd name="connsiteX26" fmla="*/ 1949354 w 2366405"/>
                <a:gd name="connsiteY26" fmla="*/ 391617 h 3087670"/>
                <a:gd name="connsiteX27" fmla="*/ 1956332 w 2366405"/>
                <a:gd name="connsiteY27" fmla="*/ 405644 h 3087670"/>
                <a:gd name="connsiteX28" fmla="*/ 1958659 w 2366405"/>
                <a:gd name="connsiteY28" fmla="*/ 407934 h 3087670"/>
                <a:gd name="connsiteX29" fmla="*/ 1963311 w 2366405"/>
                <a:gd name="connsiteY29" fmla="*/ 421817 h 3087670"/>
                <a:gd name="connsiteX30" fmla="*/ 1963311 w 2366405"/>
                <a:gd name="connsiteY30" fmla="*/ 424250 h 3087670"/>
                <a:gd name="connsiteX31" fmla="*/ 1965637 w 2366405"/>
                <a:gd name="connsiteY31" fmla="*/ 438134 h 3087670"/>
                <a:gd name="connsiteX32" fmla="*/ 1968074 w 2366405"/>
                <a:gd name="connsiteY32" fmla="*/ 445147 h 3087670"/>
                <a:gd name="connsiteX33" fmla="*/ 1970400 w 2366405"/>
                <a:gd name="connsiteY33" fmla="*/ 466187 h 3087670"/>
                <a:gd name="connsiteX34" fmla="*/ 1970400 w 2366405"/>
                <a:gd name="connsiteY34" fmla="*/ 950673 h 3087670"/>
                <a:gd name="connsiteX35" fmla="*/ 2338491 w 2366405"/>
                <a:gd name="connsiteY35" fmla="*/ 1493554 h 3087670"/>
                <a:gd name="connsiteX36" fmla="*/ 2350122 w 2366405"/>
                <a:gd name="connsiteY36" fmla="*/ 1512161 h 3087670"/>
                <a:gd name="connsiteX37" fmla="*/ 2352448 w 2366405"/>
                <a:gd name="connsiteY37" fmla="*/ 1514594 h 3087670"/>
                <a:gd name="connsiteX38" fmla="*/ 2359427 w 2366405"/>
                <a:gd name="connsiteY38" fmla="*/ 1533201 h 3087670"/>
                <a:gd name="connsiteX39" fmla="*/ 2359427 w 2366405"/>
                <a:gd name="connsiteY39" fmla="*/ 1535491 h 3087670"/>
                <a:gd name="connsiteX40" fmla="*/ 2359427 w 2366405"/>
                <a:gd name="connsiteY40" fmla="*/ 1537781 h 3087670"/>
                <a:gd name="connsiteX41" fmla="*/ 2364079 w 2366405"/>
                <a:gd name="connsiteY41" fmla="*/ 1554097 h 3087670"/>
                <a:gd name="connsiteX42" fmla="*/ 2364079 w 2366405"/>
                <a:gd name="connsiteY42" fmla="*/ 1556530 h 3087670"/>
                <a:gd name="connsiteX43" fmla="*/ 2366405 w 2366405"/>
                <a:gd name="connsiteY43" fmla="*/ 1572704 h 3087670"/>
                <a:gd name="connsiteX44" fmla="*/ 2366405 w 2366405"/>
                <a:gd name="connsiteY44" fmla="*/ 1575137 h 3087670"/>
                <a:gd name="connsiteX45" fmla="*/ 2366405 w 2366405"/>
                <a:gd name="connsiteY45" fmla="*/ 1591454 h 3087670"/>
                <a:gd name="connsiteX46" fmla="*/ 2366405 w 2366405"/>
                <a:gd name="connsiteY46" fmla="*/ 1593744 h 3087670"/>
                <a:gd name="connsiteX47" fmla="*/ 2364079 w 2366405"/>
                <a:gd name="connsiteY47" fmla="*/ 1607770 h 3087670"/>
                <a:gd name="connsiteX48" fmla="*/ 2364079 w 2366405"/>
                <a:gd name="connsiteY48" fmla="*/ 1610060 h 3087670"/>
                <a:gd name="connsiteX49" fmla="*/ 2359427 w 2366405"/>
                <a:gd name="connsiteY49" fmla="*/ 1619363 h 3087670"/>
                <a:gd name="connsiteX50" fmla="*/ 2354774 w 2366405"/>
                <a:gd name="connsiteY50" fmla="*/ 1621653 h 3087670"/>
                <a:gd name="connsiteX51" fmla="*/ 2347796 w 2366405"/>
                <a:gd name="connsiteY51" fmla="*/ 1630957 h 3087670"/>
                <a:gd name="connsiteX52" fmla="*/ 2345469 w 2366405"/>
                <a:gd name="connsiteY52" fmla="*/ 1633390 h 3087670"/>
                <a:gd name="connsiteX53" fmla="*/ 2338491 w 2366405"/>
                <a:gd name="connsiteY53" fmla="*/ 1640403 h 3087670"/>
                <a:gd name="connsiteX54" fmla="*/ 2336165 w 2366405"/>
                <a:gd name="connsiteY54" fmla="*/ 1642693 h 3087670"/>
                <a:gd name="connsiteX55" fmla="*/ 2326749 w 2366405"/>
                <a:gd name="connsiteY55" fmla="*/ 1647273 h 3087670"/>
                <a:gd name="connsiteX56" fmla="*/ 2079842 w 2366405"/>
                <a:gd name="connsiteY56" fmla="*/ 1747462 h 3087670"/>
                <a:gd name="connsiteX57" fmla="*/ 2082168 w 2366405"/>
                <a:gd name="connsiteY57" fmla="*/ 1747462 h 3087670"/>
                <a:gd name="connsiteX58" fmla="*/ 2072863 w 2366405"/>
                <a:gd name="connsiteY58" fmla="*/ 1749895 h 3087670"/>
                <a:gd name="connsiteX59" fmla="*/ 2070537 w 2366405"/>
                <a:gd name="connsiteY59" fmla="*/ 2916955 h 3087670"/>
                <a:gd name="connsiteX60" fmla="*/ 2070537 w 2366405"/>
                <a:gd name="connsiteY60" fmla="*/ 2930982 h 3087670"/>
                <a:gd name="connsiteX61" fmla="*/ 2070537 w 2366405"/>
                <a:gd name="connsiteY61" fmla="*/ 2935705 h 3087670"/>
                <a:gd name="connsiteX62" fmla="*/ 2068211 w 2366405"/>
                <a:gd name="connsiteY62" fmla="*/ 2945008 h 3087670"/>
                <a:gd name="connsiteX63" fmla="*/ 2068211 w 2366405"/>
                <a:gd name="connsiteY63" fmla="*/ 2947298 h 3087670"/>
                <a:gd name="connsiteX64" fmla="*/ 2063558 w 2366405"/>
                <a:gd name="connsiteY64" fmla="*/ 2958892 h 3087670"/>
                <a:gd name="connsiteX65" fmla="*/ 2058906 w 2366405"/>
                <a:gd name="connsiteY65" fmla="*/ 2968338 h 3087670"/>
                <a:gd name="connsiteX66" fmla="*/ 2056580 w 2366405"/>
                <a:gd name="connsiteY66" fmla="*/ 2970628 h 3087670"/>
                <a:gd name="connsiteX67" fmla="*/ 2051927 w 2366405"/>
                <a:gd name="connsiteY67" fmla="*/ 2975208 h 3087670"/>
                <a:gd name="connsiteX68" fmla="*/ 2049601 w 2366405"/>
                <a:gd name="connsiteY68" fmla="*/ 2977641 h 3087670"/>
                <a:gd name="connsiteX69" fmla="*/ 2040186 w 2366405"/>
                <a:gd name="connsiteY69" fmla="*/ 2982221 h 3087670"/>
                <a:gd name="connsiteX70" fmla="*/ 1793278 w 2366405"/>
                <a:gd name="connsiteY70" fmla="*/ 3082410 h 3087670"/>
                <a:gd name="connsiteX71" fmla="*/ 1753733 w 2366405"/>
                <a:gd name="connsiteY71" fmla="*/ 3082410 h 3087670"/>
                <a:gd name="connsiteX72" fmla="*/ 1564980 w 2366405"/>
                <a:gd name="connsiteY72" fmla="*/ 3005551 h 3087670"/>
                <a:gd name="connsiteX73" fmla="*/ 1564980 w 2366405"/>
                <a:gd name="connsiteY73" fmla="*/ 2500025 h 3087670"/>
                <a:gd name="connsiteX74" fmla="*/ 1504388 w 2366405"/>
                <a:gd name="connsiteY74" fmla="*/ 2381230 h 3087670"/>
                <a:gd name="connsiteX75" fmla="*/ 1504388 w 2366405"/>
                <a:gd name="connsiteY75" fmla="*/ 2781843 h 3087670"/>
                <a:gd name="connsiteX76" fmla="*/ 1257481 w 2366405"/>
                <a:gd name="connsiteY76" fmla="*/ 2882032 h 3087670"/>
                <a:gd name="connsiteX77" fmla="*/ 358134 w 2366405"/>
                <a:gd name="connsiteY77" fmla="*/ 2518632 h 3087670"/>
                <a:gd name="connsiteX78" fmla="*/ 283586 w 2366405"/>
                <a:gd name="connsiteY78" fmla="*/ 2392823 h 3087670"/>
                <a:gd name="connsiteX79" fmla="*/ 285912 w 2366405"/>
                <a:gd name="connsiteY79" fmla="*/ 1034545 h 3087670"/>
                <a:gd name="connsiteX80" fmla="*/ 73897 w 2366405"/>
                <a:gd name="connsiteY80" fmla="*/ 948383 h 3087670"/>
                <a:gd name="connsiteX81" fmla="*/ 27373 w 2366405"/>
                <a:gd name="connsiteY81" fmla="*/ 762031 h 3087670"/>
                <a:gd name="connsiteX82" fmla="*/ 1015115 w 2366405"/>
                <a:gd name="connsiteY82" fmla="*/ 107367 h 3087670"/>
                <a:gd name="connsiteX83" fmla="*/ 1024420 w 2366405"/>
                <a:gd name="connsiteY83" fmla="*/ 102643 h 3087670"/>
                <a:gd name="connsiteX84" fmla="*/ 1022093 w 2366405"/>
                <a:gd name="connsiteY84" fmla="*/ 102643 h 3087670"/>
                <a:gd name="connsiteX85" fmla="*/ 1269112 w 2366405"/>
                <a:gd name="connsiteY85" fmla="*/ 2597 h 3087670"/>
                <a:gd name="connsiteX86" fmla="*/ 1288012 w 2366405"/>
                <a:gd name="connsiteY86" fmla="*/ 200 h 3087670"/>
                <a:gd name="connsiteX0" fmla="*/ 1807235 w 2366405"/>
                <a:gd name="connsiteY0" fmla="*/ 3073107 h 3087670"/>
                <a:gd name="connsiteX1" fmla="*/ 1800257 w 2366405"/>
                <a:gd name="connsiteY1" fmla="*/ 3077830 h 3087670"/>
                <a:gd name="connsiteX2" fmla="*/ 1804909 w 2366405"/>
                <a:gd name="connsiteY2" fmla="*/ 3075397 h 3087670"/>
                <a:gd name="connsiteX3" fmla="*/ 1807235 w 2366405"/>
                <a:gd name="connsiteY3" fmla="*/ 3073107 h 3087670"/>
                <a:gd name="connsiteX4" fmla="*/ 1814214 w 2366405"/>
                <a:gd name="connsiteY4" fmla="*/ 3068527 h 3087670"/>
                <a:gd name="connsiteX5" fmla="*/ 1811888 w 2366405"/>
                <a:gd name="connsiteY5" fmla="*/ 3070817 h 3087670"/>
                <a:gd name="connsiteX6" fmla="*/ 1814214 w 2366405"/>
                <a:gd name="connsiteY6" fmla="*/ 3068527 h 3087670"/>
                <a:gd name="connsiteX7" fmla="*/ 2098451 w 2366405"/>
                <a:gd name="connsiteY7" fmla="*/ 1738159 h 3087670"/>
                <a:gd name="connsiteX8" fmla="*/ 2093799 w 2366405"/>
                <a:gd name="connsiteY8" fmla="*/ 1740449 h 3087670"/>
                <a:gd name="connsiteX9" fmla="*/ 2096125 w 2366405"/>
                <a:gd name="connsiteY9" fmla="*/ 1740449 h 3087670"/>
                <a:gd name="connsiteX10" fmla="*/ 2098451 w 2366405"/>
                <a:gd name="connsiteY10" fmla="*/ 1738159 h 3087670"/>
                <a:gd name="connsiteX11" fmla="*/ 1288012 w 2366405"/>
                <a:gd name="connsiteY11" fmla="*/ 200 h 3087670"/>
                <a:gd name="connsiteX12" fmla="*/ 1308657 w 2366405"/>
                <a:gd name="connsiteY12" fmla="*/ 4887 h 3087670"/>
                <a:gd name="connsiteX13" fmla="*/ 1355291 w 2366405"/>
                <a:gd name="connsiteY13" fmla="*/ 46824 h 3087670"/>
                <a:gd name="connsiteX14" fmla="*/ 1551023 w 2366405"/>
                <a:gd name="connsiteY14" fmla="*/ 335655 h 3087670"/>
                <a:gd name="connsiteX15" fmla="*/ 1697794 w 2366405"/>
                <a:gd name="connsiteY15" fmla="*/ 275112 h 3087670"/>
                <a:gd name="connsiteX16" fmla="*/ 1737339 w 2366405"/>
                <a:gd name="connsiteY16" fmla="*/ 277402 h 3087670"/>
                <a:gd name="connsiteX17" fmla="*/ 1895741 w 2366405"/>
                <a:gd name="connsiteY17" fmla="*/ 342668 h 3087670"/>
                <a:gd name="connsiteX18" fmla="*/ 1909809 w 2366405"/>
                <a:gd name="connsiteY18" fmla="*/ 349681 h 3087670"/>
                <a:gd name="connsiteX19" fmla="*/ 1914461 w 2366405"/>
                <a:gd name="connsiteY19" fmla="*/ 351971 h 3087670"/>
                <a:gd name="connsiteX20" fmla="*/ 1923766 w 2366405"/>
                <a:gd name="connsiteY20" fmla="*/ 358984 h 3087670"/>
                <a:gd name="connsiteX21" fmla="*/ 1926092 w 2366405"/>
                <a:gd name="connsiteY21" fmla="*/ 361274 h 3087670"/>
                <a:gd name="connsiteX22" fmla="*/ 1937723 w 2366405"/>
                <a:gd name="connsiteY22" fmla="*/ 373011 h 3087670"/>
                <a:gd name="connsiteX23" fmla="*/ 1940049 w 2366405"/>
                <a:gd name="connsiteY23" fmla="*/ 375301 h 3087670"/>
                <a:gd name="connsiteX24" fmla="*/ 1947028 w 2366405"/>
                <a:gd name="connsiteY24" fmla="*/ 386894 h 3087670"/>
                <a:gd name="connsiteX25" fmla="*/ 1949354 w 2366405"/>
                <a:gd name="connsiteY25" fmla="*/ 391617 h 3087670"/>
                <a:gd name="connsiteX26" fmla="*/ 1956332 w 2366405"/>
                <a:gd name="connsiteY26" fmla="*/ 405644 h 3087670"/>
                <a:gd name="connsiteX27" fmla="*/ 1958659 w 2366405"/>
                <a:gd name="connsiteY27" fmla="*/ 407934 h 3087670"/>
                <a:gd name="connsiteX28" fmla="*/ 1963311 w 2366405"/>
                <a:gd name="connsiteY28" fmla="*/ 421817 h 3087670"/>
                <a:gd name="connsiteX29" fmla="*/ 1963311 w 2366405"/>
                <a:gd name="connsiteY29" fmla="*/ 424250 h 3087670"/>
                <a:gd name="connsiteX30" fmla="*/ 1965637 w 2366405"/>
                <a:gd name="connsiteY30" fmla="*/ 438134 h 3087670"/>
                <a:gd name="connsiteX31" fmla="*/ 1968074 w 2366405"/>
                <a:gd name="connsiteY31" fmla="*/ 445147 h 3087670"/>
                <a:gd name="connsiteX32" fmla="*/ 1970400 w 2366405"/>
                <a:gd name="connsiteY32" fmla="*/ 466187 h 3087670"/>
                <a:gd name="connsiteX33" fmla="*/ 1970400 w 2366405"/>
                <a:gd name="connsiteY33" fmla="*/ 950673 h 3087670"/>
                <a:gd name="connsiteX34" fmla="*/ 2338491 w 2366405"/>
                <a:gd name="connsiteY34" fmla="*/ 1493554 h 3087670"/>
                <a:gd name="connsiteX35" fmla="*/ 2350122 w 2366405"/>
                <a:gd name="connsiteY35" fmla="*/ 1512161 h 3087670"/>
                <a:gd name="connsiteX36" fmla="*/ 2352448 w 2366405"/>
                <a:gd name="connsiteY36" fmla="*/ 1514594 h 3087670"/>
                <a:gd name="connsiteX37" fmla="*/ 2359427 w 2366405"/>
                <a:gd name="connsiteY37" fmla="*/ 1533201 h 3087670"/>
                <a:gd name="connsiteX38" fmla="*/ 2359427 w 2366405"/>
                <a:gd name="connsiteY38" fmla="*/ 1535491 h 3087670"/>
                <a:gd name="connsiteX39" fmla="*/ 2359427 w 2366405"/>
                <a:gd name="connsiteY39" fmla="*/ 1537781 h 3087670"/>
                <a:gd name="connsiteX40" fmla="*/ 2364079 w 2366405"/>
                <a:gd name="connsiteY40" fmla="*/ 1554097 h 3087670"/>
                <a:gd name="connsiteX41" fmla="*/ 2364079 w 2366405"/>
                <a:gd name="connsiteY41" fmla="*/ 1556530 h 3087670"/>
                <a:gd name="connsiteX42" fmla="*/ 2366405 w 2366405"/>
                <a:gd name="connsiteY42" fmla="*/ 1572704 h 3087670"/>
                <a:gd name="connsiteX43" fmla="*/ 2366405 w 2366405"/>
                <a:gd name="connsiteY43" fmla="*/ 1575137 h 3087670"/>
                <a:gd name="connsiteX44" fmla="*/ 2366405 w 2366405"/>
                <a:gd name="connsiteY44" fmla="*/ 1591454 h 3087670"/>
                <a:gd name="connsiteX45" fmla="*/ 2366405 w 2366405"/>
                <a:gd name="connsiteY45" fmla="*/ 1593744 h 3087670"/>
                <a:gd name="connsiteX46" fmla="*/ 2364079 w 2366405"/>
                <a:gd name="connsiteY46" fmla="*/ 1607770 h 3087670"/>
                <a:gd name="connsiteX47" fmla="*/ 2364079 w 2366405"/>
                <a:gd name="connsiteY47" fmla="*/ 1610060 h 3087670"/>
                <a:gd name="connsiteX48" fmla="*/ 2359427 w 2366405"/>
                <a:gd name="connsiteY48" fmla="*/ 1619363 h 3087670"/>
                <a:gd name="connsiteX49" fmla="*/ 2354774 w 2366405"/>
                <a:gd name="connsiteY49" fmla="*/ 1621653 h 3087670"/>
                <a:gd name="connsiteX50" fmla="*/ 2347796 w 2366405"/>
                <a:gd name="connsiteY50" fmla="*/ 1630957 h 3087670"/>
                <a:gd name="connsiteX51" fmla="*/ 2345469 w 2366405"/>
                <a:gd name="connsiteY51" fmla="*/ 1633390 h 3087670"/>
                <a:gd name="connsiteX52" fmla="*/ 2338491 w 2366405"/>
                <a:gd name="connsiteY52" fmla="*/ 1640403 h 3087670"/>
                <a:gd name="connsiteX53" fmla="*/ 2336165 w 2366405"/>
                <a:gd name="connsiteY53" fmla="*/ 1642693 h 3087670"/>
                <a:gd name="connsiteX54" fmla="*/ 2326749 w 2366405"/>
                <a:gd name="connsiteY54" fmla="*/ 1647273 h 3087670"/>
                <a:gd name="connsiteX55" fmla="*/ 2079842 w 2366405"/>
                <a:gd name="connsiteY55" fmla="*/ 1747462 h 3087670"/>
                <a:gd name="connsiteX56" fmla="*/ 2082168 w 2366405"/>
                <a:gd name="connsiteY56" fmla="*/ 1747462 h 3087670"/>
                <a:gd name="connsiteX57" fmla="*/ 2072863 w 2366405"/>
                <a:gd name="connsiteY57" fmla="*/ 1749895 h 3087670"/>
                <a:gd name="connsiteX58" fmla="*/ 2070537 w 2366405"/>
                <a:gd name="connsiteY58" fmla="*/ 2916955 h 3087670"/>
                <a:gd name="connsiteX59" fmla="*/ 2070537 w 2366405"/>
                <a:gd name="connsiteY59" fmla="*/ 2930982 h 3087670"/>
                <a:gd name="connsiteX60" fmla="*/ 2070537 w 2366405"/>
                <a:gd name="connsiteY60" fmla="*/ 2935705 h 3087670"/>
                <a:gd name="connsiteX61" fmla="*/ 2068211 w 2366405"/>
                <a:gd name="connsiteY61" fmla="*/ 2945008 h 3087670"/>
                <a:gd name="connsiteX62" fmla="*/ 2068211 w 2366405"/>
                <a:gd name="connsiteY62" fmla="*/ 2947298 h 3087670"/>
                <a:gd name="connsiteX63" fmla="*/ 2063558 w 2366405"/>
                <a:gd name="connsiteY63" fmla="*/ 2958892 h 3087670"/>
                <a:gd name="connsiteX64" fmla="*/ 2058906 w 2366405"/>
                <a:gd name="connsiteY64" fmla="*/ 2968338 h 3087670"/>
                <a:gd name="connsiteX65" fmla="*/ 2056580 w 2366405"/>
                <a:gd name="connsiteY65" fmla="*/ 2970628 h 3087670"/>
                <a:gd name="connsiteX66" fmla="*/ 2051927 w 2366405"/>
                <a:gd name="connsiteY66" fmla="*/ 2975208 h 3087670"/>
                <a:gd name="connsiteX67" fmla="*/ 2049601 w 2366405"/>
                <a:gd name="connsiteY67" fmla="*/ 2977641 h 3087670"/>
                <a:gd name="connsiteX68" fmla="*/ 2040186 w 2366405"/>
                <a:gd name="connsiteY68" fmla="*/ 2982221 h 3087670"/>
                <a:gd name="connsiteX69" fmla="*/ 1793278 w 2366405"/>
                <a:gd name="connsiteY69" fmla="*/ 3082410 h 3087670"/>
                <a:gd name="connsiteX70" fmla="*/ 1753733 w 2366405"/>
                <a:gd name="connsiteY70" fmla="*/ 3082410 h 3087670"/>
                <a:gd name="connsiteX71" fmla="*/ 1564980 w 2366405"/>
                <a:gd name="connsiteY71" fmla="*/ 3005551 h 3087670"/>
                <a:gd name="connsiteX72" fmla="*/ 1564980 w 2366405"/>
                <a:gd name="connsiteY72" fmla="*/ 2500025 h 3087670"/>
                <a:gd name="connsiteX73" fmla="*/ 1504388 w 2366405"/>
                <a:gd name="connsiteY73" fmla="*/ 2381230 h 3087670"/>
                <a:gd name="connsiteX74" fmla="*/ 1504388 w 2366405"/>
                <a:gd name="connsiteY74" fmla="*/ 2781843 h 3087670"/>
                <a:gd name="connsiteX75" fmla="*/ 1257481 w 2366405"/>
                <a:gd name="connsiteY75" fmla="*/ 2882032 h 3087670"/>
                <a:gd name="connsiteX76" fmla="*/ 358134 w 2366405"/>
                <a:gd name="connsiteY76" fmla="*/ 2518632 h 3087670"/>
                <a:gd name="connsiteX77" fmla="*/ 283586 w 2366405"/>
                <a:gd name="connsiteY77" fmla="*/ 2392823 h 3087670"/>
                <a:gd name="connsiteX78" fmla="*/ 285912 w 2366405"/>
                <a:gd name="connsiteY78" fmla="*/ 1034545 h 3087670"/>
                <a:gd name="connsiteX79" fmla="*/ 73897 w 2366405"/>
                <a:gd name="connsiteY79" fmla="*/ 948383 h 3087670"/>
                <a:gd name="connsiteX80" fmla="*/ 27373 w 2366405"/>
                <a:gd name="connsiteY80" fmla="*/ 762031 h 3087670"/>
                <a:gd name="connsiteX81" fmla="*/ 1015115 w 2366405"/>
                <a:gd name="connsiteY81" fmla="*/ 107367 h 3087670"/>
                <a:gd name="connsiteX82" fmla="*/ 1024420 w 2366405"/>
                <a:gd name="connsiteY82" fmla="*/ 102643 h 3087670"/>
                <a:gd name="connsiteX83" fmla="*/ 1022093 w 2366405"/>
                <a:gd name="connsiteY83" fmla="*/ 102643 h 3087670"/>
                <a:gd name="connsiteX84" fmla="*/ 1269112 w 2366405"/>
                <a:gd name="connsiteY84" fmla="*/ 2597 h 3087670"/>
                <a:gd name="connsiteX85" fmla="*/ 1288012 w 2366405"/>
                <a:gd name="connsiteY85" fmla="*/ 200 h 3087670"/>
                <a:gd name="connsiteX0" fmla="*/ 1807235 w 2366405"/>
                <a:gd name="connsiteY0" fmla="*/ 3073107 h 3087670"/>
                <a:gd name="connsiteX1" fmla="*/ 1800257 w 2366405"/>
                <a:gd name="connsiteY1" fmla="*/ 3077830 h 3087670"/>
                <a:gd name="connsiteX2" fmla="*/ 1804909 w 2366405"/>
                <a:gd name="connsiteY2" fmla="*/ 3075397 h 3087670"/>
                <a:gd name="connsiteX3" fmla="*/ 1807235 w 2366405"/>
                <a:gd name="connsiteY3" fmla="*/ 3073107 h 3087670"/>
                <a:gd name="connsiteX4" fmla="*/ 2098451 w 2366405"/>
                <a:gd name="connsiteY4" fmla="*/ 1738159 h 3087670"/>
                <a:gd name="connsiteX5" fmla="*/ 2093799 w 2366405"/>
                <a:gd name="connsiteY5" fmla="*/ 1740449 h 3087670"/>
                <a:gd name="connsiteX6" fmla="*/ 2096125 w 2366405"/>
                <a:gd name="connsiteY6" fmla="*/ 1740449 h 3087670"/>
                <a:gd name="connsiteX7" fmla="*/ 2098451 w 2366405"/>
                <a:gd name="connsiteY7" fmla="*/ 1738159 h 3087670"/>
                <a:gd name="connsiteX8" fmla="*/ 1288012 w 2366405"/>
                <a:gd name="connsiteY8" fmla="*/ 200 h 3087670"/>
                <a:gd name="connsiteX9" fmla="*/ 1308657 w 2366405"/>
                <a:gd name="connsiteY9" fmla="*/ 4887 h 3087670"/>
                <a:gd name="connsiteX10" fmla="*/ 1355291 w 2366405"/>
                <a:gd name="connsiteY10" fmla="*/ 46824 h 3087670"/>
                <a:gd name="connsiteX11" fmla="*/ 1551023 w 2366405"/>
                <a:gd name="connsiteY11" fmla="*/ 335655 h 3087670"/>
                <a:gd name="connsiteX12" fmla="*/ 1697794 w 2366405"/>
                <a:gd name="connsiteY12" fmla="*/ 275112 h 3087670"/>
                <a:gd name="connsiteX13" fmla="*/ 1737339 w 2366405"/>
                <a:gd name="connsiteY13" fmla="*/ 277402 h 3087670"/>
                <a:gd name="connsiteX14" fmla="*/ 1895741 w 2366405"/>
                <a:gd name="connsiteY14" fmla="*/ 342668 h 3087670"/>
                <a:gd name="connsiteX15" fmla="*/ 1909809 w 2366405"/>
                <a:gd name="connsiteY15" fmla="*/ 349681 h 3087670"/>
                <a:gd name="connsiteX16" fmla="*/ 1914461 w 2366405"/>
                <a:gd name="connsiteY16" fmla="*/ 351971 h 3087670"/>
                <a:gd name="connsiteX17" fmla="*/ 1923766 w 2366405"/>
                <a:gd name="connsiteY17" fmla="*/ 358984 h 3087670"/>
                <a:gd name="connsiteX18" fmla="*/ 1926092 w 2366405"/>
                <a:gd name="connsiteY18" fmla="*/ 361274 h 3087670"/>
                <a:gd name="connsiteX19" fmla="*/ 1937723 w 2366405"/>
                <a:gd name="connsiteY19" fmla="*/ 373011 h 3087670"/>
                <a:gd name="connsiteX20" fmla="*/ 1940049 w 2366405"/>
                <a:gd name="connsiteY20" fmla="*/ 375301 h 3087670"/>
                <a:gd name="connsiteX21" fmla="*/ 1947028 w 2366405"/>
                <a:gd name="connsiteY21" fmla="*/ 386894 h 3087670"/>
                <a:gd name="connsiteX22" fmla="*/ 1949354 w 2366405"/>
                <a:gd name="connsiteY22" fmla="*/ 391617 h 3087670"/>
                <a:gd name="connsiteX23" fmla="*/ 1956332 w 2366405"/>
                <a:gd name="connsiteY23" fmla="*/ 405644 h 3087670"/>
                <a:gd name="connsiteX24" fmla="*/ 1958659 w 2366405"/>
                <a:gd name="connsiteY24" fmla="*/ 407934 h 3087670"/>
                <a:gd name="connsiteX25" fmla="*/ 1963311 w 2366405"/>
                <a:gd name="connsiteY25" fmla="*/ 421817 h 3087670"/>
                <a:gd name="connsiteX26" fmla="*/ 1963311 w 2366405"/>
                <a:gd name="connsiteY26" fmla="*/ 424250 h 3087670"/>
                <a:gd name="connsiteX27" fmla="*/ 1965637 w 2366405"/>
                <a:gd name="connsiteY27" fmla="*/ 438134 h 3087670"/>
                <a:gd name="connsiteX28" fmla="*/ 1968074 w 2366405"/>
                <a:gd name="connsiteY28" fmla="*/ 445147 h 3087670"/>
                <a:gd name="connsiteX29" fmla="*/ 1970400 w 2366405"/>
                <a:gd name="connsiteY29" fmla="*/ 466187 h 3087670"/>
                <a:gd name="connsiteX30" fmla="*/ 1970400 w 2366405"/>
                <a:gd name="connsiteY30" fmla="*/ 950673 h 3087670"/>
                <a:gd name="connsiteX31" fmla="*/ 2338491 w 2366405"/>
                <a:gd name="connsiteY31" fmla="*/ 1493554 h 3087670"/>
                <a:gd name="connsiteX32" fmla="*/ 2350122 w 2366405"/>
                <a:gd name="connsiteY32" fmla="*/ 1512161 h 3087670"/>
                <a:gd name="connsiteX33" fmla="*/ 2352448 w 2366405"/>
                <a:gd name="connsiteY33" fmla="*/ 1514594 h 3087670"/>
                <a:gd name="connsiteX34" fmla="*/ 2359427 w 2366405"/>
                <a:gd name="connsiteY34" fmla="*/ 1533201 h 3087670"/>
                <a:gd name="connsiteX35" fmla="*/ 2359427 w 2366405"/>
                <a:gd name="connsiteY35" fmla="*/ 1535491 h 3087670"/>
                <a:gd name="connsiteX36" fmla="*/ 2359427 w 2366405"/>
                <a:gd name="connsiteY36" fmla="*/ 1537781 h 3087670"/>
                <a:gd name="connsiteX37" fmla="*/ 2364079 w 2366405"/>
                <a:gd name="connsiteY37" fmla="*/ 1554097 h 3087670"/>
                <a:gd name="connsiteX38" fmla="*/ 2364079 w 2366405"/>
                <a:gd name="connsiteY38" fmla="*/ 1556530 h 3087670"/>
                <a:gd name="connsiteX39" fmla="*/ 2366405 w 2366405"/>
                <a:gd name="connsiteY39" fmla="*/ 1572704 h 3087670"/>
                <a:gd name="connsiteX40" fmla="*/ 2366405 w 2366405"/>
                <a:gd name="connsiteY40" fmla="*/ 1575137 h 3087670"/>
                <a:gd name="connsiteX41" fmla="*/ 2366405 w 2366405"/>
                <a:gd name="connsiteY41" fmla="*/ 1591454 h 3087670"/>
                <a:gd name="connsiteX42" fmla="*/ 2366405 w 2366405"/>
                <a:gd name="connsiteY42" fmla="*/ 1593744 h 3087670"/>
                <a:gd name="connsiteX43" fmla="*/ 2364079 w 2366405"/>
                <a:gd name="connsiteY43" fmla="*/ 1607770 h 3087670"/>
                <a:gd name="connsiteX44" fmla="*/ 2364079 w 2366405"/>
                <a:gd name="connsiteY44" fmla="*/ 1610060 h 3087670"/>
                <a:gd name="connsiteX45" fmla="*/ 2359427 w 2366405"/>
                <a:gd name="connsiteY45" fmla="*/ 1619363 h 3087670"/>
                <a:gd name="connsiteX46" fmla="*/ 2354774 w 2366405"/>
                <a:gd name="connsiteY46" fmla="*/ 1621653 h 3087670"/>
                <a:gd name="connsiteX47" fmla="*/ 2347796 w 2366405"/>
                <a:gd name="connsiteY47" fmla="*/ 1630957 h 3087670"/>
                <a:gd name="connsiteX48" fmla="*/ 2345469 w 2366405"/>
                <a:gd name="connsiteY48" fmla="*/ 1633390 h 3087670"/>
                <a:gd name="connsiteX49" fmla="*/ 2338491 w 2366405"/>
                <a:gd name="connsiteY49" fmla="*/ 1640403 h 3087670"/>
                <a:gd name="connsiteX50" fmla="*/ 2336165 w 2366405"/>
                <a:gd name="connsiteY50" fmla="*/ 1642693 h 3087670"/>
                <a:gd name="connsiteX51" fmla="*/ 2326749 w 2366405"/>
                <a:gd name="connsiteY51" fmla="*/ 1647273 h 3087670"/>
                <a:gd name="connsiteX52" fmla="*/ 2079842 w 2366405"/>
                <a:gd name="connsiteY52" fmla="*/ 1747462 h 3087670"/>
                <a:gd name="connsiteX53" fmla="*/ 2082168 w 2366405"/>
                <a:gd name="connsiteY53" fmla="*/ 1747462 h 3087670"/>
                <a:gd name="connsiteX54" fmla="*/ 2072863 w 2366405"/>
                <a:gd name="connsiteY54" fmla="*/ 1749895 h 3087670"/>
                <a:gd name="connsiteX55" fmla="*/ 2070537 w 2366405"/>
                <a:gd name="connsiteY55" fmla="*/ 2916955 h 3087670"/>
                <a:gd name="connsiteX56" fmla="*/ 2070537 w 2366405"/>
                <a:gd name="connsiteY56" fmla="*/ 2930982 h 3087670"/>
                <a:gd name="connsiteX57" fmla="*/ 2070537 w 2366405"/>
                <a:gd name="connsiteY57" fmla="*/ 2935705 h 3087670"/>
                <a:gd name="connsiteX58" fmla="*/ 2068211 w 2366405"/>
                <a:gd name="connsiteY58" fmla="*/ 2945008 h 3087670"/>
                <a:gd name="connsiteX59" fmla="*/ 2068211 w 2366405"/>
                <a:gd name="connsiteY59" fmla="*/ 2947298 h 3087670"/>
                <a:gd name="connsiteX60" fmla="*/ 2063558 w 2366405"/>
                <a:gd name="connsiteY60" fmla="*/ 2958892 h 3087670"/>
                <a:gd name="connsiteX61" fmla="*/ 2058906 w 2366405"/>
                <a:gd name="connsiteY61" fmla="*/ 2968338 h 3087670"/>
                <a:gd name="connsiteX62" fmla="*/ 2056580 w 2366405"/>
                <a:gd name="connsiteY62" fmla="*/ 2970628 h 3087670"/>
                <a:gd name="connsiteX63" fmla="*/ 2051927 w 2366405"/>
                <a:gd name="connsiteY63" fmla="*/ 2975208 h 3087670"/>
                <a:gd name="connsiteX64" fmla="*/ 2049601 w 2366405"/>
                <a:gd name="connsiteY64" fmla="*/ 2977641 h 3087670"/>
                <a:gd name="connsiteX65" fmla="*/ 2040186 w 2366405"/>
                <a:gd name="connsiteY65" fmla="*/ 2982221 h 3087670"/>
                <a:gd name="connsiteX66" fmla="*/ 1793278 w 2366405"/>
                <a:gd name="connsiteY66" fmla="*/ 3082410 h 3087670"/>
                <a:gd name="connsiteX67" fmla="*/ 1753733 w 2366405"/>
                <a:gd name="connsiteY67" fmla="*/ 3082410 h 3087670"/>
                <a:gd name="connsiteX68" fmla="*/ 1564980 w 2366405"/>
                <a:gd name="connsiteY68" fmla="*/ 3005551 h 3087670"/>
                <a:gd name="connsiteX69" fmla="*/ 1564980 w 2366405"/>
                <a:gd name="connsiteY69" fmla="*/ 2500025 h 3087670"/>
                <a:gd name="connsiteX70" fmla="*/ 1504388 w 2366405"/>
                <a:gd name="connsiteY70" fmla="*/ 2381230 h 3087670"/>
                <a:gd name="connsiteX71" fmla="*/ 1504388 w 2366405"/>
                <a:gd name="connsiteY71" fmla="*/ 2781843 h 3087670"/>
                <a:gd name="connsiteX72" fmla="*/ 1257481 w 2366405"/>
                <a:gd name="connsiteY72" fmla="*/ 2882032 h 3087670"/>
                <a:gd name="connsiteX73" fmla="*/ 358134 w 2366405"/>
                <a:gd name="connsiteY73" fmla="*/ 2518632 h 3087670"/>
                <a:gd name="connsiteX74" fmla="*/ 283586 w 2366405"/>
                <a:gd name="connsiteY74" fmla="*/ 2392823 h 3087670"/>
                <a:gd name="connsiteX75" fmla="*/ 285912 w 2366405"/>
                <a:gd name="connsiteY75" fmla="*/ 1034545 h 3087670"/>
                <a:gd name="connsiteX76" fmla="*/ 73897 w 2366405"/>
                <a:gd name="connsiteY76" fmla="*/ 948383 h 3087670"/>
                <a:gd name="connsiteX77" fmla="*/ 27373 w 2366405"/>
                <a:gd name="connsiteY77" fmla="*/ 762031 h 3087670"/>
                <a:gd name="connsiteX78" fmla="*/ 1015115 w 2366405"/>
                <a:gd name="connsiteY78" fmla="*/ 107367 h 3087670"/>
                <a:gd name="connsiteX79" fmla="*/ 1024420 w 2366405"/>
                <a:gd name="connsiteY79" fmla="*/ 102643 h 3087670"/>
                <a:gd name="connsiteX80" fmla="*/ 1022093 w 2366405"/>
                <a:gd name="connsiteY80" fmla="*/ 102643 h 3087670"/>
                <a:gd name="connsiteX81" fmla="*/ 1269112 w 2366405"/>
                <a:gd name="connsiteY81" fmla="*/ 2597 h 3087670"/>
                <a:gd name="connsiteX82" fmla="*/ 1288012 w 2366405"/>
                <a:gd name="connsiteY82" fmla="*/ 200 h 3087670"/>
                <a:gd name="connsiteX0" fmla="*/ 1804909 w 2366405"/>
                <a:gd name="connsiteY0" fmla="*/ 3075397 h 3087670"/>
                <a:gd name="connsiteX1" fmla="*/ 1800257 w 2366405"/>
                <a:gd name="connsiteY1" fmla="*/ 3077830 h 3087670"/>
                <a:gd name="connsiteX2" fmla="*/ 1804909 w 2366405"/>
                <a:gd name="connsiteY2" fmla="*/ 3075397 h 3087670"/>
                <a:gd name="connsiteX3" fmla="*/ 2098451 w 2366405"/>
                <a:gd name="connsiteY3" fmla="*/ 1738159 h 3087670"/>
                <a:gd name="connsiteX4" fmla="*/ 2093799 w 2366405"/>
                <a:gd name="connsiteY4" fmla="*/ 1740449 h 3087670"/>
                <a:gd name="connsiteX5" fmla="*/ 2096125 w 2366405"/>
                <a:gd name="connsiteY5" fmla="*/ 1740449 h 3087670"/>
                <a:gd name="connsiteX6" fmla="*/ 2098451 w 2366405"/>
                <a:gd name="connsiteY6" fmla="*/ 1738159 h 3087670"/>
                <a:gd name="connsiteX7" fmla="*/ 1288012 w 2366405"/>
                <a:gd name="connsiteY7" fmla="*/ 200 h 3087670"/>
                <a:gd name="connsiteX8" fmla="*/ 1308657 w 2366405"/>
                <a:gd name="connsiteY8" fmla="*/ 4887 h 3087670"/>
                <a:gd name="connsiteX9" fmla="*/ 1355291 w 2366405"/>
                <a:gd name="connsiteY9" fmla="*/ 46824 h 3087670"/>
                <a:gd name="connsiteX10" fmla="*/ 1551023 w 2366405"/>
                <a:gd name="connsiteY10" fmla="*/ 335655 h 3087670"/>
                <a:gd name="connsiteX11" fmla="*/ 1697794 w 2366405"/>
                <a:gd name="connsiteY11" fmla="*/ 275112 h 3087670"/>
                <a:gd name="connsiteX12" fmla="*/ 1737339 w 2366405"/>
                <a:gd name="connsiteY12" fmla="*/ 277402 h 3087670"/>
                <a:gd name="connsiteX13" fmla="*/ 1895741 w 2366405"/>
                <a:gd name="connsiteY13" fmla="*/ 342668 h 3087670"/>
                <a:gd name="connsiteX14" fmla="*/ 1909809 w 2366405"/>
                <a:gd name="connsiteY14" fmla="*/ 349681 h 3087670"/>
                <a:gd name="connsiteX15" fmla="*/ 1914461 w 2366405"/>
                <a:gd name="connsiteY15" fmla="*/ 351971 h 3087670"/>
                <a:gd name="connsiteX16" fmla="*/ 1923766 w 2366405"/>
                <a:gd name="connsiteY16" fmla="*/ 358984 h 3087670"/>
                <a:gd name="connsiteX17" fmla="*/ 1926092 w 2366405"/>
                <a:gd name="connsiteY17" fmla="*/ 361274 h 3087670"/>
                <a:gd name="connsiteX18" fmla="*/ 1937723 w 2366405"/>
                <a:gd name="connsiteY18" fmla="*/ 373011 h 3087670"/>
                <a:gd name="connsiteX19" fmla="*/ 1940049 w 2366405"/>
                <a:gd name="connsiteY19" fmla="*/ 375301 h 3087670"/>
                <a:gd name="connsiteX20" fmla="*/ 1947028 w 2366405"/>
                <a:gd name="connsiteY20" fmla="*/ 386894 h 3087670"/>
                <a:gd name="connsiteX21" fmla="*/ 1949354 w 2366405"/>
                <a:gd name="connsiteY21" fmla="*/ 391617 h 3087670"/>
                <a:gd name="connsiteX22" fmla="*/ 1956332 w 2366405"/>
                <a:gd name="connsiteY22" fmla="*/ 405644 h 3087670"/>
                <a:gd name="connsiteX23" fmla="*/ 1958659 w 2366405"/>
                <a:gd name="connsiteY23" fmla="*/ 407934 h 3087670"/>
                <a:gd name="connsiteX24" fmla="*/ 1963311 w 2366405"/>
                <a:gd name="connsiteY24" fmla="*/ 421817 h 3087670"/>
                <a:gd name="connsiteX25" fmla="*/ 1963311 w 2366405"/>
                <a:gd name="connsiteY25" fmla="*/ 424250 h 3087670"/>
                <a:gd name="connsiteX26" fmla="*/ 1965637 w 2366405"/>
                <a:gd name="connsiteY26" fmla="*/ 438134 h 3087670"/>
                <a:gd name="connsiteX27" fmla="*/ 1968074 w 2366405"/>
                <a:gd name="connsiteY27" fmla="*/ 445147 h 3087670"/>
                <a:gd name="connsiteX28" fmla="*/ 1970400 w 2366405"/>
                <a:gd name="connsiteY28" fmla="*/ 466187 h 3087670"/>
                <a:gd name="connsiteX29" fmla="*/ 1970400 w 2366405"/>
                <a:gd name="connsiteY29" fmla="*/ 950673 h 3087670"/>
                <a:gd name="connsiteX30" fmla="*/ 2338491 w 2366405"/>
                <a:gd name="connsiteY30" fmla="*/ 1493554 h 3087670"/>
                <a:gd name="connsiteX31" fmla="*/ 2350122 w 2366405"/>
                <a:gd name="connsiteY31" fmla="*/ 1512161 h 3087670"/>
                <a:gd name="connsiteX32" fmla="*/ 2352448 w 2366405"/>
                <a:gd name="connsiteY32" fmla="*/ 1514594 h 3087670"/>
                <a:gd name="connsiteX33" fmla="*/ 2359427 w 2366405"/>
                <a:gd name="connsiteY33" fmla="*/ 1533201 h 3087670"/>
                <a:gd name="connsiteX34" fmla="*/ 2359427 w 2366405"/>
                <a:gd name="connsiteY34" fmla="*/ 1535491 h 3087670"/>
                <a:gd name="connsiteX35" fmla="*/ 2359427 w 2366405"/>
                <a:gd name="connsiteY35" fmla="*/ 1537781 h 3087670"/>
                <a:gd name="connsiteX36" fmla="*/ 2364079 w 2366405"/>
                <a:gd name="connsiteY36" fmla="*/ 1554097 h 3087670"/>
                <a:gd name="connsiteX37" fmla="*/ 2364079 w 2366405"/>
                <a:gd name="connsiteY37" fmla="*/ 1556530 h 3087670"/>
                <a:gd name="connsiteX38" fmla="*/ 2366405 w 2366405"/>
                <a:gd name="connsiteY38" fmla="*/ 1572704 h 3087670"/>
                <a:gd name="connsiteX39" fmla="*/ 2366405 w 2366405"/>
                <a:gd name="connsiteY39" fmla="*/ 1575137 h 3087670"/>
                <a:gd name="connsiteX40" fmla="*/ 2366405 w 2366405"/>
                <a:gd name="connsiteY40" fmla="*/ 1591454 h 3087670"/>
                <a:gd name="connsiteX41" fmla="*/ 2366405 w 2366405"/>
                <a:gd name="connsiteY41" fmla="*/ 1593744 h 3087670"/>
                <a:gd name="connsiteX42" fmla="*/ 2364079 w 2366405"/>
                <a:gd name="connsiteY42" fmla="*/ 1607770 h 3087670"/>
                <a:gd name="connsiteX43" fmla="*/ 2364079 w 2366405"/>
                <a:gd name="connsiteY43" fmla="*/ 1610060 h 3087670"/>
                <a:gd name="connsiteX44" fmla="*/ 2359427 w 2366405"/>
                <a:gd name="connsiteY44" fmla="*/ 1619363 h 3087670"/>
                <a:gd name="connsiteX45" fmla="*/ 2354774 w 2366405"/>
                <a:gd name="connsiteY45" fmla="*/ 1621653 h 3087670"/>
                <a:gd name="connsiteX46" fmla="*/ 2347796 w 2366405"/>
                <a:gd name="connsiteY46" fmla="*/ 1630957 h 3087670"/>
                <a:gd name="connsiteX47" fmla="*/ 2345469 w 2366405"/>
                <a:gd name="connsiteY47" fmla="*/ 1633390 h 3087670"/>
                <a:gd name="connsiteX48" fmla="*/ 2338491 w 2366405"/>
                <a:gd name="connsiteY48" fmla="*/ 1640403 h 3087670"/>
                <a:gd name="connsiteX49" fmla="*/ 2336165 w 2366405"/>
                <a:gd name="connsiteY49" fmla="*/ 1642693 h 3087670"/>
                <a:gd name="connsiteX50" fmla="*/ 2326749 w 2366405"/>
                <a:gd name="connsiteY50" fmla="*/ 1647273 h 3087670"/>
                <a:gd name="connsiteX51" fmla="*/ 2079842 w 2366405"/>
                <a:gd name="connsiteY51" fmla="*/ 1747462 h 3087670"/>
                <a:gd name="connsiteX52" fmla="*/ 2082168 w 2366405"/>
                <a:gd name="connsiteY52" fmla="*/ 1747462 h 3087670"/>
                <a:gd name="connsiteX53" fmla="*/ 2072863 w 2366405"/>
                <a:gd name="connsiteY53" fmla="*/ 1749895 h 3087670"/>
                <a:gd name="connsiteX54" fmla="*/ 2070537 w 2366405"/>
                <a:gd name="connsiteY54" fmla="*/ 2916955 h 3087670"/>
                <a:gd name="connsiteX55" fmla="*/ 2070537 w 2366405"/>
                <a:gd name="connsiteY55" fmla="*/ 2930982 h 3087670"/>
                <a:gd name="connsiteX56" fmla="*/ 2070537 w 2366405"/>
                <a:gd name="connsiteY56" fmla="*/ 2935705 h 3087670"/>
                <a:gd name="connsiteX57" fmla="*/ 2068211 w 2366405"/>
                <a:gd name="connsiteY57" fmla="*/ 2945008 h 3087670"/>
                <a:gd name="connsiteX58" fmla="*/ 2068211 w 2366405"/>
                <a:gd name="connsiteY58" fmla="*/ 2947298 h 3087670"/>
                <a:gd name="connsiteX59" fmla="*/ 2063558 w 2366405"/>
                <a:gd name="connsiteY59" fmla="*/ 2958892 h 3087670"/>
                <a:gd name="connsiteX60" fmla="*/ 2058906 w 2366405"/>
                <a:gd name="connsiteY60" fmla="*/ 2968338 h 3087670"/>
                <a:gd name="connsiteX61" fmla="*/ 2056580 w 2366405"/>
                <a:gd name="connsiteY61" fmla="*/ 2970628 h 3087670"/>
                <a:gd name="connsiteX62" fmla="*/ 2051927 w 2366405"/>
                <a:gd name="connsiteY62" fmla="*/ 2975208 h 3087670"/>
                <a:gd name="connsiteX63" fmla="*/ 2049601 w 2366405"/>
                <a:gd name="connsiteY63" fmla="*/ 2977641 h 3087670"/>
                <a:gd name="connsiteX64" fmla="*/ 2040186 w 2366405"/>
                <a:gd name="connsiteY64" fmla="*/ 2982221 h 3087670"/>
                <a:gd name="connsiteX65" fmla="*/ 1793278 w 2366405"/>
                <a:gd name="connsiteY65" fmla="*/ 3082410 h 3087670"/>
                <a:gd name="connsiteX66" fmla="*/ 1753733 w 2366405"/>
                <a:gd name="connsiteY66" fmla="*/ 3082410 h 3087670"/>
                <a:gd name="connsiteX67" fmla="*/ 1564980 w 2366405"/>
                <a:gd name="connsiteY67" fmla="*/ 3005551 h 3087670"/>
                <a:gd name="connsiteX68" fmla="*/ 1564980 w 2366405"/>
                <a:gd name="connsiteY68" fmla="*/ 2500025 h 3087670"/>
                <a:gd name="connsiteX69" fmla="*/ 1504388 w 2366405"/>
                <a:gd name="connsiteY69" fmla="*/ 2381230 h 3087670"/>
                <a:gd name="connsiteX70" fmla="*/ 1504388 w 2366405"/>
                <a:gd name="connsiteY70" fmla="*/ 2781843 h 3087670"/>
                <a:gd name="connsiteX71" fmla="*/ 1257481 w 2366405"/>
                <a:gd name="connsiteY71" fmla="*/ 2882032 h 3087670"/>
                <a:gd name="connsiteX72" fmla="*/ 358134 w 2366405"/>
                <a:gd name="connsiteY72" fmla="*/ 2518632 h 3087670"/>
                <a:gd name="connsiteX73" fmla="*/ 283586 w 2366405"/>
                <a:gd name="connsiteY73" fmla="*/ 2392823 h 3087670"/>
                <a:gd name="connsiteX74" fmla="*/ 285912 w 2366405"/>
                <a:gd name="connsiteY74" fmla="*/ 1034545 h 3087670"/>
                <a:gd name="connsiteX75" fmla="*/ 73897 w 2366405"/>
                <a:gd name="connsiteY75" fmla="*/ 948383 h 3087670"/>
                <a:gd name="connsiteX76" fmla="*/ 27373 w 2366405"/>
                <a:gd name="connsiteY76" fmla="*/ 762031 h 3087670"/>
                <a:gd name="connsiteX77" fmla="*/ 1015115 w 2366405"/>
                <a:gd name="connsiteY77" fmla="*/ 107367 h 3087670"/>
                <a:gd name="connsiteX78" fmla="*/ 1024420 w 2366405"/>
                <a:gd name="connsiteY78" fmla="*/ 102643 h 3087670"/>
                <a:gd name="connsiteX79" fmla="*/ 1022093 w 2366405"/>
                <a:gd name="connsiteY79" fmla="*/ 102643 h 3087670"/>
                <a:gd name="connsiteX80" fmla="*/ 1269112 w 2366405"/>
                <a:gd name="connsiteY80" fmla="*/ 2597 h 3087670"/>
                <a:gd name="connsiteX81" fmla="*/ 1288012 w 2366405"/>
                <a:gd name="connsiteY81" fmla="*/ 200 h 3087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2366405" h="3087670">
                  <a:moveTo>
                    <a:pt x="1804909" y="3075397"/>
                  </a:moveTo>
                  <a:lnTo>
                    <a:pt x="1800257" y="3077830"/>
                  </a:lnTo>
                  <a:cubicBezTo>
                    <a:pt x="1802583" y="3077830"/>
                    <a:pt x="1802583" y="3075397"/>
                    <a:pt x="1804909" y="3075397"/>
                  </a:cubicBezTo>
                  <a:close/>
                  <a:moveTo>
                    <a:pt x="2098451" y="1738159"/>
                  </a:moveTo>
                  <a:cubicBezTo>
                    <a:pt x="2096125" y="1738159"/>
                    <a:pt x="2096125" y="1740449"/>
                    <a:pt x="2093799" y="1740449"/>
                  </a:cubicBezTo>
                  <a:lnTo>
                    <a:pt x="2096125" y="1740449"/>
                  </a:lnTo>
                  <a:lnTo>
                    <a:pt x="2098451" y="1738159"/>
                  </a:lnTo>
                  <a:close/>
                  <a:moveTo>
                    <a:pt x="1288012" y="200"/>
                  </a:moveTo>
                  <a:cubicBezTo>
                    <a:pt x="1294700" y="773"/>
                    <a:pt x="1301678" y="2526"/>
                    <a:pt x="1308657" y="4887"/>
                  </a:cubicBezTo>
                  <a:cubicBezTo>
                    <a:pt x="1325051" y="11901"/>
                    <a:pt x="1341334" y="25784"/>
                    <a:pt x="1355291" y="46824"/>
                  </a:cubicBezTo>
                  <a:lnTo>
                    <a:pt x="1551023" y="335655"/>
                  </a:lnTo>
                  <a:lnTo>
                    <a:pt x="1697794" y="275112"/>
                  </a:lnTo>
                  <a:cubicBezTo>
                    <a:pt x="1709425" y="270389"/>
                    <a:pt x="1723382" y="270389"/>
                    <a:pt x="1737339" y="277402"/>
                  </a:cubicBezTo>
                  <a:lnTo>
                    <a:pt x="1895741" y="342668"/>
                  </a:lnTo>
                  <a:cubicBezTo>
                    <a:pt x="1900504" y="344958"/>
                    <a:pt x="1905156" y="347391"/>
                    <a:pt x="1909809" y="349681"/>
                  </a:cubicBezTo>
                  <a:cubicBezTo>
                    <a:pt x="1912135" y="349681"/>
                    <a:pt x="1912135" y="351971"/>
                    <a:pt x="1914461" y="351971"/>
                  </a:cubicBezTo>
                  <a:cubicBezTo>
                    <a:pt x="1916787" y="354261"/>
                    <a:pt x="1921440" y="356694"/>
                    <a:pt x="1923766" y="358984"/>
                  </a:cubicBezTo>
                  <a:lnTo>
                    <a:pt x="1926092" y="361274"/>
                  </a:lnTo>
                  <a:cubicBezTo>
                    <a:pt x="1930744" y="363708"/>
                    <a:pt x="1933071" y="368288"/>
                    <a:pt x="1937723" y="373011"/>
                  </a:cubicBezTo>
                  <a:lnTo>
                    <a:pt x="1940049" y="375301"/>
                  </a:lnTo>
                  <a:cubicBezTo>
                    <a:pt x="1942375" y="379881"/>
                    <a:pt x="1944702" y="382314"/>
                    <a:pt x="1947028" y="386894"/>
                  </a:cubicBezTo>
                  <a:cubicBezTo>
                    <a:pt x="1947028" y="389327"/>
                    <a:pt x="1949354" y="389327"/>
                    <a:pt x="1949354" y="391617"/>
                  </a:cubicBezTo>
                  <a:cubicBezTo>
                    <a:pt x="1951680" y="396197"/>
                    <a:pt x="1954006" y="400921"/>
                    <a:pt x="1956332" y="405644"/>
                  </a:cubicBezTo>
                  <a:cubicBezTo>
                    <a:pt x="1958659" y="405644"/>
                    <a:pt x="1958659" y="407934"/>
                    <a:pt x="1958659" y="407934"/>
                  </a:cubicBezTo>
                  <a:cubicBezTo>
                    <a:pt x="1960985" y="412514"/>
                    <a:pt x="1960985" y="417237"/>
                    <a:pt x="1963311" y="421817"/>
                  </a:cubicBezTo>
                  <a:lnTo>
                    <a:pt x="1963311" y="424250"/>
                  </a:lnTo>
                  <a:cubicBezTo>
                    <a:pt x="1963311" y="428830"/>
                    <a:pt x="1965637" y="433554"/>
                    <a:pt x="1965637" y="438134"/>
                  </a:cubicBezTo>
                  <a:cubicBezTo>
                    <a:pt x="1968074" y="440567"/>
                    <a:pt x="1968074" y="442857"/>
                    <a:pt x="1968074" y="445147"/>
                  </a:cubicBezTo>
                  <a:cubicBezTo>
                    <a:pt x="1970400" y="452160"/>
                    <a:pt x="1970400" y="459173"/>
                    <a:pt x="1970400" y="466187"/>
                  </a:cubicBezTo>
                  <a:lnTo>
                    <a:pt x="1970400" y="950673"/>
                  </a:lnTo>
                  <a:lnTo>
                    <a:pt x="2338491" y="1493554"/>
                  </a:lnTo>
                  <a:cubicBezTo>
                    <a:pt x="2343143" y="1500568"/>
                    <a:pt x="2347796" y="1505148"/>
                    <a:pt x="2350122" y="1512161"/>
                  </a:cubicBezTo>
                  <a:cubicBezTo>
                    <a:pt x="2352448" y="1512161"/>
                    <a:pt x="2352448" y="1514594"/>
                    <a:pt x="2352448" y="1514594"/>
                  </a:cubicBezTo>
                  <a:cubicBezTo>
                    <a:pt x="2354774" y="1521464"/>
                    <a:pt x="2357100" y="1526187"/>
                    <a:pt x="2359427" y="1533201"/>
                  </a:cubicBezTo>
                  <a:lnTo>
                    <a:pt x="2359427" y="1535491"/>
                  </a:lnTo>
                  <a:lnTo>
                    <a:pt x="2359427" y="1537781"/>
                  </a:lnTo>
                  <a:cubicBezTo>
                    <a:pt x="2361753" y="1542504"/>
                    <a:pt x="2364079" y="1549517"/>
                    <a:pt x="2364079" y="1554097"/>
                  </a:cubicBezTo>
                  <a:lnTo>
                    <a:pt x="2364079" y="1556530"/>
                  </a:lnTo>
                  <a:cubicBezTo>
                    <a:pt x="2366405" y="1561111"/>
                    <a:pt x="2366405" y="1568124"/>
                    <a:pt x="2366405" y="1572704"/>
                  </a:cubicBezTo>
                  <a:lnTo>
                    <a:pt x="2366405" y="1575137"/>
                  </a:lnTo>
                  <a:lnTo>
                    <a:pt x="2366405" y="1591454"/>
                  </a:lnTo>
                  <a:lnTo>
                    <a:pt x="2366405" y="1593744"/>
                  </a:lnTo>
                  <a:cubicBezTo>
                    <a:pt x="2366405" y="1598467"/>
                    <a:pt x="2366405" y="1603047"/>
                    <a:pt x="2364079" y="1607770"/>
                  </a:cubicBezTo>
                  <a:lnTo>
                    <a:pt x="2364079" y="1610060"/>
                  </a:lnTo>
                  <a:cubicBezTo>
                    <a:pt x="2361753" y="1614640"/>
                    <a:pt x="2361753" y="1617073"/>
                    <a:pt x="2359427" y="1619363"/>
                  </a:cubicBezTo>
                  <a:cubicBezTo>
                    <a:pt x="2357100" y="1619363"/>
                    <a:pt x="2357100" y="1619363"/>
                    <a:pt x="2354774" y="1621653"/>
                  </a:cubicBezTo>
                  <a:cubicBezTo>
                    <a:pt x="2352448" y="1626377"/>
                    <a:pt x="2350122" y="1628667"/>
                    <a:pt x="2347796" y="1630957"/>
                  </a:cubicBezTo>
                  <a:lnTo>
                    <a:pt x="2345469" y="1633390"/>
                  </a:lnTo>
                  <a:cubicBezTo>
                    <a:pt x="2343143" y="1635680"/>
                    <a:pt x="2340817" y="1637970"/>
                    <a:pt x="2338491" y="1640403"/>
                  </a:cubicBezTo>
                  <a:cubicBezTo>
                    <a:pt x="2338491" y="1642693"/>
                    <a:pt x="2336165" y="1642693"/>
                    <a:pt x="2336165" y="1642693"/>
                  </a:cubicBezTo>
                  <a:cubicBezTo>
                    <a:pt x="2333839" y="1644983"/>
                    <a:pt x="2329075" y="1644983"/>
                    <a:pt x="2326749" y="1647273"/>
                  </a:cubicBezTo>
                  <a:lnTo>
                    <a:pt x="2079842" y="1747462"/>
                  </a:lnTo>
                  <a:lnTo>
                    <a:pt x="2082168" y="1747462"/>
                  </a:lnTo>
                  <a:cubicBezTo>
                    <a:pt x="2079842" y="1747462"/>
                    <a:pt x="2075189" y="1749895"/>
                    <a:pt x="2072863" y="1749895"/>
                  </a:cubicBezTo>
                  <a:cubicBezTo>
                    <a:pt x="2072088" y="2138915"/>
                    <a:pt x="2071312" y="2527935"/>
                    <a:pt x="2070537" y="2916955"/>
                  </a:cubicBezTo>
                  <a:lnTo>
                    <a:pt x="2070537" y="2930982"/>
                  </a:lnTo>
                  <a:lnTo>
                    <a:pt x="2070537" y="2935705"/>
                  </a:lnTo>
                  <a:cubicBezTo>
                    <a:pt x="2070537" y="2937995"/>
                    <a:pt x="2068211" y="2942718"/>
                    <a:pt x="2068211" y="2945008"/>
                  </a:cubicBezTo>
                  <a:lnTo>
                    <a:pt x="2068211" y="2947298"/>
                  </a:lnTo>
                  <a:cubicBezTo>
                    <a:pt x="2065885" y="2952021"/>
                    <a:pt x="2065885" y="2956602"/>
                    <a:pt x="2063558" y="2958892"/>
                  </a:cubicBezTo>
                  <a:cubicBezTo>
                    <a:pt x="2063558" y="2963615"/>
                    <a:pt x="2061232" y="2965905"/>
                    <a:pt x="2058906" y="2968338"/>
                  </a:cubicBezTo>
                  <a:lnTo>
                    <a:pt x="2056580" y="2970628"/>
                  </a:lnTo>
                  <a:cubicBezTo>
                    <a:pt x="2056580" y="2972918"/>
                    <a:pt x="2054254" y="2972918"/>
                    <a:pt x="2051927" y="2975208"/>
                  </a:cubicBezTo>
                  <a:lnTo>
                    <a:pt x="2049601" y="2977641"/>
                  </a:lnTo>
                  <a:cubicBezTo>
                    <a:pt x="2047275" y="2979931"/>
                    <a:pt x="2042623" y="2979931"/>
                    <a:pt x="2040186" y="2982221"/>
                  </a:cubicBezTo>
                  <a:lnTo>
                    <a:pt x="1793278" y="3082410"/>
                  </a:lnTo>
                  <a:cubicBezTo>
                    <a:pt x="1781647" y="3089424"/>
                    <a:pt x="1767690" y="3089424"/>
                    <a:pt x="1753733" y="3082410"/>
                  </a:cubicBezTo>
                  <a:lnTo>
                    <a:pt x="1564980" y="3005551"/>
                  </a:lnTo>
                  <a:lnTo>
                    <a:pt x="1564980" y="2500025"/>
                  </a:lnTo>
                  <a:cubicBezTo>
                    <a:pt x="1564980" y="2453366"/>
                    <a:pt x="1539392" y="2402126"/>
                    <a:pt x="1504388" y="2381230"/>
                  </a:cubicBezTo>
                  <a:lnTo>
                    <a:pt x="1504388" y="2781843"/>
                  </a:lnTo>
                  <a:lnTo>
                    <a:pt x="1257481" y="2882032"/>
                  </a:lnTo>
                  <a:lnTo>
                    <a:pt x="358134" y="2518632"/>
                  </a:lnTo>
                  <a:cubicBezTo>
                    <a:pt x="316263" y="2502316"/>
                    <a:pt x="283586" y="2446353"/>
                    <a:pt x="283586" y="2392823"/>
                  </a:cubicBezTo>
                  <a:cubicBezTo>
                    <a:pt x="284361" y="1940064"/>
                    <a:pt x="285137" y="1487304"/>
                    <a:pt x="285912" y="1034545"/>
                  </a:cubicBezTo>
                  <a:lnTo>
                    <a:pt x="73897" y="948383"/>
                  </a:lnTo>
                  <a:cubicBezTo>
                    <a:pt x="4001" y="920473"/>
                    <a:pt x="-26240" y="796954"/>
                    <a:pt x="27373" y="762031"/>
                  </a:cubicBezTo>
                  <a:lnTo>
                    <a:pt x="1015115" y="107367"/>
                  </a:lnTo>
                  <a:cubicBezTo>
                    <a:pt x="1017441" y="105077"/>
                    <a:pt x="1022093" y="105077"/>
                    <a:pt x="1024420" y="102643"/>
                  </a:cubicBezTo>
                  <a:lnTo>
                    <a:pt x="1022093" y="102643"/>
                  </a:lnTo>
                  <a:lnTo>
                    <a:pt x="1269112" y="2597"/>
                  </a:lnTo>
                  <a:cubicBezTo>
                    <a:pt x="1274927" y="236"/>
                    <a:pt x="1281324" y="-373"/>
                    <a:pt x="1288012" y="20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DEB62BC5-8045-4AAE-8C9B-3210AD32E2E2}"/>
                </a:ext>
              </a:extLst>
            </p:cNvPr>
            <p:cNvSpPr/>
            <p:nvPr/>
          </p:nvSpPr>
          <p:spPr>
            <a:xfrm>
              <a:off x="3135321" y="3003479"/>
              <a:ext cx="2115937" cy="2989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502" extrusionOk="0">
                  <a:moveTo>
                    <a:pt x="20805" y="10778"/>
                  </a:moveTo>
                  <a:cubicBezTo>
                    <a:pt x="21339" y="11347"/>
                    <a:pt x="21014" y="12051"/>
                    <a:pt x="20341" y="11850"/>
                  </a:cubicBezTo>
                  <a:lnTo>
                    <a:pt x="18230" y="11230"/>
                  </a:lnTo>
                  <a:lnTo>
                    <a:pt x="18207" y="20999"/>
                  </a:lnTo>
                  <a:cubicBezTo>
                    <a:pt x="18207" y="21385"/>
                    <a:pt x="17882" y="21586"/>
                    <a:pt x="17464" y="21469"/>
                  </a:cubicBezTo>
                  <a:lnTo>
                    <a:pt x="15585" y="20916"/>
                  </a:lnTo>
                  <a:lnTo>
                    <a:pt x="15585" y="17279"/>
                  </a:lnTo>
                  <a:cubicBezTo>
                    <a:pt x="15585" y="16911"/>
                    <a:pt x="15260" y="16509"/>
                    <a:pt x="14843" y="16375"/>
                  </a:cubicBezTo>
                  <a:lnTo>
                    <a:pt x="13265" y="15905"/>
                  </a:lnTo>
                  <a:cubicBezTo>
                    <a:pt x="12871" y="15788"/>
                    <a:pt x="12523" y="15989"/>
                    <a:pt x="12523" y="16375"/>
                  </a:cubicBezTo>
                  <a:lnTo>
                    <a:pt x="12523" y="20011"/>
                  </a:lnTo>
                  <a:lnTo>
                    <a:pt x="3567" y="17397"/>
                  </a:lnTo>
                  <a:cubicBezTo>
                    <a:pt x="3173" y="17279"/>
                    <a:pt x="2825" y="16877"/>
                    <a:pt x="2825" y="16492"/>
                  </a:cubicBezTo>
                  <a:lnTo>
                    <a:pt x="2848" y="6722"/>
                  </a:lnTo>
                  <a:lnTo>
                    <a:pt x="737" y="6102"/>
                  </a:lnTo>
                  <a:cubicBezTo>
                    <a:pt x="41" y="5901"/>
                    <a:pt x="-261" y="5013"/>
                    <a:pt x="273" y="4762"/>
                  </a:cubicBezTo>
                  <a:lnTo>
                    <a:pt x="10110" y="53"/>
                  </a:lnTo>
                  <a:cubicBezTo>
                    <a:pt x="10249" y="-14"/>
                    <a:pt x="10411" y="-14"/>
                    <a:pt x="10574" y="36"/>
                  </a:cubicBezTo>
                  <a:cubicBezTo>
                    <a:pt x="10736" y="87"/>
                    <a:pt x="10899" y="187"/>
                    <a:pt x="11038" y="338"/>
                  </a:cubicBezTo>
                  <a:lnTo>
                    <a:pt x="14100" y="3606"/>
                  </a:lnTo>
                  <a:lnTo>
                    <a:pt x="14100" y="2483"/>
                  </a:lnTo>
                  <a:cubicBezTo>
                    <a:pt x="14100" y="2114"/>
                    <a:pt x="14425" y="1896"/>
                    <a:pt x="14843" y="2014"/>
                  </a:cubicBezTo>
                  <a:lnTo>
                    <a:pt x="16420" y="2483"/>
                  </a:lnTo>
                  <a:cubicBezTo>
                    <a:pt x="16838" y="2600"/>
                    <a:pt x="17163" y="3002"/>
                    <a:pt x="17163" y="3388"/>
                  </a:cubicBezTo>
                  <a:lnTo>
                    <a:pt x="17163" y="6873"/>
                  </a:lnTo>
                  <a:lnTo>
                    <a:pt x="20805" y="10778"/>
                  </a:lnTo>
                  <a:close/>
                  <a:moveTo>
                    <a:pt x="9159" y="12353"/>
                  </a:moveTo>
                  <a:lnTo>
                    <a:pt x="9159" y="10962"/>
                  </a:lnTo>
                  <a:lnTo>
                    <a:pt x="7604" y="10510"/>
                  </a:lnTo>
                  <a:lnTo>
                    <a:pt x="7604" y="11900"/>
                  </a:lnTo>
                  <a:lnTo>
                    <a:pt x="9159" y="12353"/>
                  </a:lnTo>
                  <a:moveTo>
                    <a:pt x="9159" y="14146"/>
                  </a:moveTo>
                  <a:lnTo>
                    <a:pt x="9159" y="12755"/>
                  </a:lnTo>
                  <a:lnTo>
                    <a:pt x="7604" y="12303"/>
                  </a:lnTo>
                  <a:lnTo>
                    <a:pt x="7604" y="13693"/>
                  </a:lnTo>
                  <a:lnTo>
                    <a:pt x="9159" y="14146"/>
                  </a:lnTo>
                  <a:moveTo>
                    <a:pt x="7163" y="11783"/>
                  </a:moveTo>
                  <a:lnTo>
                    <a:pt x="7163" y="10392"/>
                  </a:lnTo>
                  <a:lnTo>
                    <a:pt x="5609" y="9940"/>
                  </a:lnTo>
                  <a:lnTo>
                    <a:pt x="5609" y="11331"/>
                  </a:lnTo>
                  <a:lnTo>
                    <a:pt x="7163" y="11783"/>
                  </a:lnTo>
                  <a:moveTo>
                    <a:pt x="7163" y="13559"/>
                  </a:moveTo>
                  <a:lnTo>
                    <a:pt x="7163" y="12168"/>
                  </a:lnTo>
                  <a:lnTo>
                    <a:pt x="5609" y="11716"/>
                  </a:lnTo>
                  <a:lnTo>
                    <a:pt x="5609" y="13107"/>
                  </a:lnTo>
                  <a:lnTo>
                    <a:pt x="7163" y="13559"/>
                  </a:lnTo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B988E98-82A5-4B88-8BF2-4C900257B6F0}"/>
                </a:ext>
              </a:extLst>
            </p:cNvPr>
            <p:cNvSpPr txBox="1"/>
            <p:nvPr/>
          </p:nvSpPr>
          <p:spPr>
            <a:xfrm>
              <a:off x="3843341" y="3272717"/>
              <a:ext cx="660530" cy="108219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950" b="1" dirty="0">
                  <a:solidFill>
                    <a:schemeClr val="accent3">
                      <a:lumMod val="50000"/>
                    </a:schemeClr>
                  </a:solidFill>
                </a:rPr>
                <a:t>C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51452F5-660E-45C3-BC4B-4D2051879DE0}"/>
              </a:ext>
            </a:extLst>
          </p:cNvPr>
          <p:cNvGrpSpPr/>
          <p:nvPr/>
        </p:nvGrpSpPr>
        <p:grpSpPr>
          <a:xfrm>
            <a:off x="6691483" y="4231088"/>
            <a:ext cx="2202816" cy="1360030"/>
            <a:chOff x="8921977" y="3919498"/>
            <a:chExt cx="2937088" cy="1813372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AC08CAC-5B27-4A0A-B991-5C2D2318E3F9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2CD1ED27-71A0-4701-B372-1D21B04CC91B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17BCF8C9-1847-4B20-B551-56B10D93FE16}"/>
              </a:ext>
            </a:extLst>
          </p:cNvPr>
          <p:cNvGrpSpPr/>
          <p:nvPr/>
        </p:nvGrpSpPr>
        <p:grpSpPr>
          <a:xfrm>
            <a:off x="249702" y="4231087"/>
            <a:ext cx="2202816" cy="1360030"/>
            <a:chOff x="332936" y="4498450"/>
            <a:chExt cx="2937088" cy="1813372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A1503556-236C-4884-92E5-3EC011B7CA0A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A781996-E334-483F-BFD9-7A1E2F4E1640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9D256E2-144C-4889-8F8E-3EF79E4CC9F4}"/>
              </a:ext>
            </a:extLst>
          </p:cNvPr>
          <p:cNvGrpSpPr/>
          <p:nvPr/>
        </p:nvGrpSpPr>
        <p:grpSpPr>
          <a:xfrm>
            <a:off x="6697329" y="1901759"/>
            <a:ext cx="2202816" cy="1360030"/>
            <a:chOff x="8921977" y="1312837"/>
            <a:chExt cx="2937088" cy="1813372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DAF4AB9A-FAAB-4368-A608-524B845A1270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65C4F99-3558-4B40-AD7E-E0FB3BF35F30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BCA84165-16D8-467F-9AC5-A6C62227F223}"/>
              </a:ext>
            </a:extLst>
          </p:cNvPr>
          <p:cNvGrpSpPr/>
          <p:nvPr/>
        </p:nvGrpSpPr>
        <p:grpSpPr>
          <a:xfrm>
            <a:off x="255548" y="1901762"/>
            <a:ext cx="2202816" cy="1360030"/>
            <a:chOff x="332936" y="2473878"/>
            <a:chExt cx="2937088" cy="1813372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627F7971-158C-4736-8F3C-8AB41FD2F2A5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26557F9-5CFB-49C2-8E2B-A0C00201818B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D115D140-519D-4894-B749-53CF9F8943B0}"/>
              </a:ext>
            </a:extLst>
          </p:cNvPr>
          <p:cNvSpPr/>
          <p:nvPr/>
        </p:nvSpPr>
        <p:spPr>
          <a:xfrm>
            <a:off x="8399400" y="4091892"/>
            <a:ext cx="494899" cy="509223"/>
          </a:xfrm>
          <a:custGeom>
            <a:avLst/>
            <a:gdLst>
              <a:gd name="connsiteX0" fmla="*/ 1011467 w 2396516"/>
              <a:gd name="connsiteY0" fmla="*/ 1722048 h 2465882"/>
              <a:gd name="connsiteX1" fmla="*/ 1171811 w 2396516"/>
              <a:gd name="connsiteY1" fmla="*/ 1722048 h 2465882"/>
              <a:gd name="connsiteX2" fmla="*/ 1292069 w 2396516"/>
              <a:gd name="connsiteY2" fmla="*/ 1735410 h 2465882"/>
              <a:gd name="connsiteX3" fmla="*/ 1368129 w 2396516"/>
              <a:gd name="connsiteY3" fmla="*/ 1773440 h 2465882"/>
              <a:gd name="connsiteX4" fmla="*/ 1413354 w 2396516"/>
              <a:gd name="connsiteY4" fmla="*/ 1834597 h 2465882"/>
              <a:gd name="connsiteX5" fmla="*/ 1428772 w 2396516"/>
              <a:gd name="connsiteY5" fmla="*/ 1917338 h 2465882"/>
              <a:gd name="connsiteX6" fmla="*/ 1412840 w 2396516"/>
              <a:gd name="connsiteY6" fmla="*/ 1995968 h 2465882"/>
              <a:gd name="connsiteX7" fmla="*/ 1368643 w 2396516"/>
              <a:gd name="connsiteY7" fmla="*/ 2053528 h 2465882"/>
              <a:gd name="connsiteX8" fmla="*/ 1301833 w 2396516"/>
              <a:gd name="connsiteY8" fmla="*/ 2088474 h 2465882"/>
              <a:gd name="connsiteX9" fmla="*/ 1206757 w 2396516"/>
              <a:gd name="connsiteY9" fmla="*/ 2100294 h 2465882"/>
              <a:gd name="connsiteX10" fmla="*/ 1011467 w 2396516"/>
              <a:gd name="connsiteY10" fmla="*/ 2100294 h 2465882"/>
              <a:gd name="connsiteX11" fmla="*/ 1011467 w 2396516"/>
              <a:gd name="connsiteY11" fmla="*/ 1179346 h 2465882"/>
              <a:gd name="connsiteX12" fmla="*/ 1148170 w 2396516"/>
              <a:gd name="connsiteY12" fmla="*/ 1179346 h 2465882"/>
              <a:gd name="connsiteX13" fmla="*/ 1248385 w 2396516"/>
              <a:gd name="connsiteY13" fmla="*/ 1190652 h 2465882"/>
              <a:gd name="connsiteX14" fmla="*/ 1310570 w 2396516"/>
              <a:gd name="connsiteY14" fmla="*/ 1223029 h 2465882"/>
              <a:gd name="connsiteX15" fmla="*/ 1347572 w 2396516"/>
              <a:gd name="connsiteY15" fmla="*/ 1275963 h 2465882"/>
              <a:gd name="connsiteX16" fmla="*/ 1359906 w 2396516"/>
              <a:gd name="connsiteY16" fmla="*/ 1347913 h 2465882"/>
              <a:gd name="connsiteX17" fmla="*/ 1348600 w 2396516"/>
              <a:gd name="connsiteY17" fmla="*/ 1416264 h 2465882"/>
              <a:gd name="connsiteX18" fmla="*/ 1314167 w 2396516"/>
              <a:gd name="connsiteY18" fmla="*/ 1472796 h 2465882"/>
              <a:gd name="connsiteX19" fmla="*/ 1256094 w 2396516"/>
              <a:gd name="connsiteY19" fmla="*/ 1510826 h 2465882"/>
              <a:gd name="connsiteX20" fmla="*/ 1162560 w 2396516"/>
              <a:gd name="connsiteY20" fmla="*/ 1524702 h 2465882"/>
              <a:gd name="connsiteX21" fmla="*/ 1011467 w 2396516"/>
              <a:gd name="connsiteY21" fmla="*/ 1524702 h 2465882"/>
              <a:gd name="connsiteX22" fmla="*/ 826455 w 2396516"/>
              <a:gd name="connsiteY22" fmla="*/ 976861 h 2465882"/>
              <a:gd name="connsiteX23" fmla="*/ 769410 w 2396516"/>
              <a:gd name="connsiteY23" fmla="*/ 996904 h 2465882"/>
              <a:gd name="connsiteX24" fmla="*/ 746283 w 2396516"/>
              <a:gd name="connsiteY24" fmla="*/ 1062172 h 2465882"/>
              <a:gd name="connsiteX25" fmla="*/ 746283 w 2396516"/>
              <a:gd name="connsiteY25" fmla="*/ 2221580 h 2465882"/>
              <a:gd name="connsiteX26" fmla="*/ 769410 w 2396516"/>
              <a:gd name="connsiteY26" fmla="*/ 2286848 h 2465882"/>
              <a:gd name="connsiteX27" fmla="*/ 826455 w 2396516"/>
              <a:gd name="connsiteY27" fmla="*/ 2306891 h 2465882"/>
              <a:gd name="connsiteX28" fmla="*/ 1180034 w 2396516"/>
              <a:gd name="connsiteY28" fmla="*/ 2306891 h 2465882"/>
              <a:gd name="connsiteX29" fmla="*/ 1325473 w 2396516"/>
              <a:gd name="connsiteY29" fmla="*/ 2297127 h 2465882"/>
              <a:gd name="connsiteX30" fmla="*/ 1448301 w 2396516"/>
              <a:gd name="connsiteY30" fmla="*/ 2266805 h 2465882"/>
              <a:gd name="connsiteX31" fmla="*/ 1553655 w 2396516"/>
              <a:gd name="connsiteY31" fmla="*/ 2214385 h 2465882"/>
              <a:gd name="connsiteX32" fmla="*/ 1635882 w 2396516"/>
              <a:gd name="connsiteY32" fmla="*/ 2138325 h 2465882"/>
              <a:gd name="connsiteX33" fmla="*/ 1689844 w 2396516"/>
              <a:gd name="connsiteY33" fmla="*/ 2036568 h 2465882"/>
              <a:gd name="connsiteX34" fmla="*/ 1709373 w 2396516"/>
              <a:gd name="connsiteY34" fmla="*/ 1908088 h 2465882"/>
              <a:gd name="connsiteX35" fmla="*/ 1688816 w 2396516"/>
              <a:gd name="connsiteY35" fmla="*/ 1785774 h 2465882"/>
              <a:gd name="connsiteX36" fmla="*/ 1632799 w 2396516"/>
              <a:gd name="connsiteY36" fmla="*/ 1690699 h 2465882"/>
              <a:gd name="connsiteX37" fmla="*/ 1549544 w 2396516"/>
              <a:gd name="connsiteY37" fmla="*/ 1624403 h 2465882"/>
              <a:gd name="connsiteX38" fmla="*/ 1445217 w 2396516"/>
              <a:gd name="connsiteY38" fmla="*/ 1588428 h 2465882"/>
              <a:gd name="connsiteX39" fmla="*/ 1523847 w 2396516"/>
              <a:gd name="connsiteY39" fmla="*/ 1545259 h 2465882"/>
              <a:gd name="connsiteX40" fmla="*/ 1581921 w 2396516"/>
              <a:gd name="connsiteY40" fmla="*/ 1483588 h 2465882"/>
              <a:gd name="connsiteX41" fmla="*/ 1617895 w 2396516"/>
              <a:gd name="connsiteY41" fmla="*/ 1405986 h 2465882"/>
              <a:gd name="connsiteX42" fmla="*/ 1630229 w 2396516"/>
              <a:gd name="connsiteY42" fmla="*/ 1315021 h 2465882"/>
              <a:gd name="connsiteX43" fmla="*/ 1599394 w 2396516"/>
              <a:gd name="connsiteY43" fmla="*/ 1164956 h 2465882"/>
              <a:gd name="connsiteX44" fmla="*/ 1510485 w 2396516"/>
              <a:gd name="connsiteY44" fmla="*/ 1059602 h 2465882"/>
              <a:gd name="connsiteX45" fmla="*/ 1367615 w 2396516"/>
              <a:gd name="connsiteY45" fmla="*/ 997418 h 2465882"/>
              <a:gd name="connsiteX46" fmla="*/ 1160504 w 2396516"/>
              <a:gd name="connsiteY46" fmla="*/ 976861 h 2465882"/>
              <a:gd name="connsiteX47" fmla="*/ 1198258 w 2396516"/>
              <a:gd name="connsiteY47" fmla="*/ 393713 h 2465882"/>
              <a:gd name="connsiteX48" fmla="*/ 2054157 w 2396516"/>
              <a:gd name="connsiteY48" fmla="*/ 1206817 h 2465882"/>
              <a:gd name="connsiteX49" fmla="*/ 2054157 w 2396516"/>
              <a:gd name="connsiteY49" fmla="*/ 1618543 h 2465882"/>
              <a:gd name="connsiteX50" fmla="*/ 2054157 w 2396516"/>
              <a:gd name="connsiteY50" fmla="*/ 2054156 h 2465882"/>
              <a:gd name="connsiteX51" fmla="*/ 2054157 w 2396516"/>
              <a:gd name="connsiteY51" fmla="*/ 2465882 h 2465882"/>
              <a:gd name="connsiteX52" fmla="*/ 342360 w 2396516"/>
              <a:gd name="connsiteY52" fmla="*/ 2465882 h 2465882"/>
              <a:gd name="connsiteX53" fmla="*/ 342360 w 2396516"/>
              <a:gd name="connsiteY53" fmla="*/ 2054156 h 2465882"/>
              <a:gd name="connsiteX54" fmla="*/ 342360 w 2396516"/>
              <a:gd name="connsiteY54" fmla="*/ 1618543 h 2465882"/>
              <a:gd name="connsiteX55" fmla="*/ 342360 w 2396516"/>
              <a:gd name="connsiteY55" fmla="*/ 1206817 h 2465882"/>
              <a:gd name="connsiteX56" fmla="*/ 1198258 w 2396516"/>
              <a:gd name="connsiteY56" fmla="*/ 0 h 2465882"/>
              <a:gd name="connsiteX57" fmla="*/ 2396516 w 2396516"/>
              <a:gd name="connsiteY57" fmla="*/ 1141198 h 2465882"/>
              <a:gd name="connsiteX58" fmla="*/ 2268131 w 2396516"/>
              <a:gd name="connsiteY58" fmla="*/ 1249612 h 2465882"/>
              <a:gd name="connsiteX59" fmla="*/ 1198258 w 2396516"/>
              <a:gd name="connsiteY59" fmla="*/ 233946 h 2465882"/>
              <a:gd name="connsiteX60" fmla="*/ 128385 w 2396516"/>
              <a:gd name="connsiteY60" fmla="*/ 1249612 h 2465882"/>
              <a:gd name="connsiteX61" fmla="*/ 0 w 2396516"/>
              <a:gd name="connsiteY61" fmla="*/ 1141198 h 246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2396516" h="2465882">
                <a:moveTo>
                  <a:pt x="1011467" y="1722048"/>
                </a:moveTo>
                <a:lnTo>
                  <a:pt x="1171811" y="1722048"/>
                </a:lnTo>
                <a:cubicBezTo>
                  <a:pt x="1221147" y="1722048"/>
                  <a:pt x="1261233" y="1726502"/>
                  <a:pt x="1292069" y="1735410"/>
                </a:cubicBezTo>
                <a:cubicBezTo>
                  <a:pt x="1322904" y="1744318"/>
                  <a:pt x="1348257" y="1756994"/>
                  <a:pt x="1368129" y="1773440"/>
                </a:cubicBezTo>
                <a:cubicBezTo>
                  <a:pt x="1388001" y="1789885"/>
                  <a:pt x="1403076" y="1810271"/>
                  <a:pt x="1413354" y="1834597"/>
                </a:cubicBezTo>
                <a:cubicBezTo>
                  <a:pt x="1423633" y="1858922"/>
                  <a:pt x="1428772" y="1886503"/>
                  <a:pt x="1428772" y="1917338"/>
                </a:cubicBezTo>
                <a:cubicBezTo>
                  <a:pt x="1428772" y="1946803"/>
                  <a:pt x="1423461" y="1973013"/>
                  <a:pt x="1412840" y="1995968"/>
                </a:cubicBezTo>
                <a:cubicBezTo>
                  <a:pt x="1402219" y="2018924"/>
                  <a:pt x="1387487" y="2038110"/>
                  <a:pt x="1368643" y="2053528"/>
                </a:cubicBezTo>
                <a:cubicBezTo>
                  <a:pt x="1349799" y="2068945"/>
                  <a:pt x="1327529" y="2080594"/>
                  <a:pt x="1301833" y="2088474"/>
                </a:cubicBezTo>
                <a:cubicBezTo>
                  <a:pt x="1276137" y="2096354"/>
                  <a:pt x="1244445" y="2100294"/>
                  <a:pt x="1206757" y="2100294"/>
                </a:cubicBezTo>
                <a:lnTo>
                  <a:pt x="1011467" y="2100294"/>
                </a:lnTo>
                <a:close/>
                <a:moveTo>
                  <a:pt x="1011467" y="1179346"/>
                </a:moveTo>
                <a:lnTo>
                  <a:pt x="1148170" y="1179346"/>
                </a:lnTo>
                <a:cubicBezTo>
                  <a:pt x="1189969" y="1179346"/>
                  <a:pt x="1223374" y="1183115"/>
                  <a:pt x="1248385" y="1190652"/>
                </a:cubicBezTo>
                <a:cubicBezTo>
                  <a:pt x="1273396" y="1198190"/>
                  <a:pt x="1294124" y="1208982"/>
                  <a:pt x="1310570" y="1223029"/>
                </a:cubicBezTo>
                <a:cubicBezTo>
                  <a:pt x="1327015" y="1237077"/>
                  <a:pt x="1339349" y="1254721"/>
                  <a:pt x="1347572" y="1275963"/>
                </a:cubicBezTo>
                <a:cubicBezTo>
                  <a:pt x="1355795" y="1297206"/>
                  <a:pt x="1359906" y="1321189"/>
                  <a:pt x="1359906" y="1347913"/>
                </a:cubicBezTo>
                <a:cubicBezTo>
                  <a:pt x="1359906" y="1371896"/>
                  <a:pt x="1356137" y="1394679"/>
                  <a:pt x="1348600" y="1416264"/>
                </a:cubicBezTo>
                <a:cubicBezTo>
                  <a:pt x="1341062" y="1437849"/>
                  <a:pt x="1329585" y="1456693"/>
                  <a:pt x="1314167" y="1472796"/>
                </a:cubicBezTo>
                <a:cubicBezTo>
                  <a:pt x="1298750" y="1488899"/>
                  <a:pt x="1279392" y="1501575"/>
                  <a:pt x="1256094" y="1510826"/>
                </a:cubicBezTo>
                <a:cubicBezTo>
                  <a:pt x="1232796" y="1520076"/>
                  <a:pt x="1201618" y="1524702"/>
                  <a:pt x="1162560" y="1524702"/>
                </a:cubicBezTo>
                <a:lnTo>
                  <a:pt x="1011467" y="1524702"/>
                </a:lnTo>
                <a:close/>
                <a:moveTo>
                  <a:pt x="826455" y="976861"/>
                </a:moveTo>
                <a:cubicBezTo>
                  <a:pt x="803843" y="976861"/>
                  <a:pt x="784827" y="983542"/>
                  <a:pt x="769410" y="996904"/>
                </a:cubicBezTo>
                <a:cubicBezTo>
                  <a:pt x="753992" y="1010266"/>
                  <a:pt x="746283" y="1032022"/>
                  <a:pt x="746283" y="1062172"/>
                </a:cubicBezTo>
                <a:lnTo>
                  <a:pt x="746283" y="2221580"/>
                </a:lnTo>
                <a:cubicBezTo>
                  <a:pt x="746283" y="2251730"/>
                  <a:pt x="753992" y="2273486"/>
                  <a:pt x="769410" y="2286848"/>
                </a:cubicBezTo>
                <a:cubicBezTo>
                  <a:pt x="784827" y="2300210"/>
                  <a:pt x="803843" y="2306891"/>
                  <a:pt x="826455" y="2306891"/>
                </a:cubicBezTo>
                <a:lnTo>
                  <a:pt x="1180034" y="2306891"/>
                </a:lnTo>
                <a:cubicBezTo>
                  <a:pt x="1233481" y="2306891"/>
                  <a:pt x="1281961" y="2303636"/>
                  <a:pt x="1325473" y="2297127"/>
                </a:cubicBezTo>
                <a:cubicBezTo>
                  <a:pt x="1368986" y="2290617"/>
                  <a:pt x="1409928" y="2280510"/>
                  <a:pt x="1448301" y="2266805"/>
                </a:cubicBezTo>
                <a:cubicBezTo>
                  <a:pt x="1486674" y="2253101"/>
                  <a:pt x="1521792" y="2235627"/>
                  <a:pt x="1553655" y="2214385"/>
                </a:cubicBezTo>
                <a:cubicBezTo>
                  <a:pt x="1585518" y="2193143"/>
                  <a:pt x="1612927" y="2167790"/>
                  <a:pt x="1635882" y="2138325"/>
                </a:cubicBezTo>
                <a:cubicBezTo>
                  <a:pt x="1658838" y="2108860"/>
                  <a:pt x="1676825" y="2074941"/>
                  <a:pt x="1689844" y="2036568"/>
                </a:cubicBezTo>
                <a:cubicBezTo>
                  <a:pt x="1702864" y="1998195"/>
                  <a:pt x="1709373" y="1955368"/>
                  <a:pt x="1709373" y="1908088"/>
                </a:cubicBezTo>
                <a:cubicBezTo>
                  <a:pt x="1709373" y="1862862"/>
                  <a:pt x="1702521" y="1822091"/>
                  <a:pt x="1688816" y="1785774"/>
                </a:cubicBezTo>
                <a:cubicBezTo>
                  <a:pt x="1675112" y="1749457"/>
                  <a:pt x="1656439" y="1717765"/>
                  <a:pt x="1632799" y="1690699"/>
                </a:cubicBezTo>
                <a:cubicBezTo>
                  <a:pt x="1609158" y="1663632"/>
                  <a:pt x="1581407" y="1641533"/>
                  <a:pt x="1549544" y="1624403"/>
                </a:cubicBezTo>
                <a:cubicBezTo>
                  <a:pt x="1517680" y="1607272"/>
                  <a:pt x="1482905" y="1595280"/>
                  <a:pt x="1445217" y="1588428"/>
                </a:cubicBezTo>
                <a:cubicBezTo>
                  <a:pt x="1474682" y="1577464"/>
                  <a:pt x="1500892" y="1563074"/>
                  <a:pt x="1523847" y="1545259"/>
                </a:cubicBezTo>
                <a:cubicBezTo>
                  <a:pt x="1546803" y="1527443"/>
                  <a:pt x="1566160" y="1506886"/>
                  <a:pt x="1581921" y="1483588"/>
                </a:cubicBezTo>
                <a:cubicBezTo>
                  <a:pt x="1597681" y="1460290"/>
                  <a:pt x="1609672" y="1434423"/>
                  <a:pt x="1617895" y="1405986"/>
                </a:cubicBezTo>
                <a:cubicBezTo>
                  <a:pt x="1626118" y="1377549"/>
                  <a:pt x="1630229" y="1347227"/>
                  <a:pt x="1630229" y="1315021"/>
                </a:cubicBezTo>
                <a:cubicBezTo>
                  <a:pt x="1630229" y="1257462"/>
                  <a:pt x="1619951" y="1207440"/>
                  <a:pt x="1599394" y="1164956"/>
                </a:cubicBezTo>
                <a:cubicBezTo>
                  <a:pt x="1578837" y="1122472"/>
                  <a:pt x="1549201" y="1087354"/>
                  <a:pt x="1510485" y="1059602"/>
                </a:cubicBezTo>
                <a:cubicBezTo>
                  <a:pt x="1471770" y="1031850"/>
                  <a:pt x="1424147" y="1011122"/>
                  <a:pt x="1367615" y="997418"/>
                </a:cubicBezTo>
                <a:cubicBezTo>
                  <a:pt x="1311084" y="983713"/>
                  <a:pt x="1242047" y="976861"/>
                  <a:pt x="1160504" y="976861"/>
                </a:cubicBezTo>
                <a:close/>
                <a:moveTo>
                  <a:pt x="1198258" y="393713"/>
                </a:moveTo>
                <a:lnTo>
                  <a:pt x="2054157" y="1206817"/>
                </a:lnTo>
                <a:lnTo>
                  <a:pt x="2054157" y="1618543"/>
                </a:lnTo>
                <a:lnTo>
                  <a:pt x="2054157" y="2054156"/>
                </a:lnTo>
                <a:lnTo>
                  <a:pt x="2054157" y="2465882"/>
                </a:lnTo>
                <a:lnTo>
                  <a:pt x="342360" y="2465882"/>
                </a:lnTo>
                <a:lnTo>
                  <a:pt x="342360" y="2054156"/>
                </a:lnTo>
                <a:lnTo>
                  <a:pt x="342360" y="1618543"/>
                </a:lnTo>
                <a:lnTo>
                  <a:pt x="342360" y="1206817"/>
                </a:lnTo>
                <a:close/>
                <a:moveTo>
                  <a:pt x="1198258" y="0"/>
                </a:moveTo>
                <a:lnTo>
                  <a:pt x="2396516" y="1141198"/>
                </a:lnTo>
                <a:lnTo>
                  <a:pt x="2268131" y="1249612"/>
                </a:lnTo>
                <a:lnTo>
                  <a:pt x="1198258" y="233946"/>
                </a:lnTo>
                <a:lnTo>
                  <a:pt x="128385" y="1249612"/>
                </a:lnTo>
                <a:lnTo>
                  <a:pt x="0" y="11411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284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AD8323C9-92C5-4DD0-A6EA-9429E3B99121}"/>
              </a:ext>
            </a:extLst>
          </p:cNvPr>
          <p:cNvSpPr/>
          <p:nvPr/>
        </p:nvSpPr>
        <p:spPr>
          <a:xfrm>
            <a:off x="249702" y="4091892"/>
            <a:ext cx="494899" cy="509223"/>
          </a:xfrm>
          <a:custGeom>
            <a:avLst/>
            <a:gdLst>
              <a:gd name="connsiteX0" fmla="*/ 1332632 w 2396516"/>
              <a:gd name="connsiteY0" fmla="*/ 955276 h 2465882"/>
              <a:gd name="connsiteX1" fmla="*/ 1082352 w 2396516"/>
              <a:gd name="connsiteY1" fmla="*/ 1001529 h 2465882"/>
              <a:gd name="connsiteX2" fmla="*/ 887576 w 2396516"/>
              <a:gd name="connsiteY2" fmla="*/ 1137204 h 2465882"/>
              <a:gd name="connsiteX3" fmla="*/ 761151 w 2396516"/>
              <a:gd name="connsiteY3" fmla="*/ 1358191 h 2465882"/>
              <a:gd name="connsiteX4" fmla="*/ 715926 w 2396516"/>
              <a:gd name="connsiteY4" fmla="*/ 1659349 h 2465882"/>
              <a:gd name="connsiteX5" fmla="*/ 757040 w 2396516"/>
              <a:gd name="connsiteY5" fmla="*/ 1951257 h 2465882"/>
              <a:gd name="connsiteX6" fmla="*/ 875242 w 2396516"/>
              <a:gd name="connsiteY6" fmla="*/ 2160423 h 2465882"/>
              <a:gd name="connsiteX7" fmla="*/ 1062309 w 2396516"/>
              <a:gd name="connsiteY7" fmla="*/ 2286334 h 2465882"/>
              <a:gd name="connsiteX8" fmla="*/ 1308992 w 2396516"/>
              <a:gd name="connsiteY8" fmla="*/ 2328476 h 2465882"/>
              <a:gd name="connsiteX9" fmla="*/ 1439014 w 2396516"/>
              <a:gd name="connsiteY9" fmla="*/ 2317170 h 2465882"/>
              <a:gd name="connsiteX10" fmla="*/ 1545910 w 2396516"/>
              <a:gd name="connsiteY10" fmla="*/ 2288904 h 2465882"/>
              <a:gd name="connsiteX11" fmla="*/ 1625054 w 2396516"/>
              <a:gd name="connsiteY11" fmla="*/ 2253443 h 2465882"/>
              <a:gd name="connsiteX12" fmla="*/ 1668738 w 2396516"/>
              <a:gd name="connsiteY12" fmla="*/ 2223122 h 2465882"/>
              <a:gd name="connsiteX13" fmla="*/ 1685183 w 2396516"/>
              <a:gd name="connsiteY13" fmla="*/ 2202051 h 2465882"/>
              <a:gd name="connsiteX14" fmla="*/ 1693406 w 2396516"/>
              <a:gd name="connsiteY14" fmla="*/ 2179952 h 2465882"/>
              <a:gd name="connsiteX15" fmla="*/ 1698031 w 2396516"/>
              <a:gd name="connsiteY15" fmla="*/ 2149117 h 2465882"/>
              <a:gd name="connsiteX16" fmla="*/ 1699573 w 2396516"/>
              <a:gd name="connsiteY16" fmla="*/ 2105434 h 2465882"/>
              <a:gd name="connsiteX17" fmla="*/ 1697517 w 2396516"/>
              <a:gd name="connsiteY17" fmla="*/ 2046333 h 2465882"/>
              <a:gd name="connsiteX18" fmla="*/ 1691350 w 2396516"/>
              <a:gd name="connsiteY18" fmla="*/ 2011900 h 2465882"/>
              <a:gd name="connsiteX19" fmla="*/ 1681072 w 2396516"/>
              <a:gd name="connsiteY19" fmla="*/ 1995454 h 2465882"/>
              <a:gd name="connsiteX20" fmla="*/ 1664626 w 2396516"/>
              <a:gd name="connsiteY20" fmla="*/ 1991343 h 2465882"/>
              <a:gd name="connsiteX21" fmla="*/ 1627110 w 2396516"/>
              <a:gd name="connsiteY21" fmla="*/ 2007788 h 2465882"/>
              <a:gd name="connsiteX22" fmla="*/ 1565439 w 2396516"/>
              <a:gd name="connsiteY22" fmla="*/ 2044791 h 2465882"/>
              <a:gd name="connsiteX23" fmla="*/ 1475503 w 2396516"/>
              <a:gd name="connsiteY23" fmla="*/ 2082307 h 2465882"/>
              <a:gd name="connsiteX24" fmla="*/ 1351134 w 2396516"/>
              <a:gd name="connsiteY24" fmla="*/ 2099267 h 2465882"/>
              <a:gd name="connsiteX25" fmla="*/ 1208777 w 2396516"/>
              <a:gd name="connsiteY25" fmla="*/ 2072029 h 2465882"/>
              <a:gd name="connsiteX26" fmla="*/ 1100854 w 2396516"/>
              <a:gd name="connsiteY26" fmla="*/ 1989287 h 2465882"/>
              <a:gd name="connsiteX27" fmla="*/ 1031988 w 2396516"/>
              <a:gd name="connsiteY27" fmla="*/ 1847959 h 2465882"/>
              <a:gd name="connsiteX28" fmla="*/ 1007834 w 2396516"/>
              <a:gd name="connsiteY28" fmla="*/ 1644959 h 2465882"/>
              <a:gd name="connsiteX29" fmla="*/ 1030446 w 2396516"/>
              <a:gd name="connsiteY29" fmla="*/ 1452753 h 2465882"/>
              <a:gd name="connsiteX30" fmla="*/ 1096742 w 2396516"/>
              <a:gd name="connsiteY30" fmla="*/ 1307313 h 2465882"/>
              <a:gd name="connsiteX31" fmla="*/ 1202610 w 2396516"/>
              <a:gd name="connsiteY31" fmla="*/ 1214807 h 2465882"/>
              <a:gd name="connsiteX32" fmla="*/ 1343939 w 2396516"/>
              <a:gd name="connsiteY32" fmla="*/ 1182430 h 2465882"/>
              <a:gd name="connsiteX33" fmla="*/ 1467794 w 2396516"/>
              <a:gd name="connsiteY33" fmla="*/ 1200417 h 2465882"/>
              <a:gd name="connsiteX34" fmla="*/ 1557216 w 2396516"/>
              <a:gd name="connsiteY34" fmla="*/ 1240503 h 2465882"/>
              <a:gd name="connsiteX35" fmla="*/ 1618373 w 2396516"/>
              <a:gd name="connsiteY35" fmla="*/ 1280589 h 2465882"/>
              <a:gd name="connsiteX36" fmla="*/ 1657431 w 2396516"/>
              <a:gd name="connsiteY36" fmla="*/ 1298576 h 2465882"/>
              <a:gd name="connsiteX37" fmla="*/ 1673877 w 2396516"/>
              <a:gd name="connsiteY37" fmla="*/ 1292409 h 2465882"/>
              <a:gd name="connsiteX38" fmla="*/ 1686211 w 2396516"/>
              <a:gd name="connsiteY38" fmla="*/ 1272880 h 2465882"/>
              <a:gd name="connsiteX39" fmla="*/ 1693406 w 2396516"/>
              <a:gd name="connsiteY39" fmla="*/ 1237933 h 2465882"/>
              <a:gd name="connsiteX40" fmla="*/ 1695461 w 2396516"/>
              <a:gd name="connsiteY40" fmla="*/ 1185513 h 2465882"/>
              <a:gd name="connsiteX41" fmla="*/ 1693920 w 2396516"/>
              <a:gd name="connsiteY41" fmla="*/ 1137204 h 2465882"/>
              <a:gd name="connsiteX42" fmla="*/ 1689294 w 2396516"/>
              <a:gd name="connsiteY42" fmla="*/ 1103286 h 2465882"/>
              <a:gd name="connsiteX43" fmla="*/ 1681072 w 2396516"/>
              <a:gd name="connsiteY43" fmla="*/ 1079645 h 2465882"/>
              <a:gd name="connsiteX44" fmla="*/ 1662057 w 2396516"/>
              <a:gd name="connsiteY44" fmla="*/ 1056519 h 2465882"/>
              <a:gd name="connsiteX45" fmla="*/ 1613234 w 2396516"/>
              <a:gd name="connsiteY45" fmla="*/ 1023114 h 2465882"/>
              <a:gd name="connsiteX46" fmla="*/ 1534604 w 2396516"/>
              <a:gd name="connsiteY46" fmla="*/ 988681 h 2465882"/>
              <a:gd name="connsiteX47" fmla="*/ 1439528 w 2396516"/>
              <a:gd name="connsiteY47" fmla="*/ 964527 h 2465882"/>
              <a:gd name="connsiteX48" fmla="*/ 1332632 w 2396516"/>
              <a:gd name="connsiteY48" fmla="*/ 955276 h 2465882"/>
              <a:gd name="connsiteX49" fmla="*/ 1198258 w 2396516"/>
              <a:gd name="connsiteY49" fmla="*/ 393713 h 2465882"/>
              <a:gd name="connsiteX50" fmla="*/ 2054157 w 2396516"/>
              <a:gd name="connsiteY50" fmla="*/ 1206817 h 2465882"/>
              <a:gd name="connsiteX51" fmla="*/ 2054157 w 2396516"/>
              <a:gd name="connsiteY51" fmla="*/ 2054156 h 2465882"/>
              <a:gd name="connsiteX52" fmla="*/ 2053897 w 2396516"/>
              <a:gd name="connsiteY52" fmla="*/ 2054156 h 2465882"/>
              <a:gd name="connsiteX53" fmla="*/ 2053897 w 2396516"/>
              <a:gd name="connsiteY53" fmla="*/ 2465882 h 2465882"/>
              <a:gd name="connsiteX54" fmla="*/ 342100 w 2396516"/>
              <a:gd name="connsiteY54" fmla="*/ 2465882 h 2465882"/>
              <a:gd name="connsiteX55" fmla="*/ 342100 w 2396516"/>
              <a:gd name="connsiteY55" fmla="*/ 1618543 h 2465882"/>
              <a:gd name="connsiteX56" fmla="*/ 342360 w 2396516"/>
              <a:gd name="connsiteY56" fmla="*/ 1618296 h 2465882"/>
              <a:gd name="connsiteX57" fmla="*/ 342360 w 2396516"/>
              <a:gd name="connsiteY57" fmla="*/ 1206817 h 2465882"/>
              <a:gd name="connsiteX58" fmla="*/ 1198258 w 2396516"/>
              <a:gd name="connsiteY58" fmla="*/ 0 h 2465882"/>
              <a:gd name="connsiteX59" fmla="*/ 2396516 w 2396516"/>
              <a:gd name="connsiteY59" fmla="*/ 1141198 h 2465882"/>
              <a:gd name="connsiteX60" fmla="*/ 2268131 w 2396516"/>
              <a:gd name="connsiteY60" fmla="*/ 1249612 h 2465882"/>
              <a:gd name="connsiteX61" fmla="*/ 1198258 w 2396516"/>
              <a:gd name="connsiteY61" fmla="*/ 233946 h 2465882"/>
              <a:gd name="connsiteX62" fmla="*/ 128385 w 2396516"/>
              <a:gd name="connsiteY62" fmla="*/ 1249612 h 2465882"/>
              <a:gd name="connsiteX63" fmla="*/ 0 w 2396516"/>
              <a:gd name="connsiteY63" fmla="*/ 1141198 h 246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2396516" h="2465882">
                <a:moveTo>
                  <a:pt x="1332632" y="955276"/>
                </a:moveTo>
                <a:cubicBezTo>
                  <a:pt x="1241497" y="955276"/>
                  <a:pt x="1158070" y="970694"/>
                  <a:pt x="1082352" y="1001529"/>
                </a:cubicBezTo>
                <a:cubicBezTo>
                  <a:pt x="1006635" y="1032364"/>
                  <a:pt x="941709" y="1077589"/>
                  <a:pt x="887576" y="1137204"/>
                </a:cubicBezTo>
                <a:cubicBezTo>
                  <a:pt x="833443" y="1196819"/>
                  <a:pt x="791301" y="1270482"/>
                  <a:pt x="761151" y="1358191"/>
                </a:cubicBezTo>
                <a:cubicBezTo>
                  <a:pt x="731001" y="1445900"/>
                  <a:pt x="715926" y="1546286"/>
                  <a:pt x="715926" y="1659349"/>
                </a:cubicBezTo>
                <a:cubicBezTo>
                  <a:pt x="715926" y="1770356"/>
                  <a:pt x="729631" y="1867659"/>
                  <a:pt x="757040" y="1951257"/>
                </a:cubicBezTo>
                <a:cubicBezTo>
                  <a:pt x="784449" y="2034855"/>
                  <a:pt x="823850" y="2104577"/>
                  <a:pt x="875242" y="2160423"/>
                </a:cubicBezTo>
                <a:cubicBezTo>
                  <a:pt x="926634" y="2216270"/>
                  <a:pt x="988990" y="2258240"/>
                  <a:pt x="1062309" y="2286334"/>
                </a:cubicBezTo>
                <a:cubicBezTo>
                  <a:pt x="1135629" y="2314429"/>
                  <a:pt x="1217856" y="2328476"/>
                  <a:pt x="1308992" y="2328476"/>
                </a:cubicBezTo>
                <a:cubicBezTo>
                  <a:pt x="1355588" y="2328476"/>
                  <a:pt x="1398928" y="2324707"/>
                  <a:pt x="1439014" y="2317170"/>
                </a:cubicBezTo>
                <a:cubicBezTo>
                  <a:pt x="1479100" y="2309632"/>
                  <a:pt x="1514732" y="2300210"/>
                  <a:pt x="1545910" y="2288904"/>
                </a:cubicBezTo>
                <a:cubicBezTo>
                  <a:pt x="1577088" y="2277598"/>
                  <a:pt x="1603469" y="2265777"/>
                  <a:pt x="1625054" y="2253443"/>
                </a:cubicBezTo>
                <a:cubicBezTo>
                  <a:pt x="1646639" y="2241109"/>
                  <a:pt x="1661200" y="2231002"/>
                  <a:pt x="1668738" y="2223122"/>
                </a:cubicBezTo>
                <a:cubicBezTo>
                  <a:pt x="1676275" y="2215242"/>
                  <a:pt x="1681757" y="2208218"/>
                  <a:pt x="1685183" y="2202051"/>
                </a:cubicBezTo>
                <a:cubicBezTo>
                  <a:pt x="1688609" y="2195884"/>
                  <a:pt x="1691350" y="2188518"/>
                  <a:pt x="1693406" y="2179952"/>
                </a:cubicBezTo>
                <a:cubicBezTo>
                  <a:pt x="1695461" y="2171387"/>
                  <a:pt x="1697003" y="2161109"/>
                  <a:pt x="1698031" y="2149117"/>
                </a:cubicBezTo>
                <a:cubicBezTo>
                  <a:pt x="1699059" y="2137126"/>
                  <a:pt x="1699573" y="2122564"/>
                  <a:pt x="1699573" y="2105434"/>
                </a:cubicBezTo>
                <a:cubicBezTo>
                  <a:pt x="1699573" y="2080765"/>
                  <a:pt x="1698888" y="2061065"/>
                  <a:pt x="1697517" y="2046333"/>
                </a:cubicBezTo>
                <a:cubicBezTo>
                  <a:pt x="1696147" y="2031600"/>
                  <a:pt x="1694091" y="2020123"/>
                  <a:pt x="1691350" y="2011900"/>
                </a:cubicBezTo>
                <a:cubicBezTo>
                  <a:pt x="1688609" y="2003677"/>
                  <a:pt x="1685183" y="1998195"/>
                  <a:pt x="1681072" y="1995454"/>
                </a:cubicBezTo>
                <a:cubicBezTo>
                  <a:pt x="1676960" y="1992714"/>
                  <a:pt x="1671478" y="1991343"/>
                  <a:pt x="1664626" y="1991343"/>
                </a:cubicBezTo>
                <a:cubicBezTo>
                  <a:pt x="1655718" y="1991343"/>
                  <a:pt x="1643213" y="1996825"/>
                  <a:pt x="1627110" y="2007788"/>
                </a:cubicBezTo>
                <a:cubicBezTo>
                  <a:pt x="1611007" y="2018752"/>
                  <a:pt x="1590450" y="2031086"/>
                  <a:pt x="1565439" y="2044791"/>
                </a:cubicBezTo>
                <a:cubicBezTo>
                  <a:pt x="1540428" y="2058496"/>
                  <a:pt x="1510450" y="2071001"/>
                  <a:pt x="1475503" y="2082307"/>
                </a:cubicBezTo>
                <a:cubicBezTo>
                  <a:pt x="1440556" y="2093613"/>
                  <a:pt x="1399100" y="2099267"/>
                  <a:pt x="1351134" y="2099267"/>
                </a:cubicBezTo>
                <a:cubicBezTo>
                  <a:pt x="1298371" y="2099267"/>
                  <a:pt x="1250919" y="2090187"/>
                  <a:pt x="1208777" y="2072029"/>
                </a:cubicBezTo>
                <a:cubicBezTo>
                  <a:pt x="1166636" y="2053870"/>
                  <a:pt x="1130661" y="2026290"/>
                  <a:pt x="1100854" y="1989287"/>
                </a:cubicBezTo>
                <a:cubicBezTo>
                  <a:pt x="1071046" y="1952285"/>
                  <a:pt x="1048091" y="1905175"/>
                  <a:pt x="1031988" y="1847959"/>
                </a:cubicBezTo>
                <a:cubicBezTo>
                  <a:pt x="1015885" y="1790742"/>
                  <a:pt x="1007834" y="1723076"/>
                  <a:pt x="1007834" y="1644959"/>
                </a:cubicBezTo>
                <a:cubicBezTo>
                  <a:pt x="1007834" y="1573696"/>
                  <a:pt x="1015371" y="1509627"/>
                  <a:pt x="1030446" y="1452753"/>
                </a:cubicBezTo>
                <a:cubicBezTo>
                  <a:pt x="1045521" y="1395879"/>
                  <a:pt x="1067620" y="1347399"/>
                  <a:pt x="1096742" y="1307313"/>
                </a:cubicBezTo>
                <a:cubicBezTo>
                  <a:pt x="1125864" y="1267227"/>
                  <a:pt x="1161154" y="1236391"/>
                  <a:pt x="1202610" y="1214807"/>
                </a:cubicBezTo>
                <a:cubicBezTo>
                  <a:pt x="1244067" y="1193222"/>
                  <a:pt x="1291176" y="1182430"/>
                  <a:pt x="1343939" y="1182430"/>
                </a:cubicBezTo>
                <a:cubicBezTo>
                  <a:pt x="1391905" y="1182430"/>
                  <a:pt x="1433190" y="1188425"/>
                  <a:pt x="1467794" y="1200417"/>
                </a:cubicBezTo>
                <a:cubicBezTo>
                  <a:pt x="1502398" y="1212408"/>
                  <a:pt x="1532206" y="1225770"/>
                  <a:pt x="1557216" y="1240503"/>
                </a:cubicBezTo>
                <a:cubicBezTo>
                  <a:pt x="1582227" y="1255235"/>
                  <a:pt x="1602613" y="1268597"/>
                  <a:pt x="1618373" y="1280589"/>
                </a:cubicBezTo>
                <a:cubicBezTo>
                  <a:pt x="1634133" y="1292580"/>
                  <a:pt x="1647153" y="1298576"/>
                  <a:pt x="1657431" y="1298576"/>
                </a:cubicBezTo>
                <a:cubicBezTo>
                  <a:pt x="1663598" y="1298576"/>
                  <a:pt x="1669080" y="1296520"/>
                  <a:pt x="1673877" y="1292409"/>
                </a:cubicBezTo>
                <a:cubicBezTo>
                  <a:pt x="1678673" y="1288298"/>
                  <a:pt x="1682785" y="1281788"/>
                  <a:pt x="1686211" y="1272880"/>
                </a:cubicBezTo>
                <a:cubicBezTo>
                  <a:pt x="1689637" y="1263972"/>
                  <a:pt x="1692035" y="1252323"/>
                  <a:pt x="1693406" y="1237933"/>
                </a:cubicBezTo>
                <a:cubicBezTo>
                  <a:pt x="1694776" y="1223543"/>
                  <a:pt x="1695461" y="1206070"/>
                  <a:pt x="1695461" y="1185513"/>
                </a:cubicBezTo>
                <a:cubicBezTo>
                  <a:pt x="1695461" y="1166327"/>
                  <a:pt x="1694948" y="1150224"/>
                  <a:pt x="1693920" y="1137204"/>
                </a:cubicBezTo>
                <a:cubicBezTo>
                  <a:pt x="1692892" y="1124185"/>
                  <a:pt x="1691350" y="1112879"/>
                  <a:pt x="1689294" y="1103286"/>
                </a:cubicBezTo>
                <a:cubicBezTo>
                  <a:pt x="1687239" y="1093692"/>
                  <a:pt x="1684498" y="1085812"/>
                  <a:pt x="1681072" y="1079645"/>
                </a:cubicBezTo>
                <a:cubicBezTo>
                  <a:pt x="1677646" y="1073478"/>
                  <a:pt x="1671307" y="1065769"/>
                  <a:pt x="1662057" y="1056519"/>
                </a:cubicBezTo>
                <a:cubicBezTo>
                  <a:pt x="1652806" y="1047268"/>
                  <a:pt x="1636532" y="1036133"/>
                  <a:pt x="1613234" y="1023114"/>
                </a:cubicBezTo>
                <a:cubicBezTo>
                  <a:pt x="1589936" y="1010094"/>
                  <a:pt x="1563726" y="998617"/>
                  <a:pt x="1534604" y="988681"/>
                </a:cubicBezTo>
                <a:cubicBezTo>
                  <a:pt x="1505482" y="978745"/>
                  <a:pt x="1473790" y="970694"/>
                  <a:pt x="1439528" y="964527"/>
                </a:cubicBezTo>
                <a:cubicBezTo>
                  <a:pt x="1405267" y="958360"/>
                  <a:pt x="1369635" y="955276"/>
                  <a:pt x="1332632" y="955276"/>
                </a:cubicBezTo>
                <a:close/>
                <a:moveTo>
                  <a:pt x="1198258" y="393713"/>
                </a:moveTo>
                <a:lnTo>
                  <a:pt x="2054157" y="1206817"/>
                </a:lnTo>
                <a:lnTo>
                  <a:pt x="2054157" y="2054156"/>
                </a:lnTo>
                <a:lnTo>
                  <a:pt x="2053897" y="2054156"/>
                </a:lnTo>
                <a:lnTo>
                  <a:pt x="2053897" y="2465882"/>
                </a:lnTo>
                <a:lnTo>
                  <a:pt x="342100" y="2465882"/>
                </a:lnTo>
                <a:lnTo>
                  <a:pt x="342100" y="1618543"/>
                </a:lnTo>
                <a:lnTo>
                  <a:pt x="342360" y="1618296"/>
                </a:lnTo>
                <a:lnTo>
                  <a:pt x="342360" y="1206817"/>
                </a:lnTo>
                <a:close/>
                <a:moveTo>
                  <a:pt x="1198258" y="0"/>
                </a:moveTo>
                <a:lnTo>
                  <a:pt x="2396516" y="1141198"/>
                </a:lnTo>
                <a:lnTo>
                  <a:pt x="2268131" y="1249612"/>
                </a:lnTo>
                <a:lnTo>
                  <a:pt x="1198258" y="233946"/>
                </a:lnTo>
                <a:lnTo>
                  <a:pt x="128385" y="1249612"/>
                </a:lnTo>
                <a:lnTo>
                  <a:pt x="0" y="1141198"/>
                </a:ln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 w="284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C411818F-4C2E-4BE0-B25A-5D2C37C904A2}"/>
              </a:ext>
            </a:extLst>
          </p:cNvPr>
          <p:cNvSpPr/>
          <p:nvPr/>
        </p:nvSpPr>
        <p:spPr>
          <a:xfrm>
            <a:off x="249702" y="1762565"/>
            <a:ext cx="494899" cy="509223"/>
          </a:xfrm>
          <a:custGeom>
            <a:avLst/>
            <a:gdLst>
              <a:gd name="connsiteX0" fmla="*/ 950522 w 2396516"/>
              <a:gd name="connsiteY0" fmla="*/ 1188597 h 2465882"/>
              <a:gd name="connsiteX1" fmla="*/ 1087226 w 2396516"/>
              <a:gd name="connsiteY1" fmla="*/ 1188597 h 2465882"/>
              <a:gd name="connsiteX2" fmla="*/ 1288169 w 2396516"/>
              <a:gd name="connsiteY2" fmla="*/ 1222002 h 2465882"/>
              <a:gd name="connsiteX3" fmla="*/ 1413566 w 2396516"/>
              <a:gd name="connsiteY3" fmla="*/ 1315021 h 2465882"/>
              <a:gd name="connsiteX4" fmla="*/ 1484487 w 2396516"/>
              <a:gd name="connsiteY4" fmla="*/ 1455836 h 2465882"/>
              <a:gd name="connsiteX5" fmla="*/ 1506586 w 2396516"/>
              <a:gd name="connsiteY5" fmla="*/ 1631597 h 2465882"/>
              <a:gd name="connsiteX6" fmla="*/ 1481404 w 2396516"/>
              <a:gd name="connsiteY6" fmla="*/ 1833055 h 2465882"/>
              <a:gd name="connsiteX7" fmla="*/ 1405343 w 2396516"/>
              <a:gd name="connsiteY7" fmla="*/ 1977467 h 2465882"/>
              <a:gd name="connsiteX8" fmla="*/ 1278405 w 2396516"/>
              <a:gd name="connsiteY8" fmla="*/ 2064320 h 2465882"/>
              <a:gd name="connsiteX9" fmla="*/ 1091337 w 2396516"/>
              <a:gd name="connsiteY9" fmla="*/ 2093100 h 2465882"/>
              <a:gd name="connsiteX10" fmla="*/ 950522 w 2396516"/>
              <a:gd name="connsiteY10" fmla="*/ 2093100 h 2465882"/>
              <a:gd name="connsiteX11" fmla="*/ 761399 w 2396516"/>
              <a:gd name="connsiteY11" fmla="*/ 976861 h 2465882"/>
              <a:gd name="connsiteX12" fmla="*/ 704354 w 2396516"/>
              <a:gd name="connsiteY12" fmla="*/ 996904 h 2465882"/>
              <a:gd name="connsiteX13" fmla="*/ 681227 w 2396516"/>
              <a:gd name="connsiteY13" fmla="*/ 1062172 h 2465882"/>
              <a:gd name="connsiteX14" fmla="*/ 681227 w 2396516"/>
              <a:gd name="connsiteY14" fmla="*/ 2221580 h 2465882"/>
              <a:gd name="connsiteX15" fmla="*/ 704354 w 2396516"/>
              <a:gd name="connsiteY15" fmla="*/ 2286848 h 2465882"/>
              <a:gd name="connsiteX16" fmla="*/ 761399 w 2396516"/>
              <a:gd name="connsiteY16" fmla="*/ 2306891 h 2465882"/>
              <a:gd name="connsiteX17" fmla="*/ 1079003 w 2396516"/>
              <a:gd name="connsiteY17" fmla="*/ 2306891 h 2465882"/>
              <a:gd name="connsiteX18" fmla="*/ 1383759 w 2396516"/>
              <a:gd name="connsiteY18" fmla="*/ 2268347 h 2465882"/>
              <a:gd name="connsiteX19" fmla="*/ 1601148 w 2396516"/>
              <a:gd name="connsiteY19" fmla="*/ 2147575 h 2465882"/>
              <a:gd name="connsiteX20" fmla="*/ 1738365 w 2396516"/>
              <a:gd name="connsiteY20" fmla="*/ 1935325 h 2465882"/>
              <a:gd name="connsiteX21" fmla="*/ 1786160 w 2396516"/>
              <a:gd name="connsiteY21" fmla="*/ 1622347 h 2465882"/>
              <a:gd name="connsiteX22" fmla="*/ 1741962 w 2396516"/>
              <a:gd name="connsiteY22" fmla="*/ 1343801 h 2465882"/>
              <a:gd name="connsiteX23" fmla="*/ 1612968 w 2396516"/>
              <a:gd name="connsiteY23" fmla="*/ 1141830 h 2465882"/>
              <a:gd name="connsiteX24" fmla="*/ 1404316 w 2396516"/>
              <a:gd name="connsiteY24" fmla="*/ 1018488 h 2465882"/>
              <a:gd name="connsiteX25" fmla="*/ 1102643 w 2396516"/>
              <a:gd name="connsiteY25" fmla="*/ 976861 h 2465882"/>
              <a:gd name="connsiteX26" fmla="*/ 1198258 w 2396516"/>
              <a:gd name="connsiteY26" fmla="*/ 393713 h 2465882"/>
              <a:gd name="connsiteX27" fmla="*/ 2054157 w 2396516"/>
              <a:gd name="connsiteY27" fmla="*/ 1206817 h 2465882"/>
              <a:gd name="connsiteX28" fmla="*/ 2054157 w 2396516"/>
              <a:gd name="connsiteY28" fmla="*/ 1618543 h 2465882"/>
              <a:gd name="connsiteX29" fmla="*/ 2054157 w 2396516"/>
              <a:gd name="connsiteY29" fmla="*/ 2054156 h 2465882"/>
              <a:gd name="connsiteX30" fmla="*/ 2054157 w 2396516"/>
              <a:gd name="connsiteY30" fmla="*/ 2465882 h 2465882"/>
              <a:gd name="connsiteX31" fmla="*/ 342360 w 2396516"/>
              <a:gd name="connsiteY31" fmla="*/ 2465882 h 2465882"/>
              <a:gd name="connsiteX32" fmla="*/ 342360 w 2396516"/>
              <a:gd name="connsiteY32" fmla="*/ 2054156 h 2465882"/>
              <a:gd name="connsiteX33" fmla="*/ 342360 w 2396516"/>
              <a:gd name="connsiteY33" fmla="*/ 1618543 h 2465882"/>
              <a:gd name="connsiteX34" fmla="*/ 342360 w 2396516"/>
              <a:gd name="connsiteY34" fmla="*/ 1206817 h 2465882"/>
              <a:gd name="connsiteX35" fmla="*/ 1198258 w 2396516"/>
              <a:gd name="connsiteY35" fmla="*/ 0 h 2465882"/>
              <a:gd name="connsiteX36" fmla="*/ 2396516 w 2396516"/>
              <a:gd name="connsiteY36" fmla="*/ 1141198 h 2465882"/>
              <a:gd name="connsiteX37" fmla="*/ 2268131 w 2396516"/>
              <a:gd name="connsiteY37" fmla="*/ 1249612 h 2465882"/>
              <a:gd name="connsiteX38" fmla="*/ 1198258 w 2396516"/>
              <a:gd name="connsiteY38" fmla="*/ 233946 h 2465882"/>
              <a:gd name="connsiteX39" fmla="*/ 128385 w 2396516"/>
              <a:gd name="connsiteY39" fmla="*/ 1249612 h 2465882"/>
              <a:gd name="connsiteX40" fmla="*/ 0 w 2396516"/>
              <a:gd name="connsiteY40" fmla="*/ 1141198 h 246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396516" h="2465882">
                <a:moveTo>
                  <a:pt x="950522" y="1188597"/>
                </a:moveTo>
                <a:lnTo>
                  <a:pt x="1087226" y="1188597"/>
                </a:lnTo>
                <a:cubicBezTo>
                  <a:pt x="1170138" y="1188597"/>
                  <a:pt x="1237119" y="1199732"/>
                  <a:pt x="1288169" y="1222002"/>
                </a:cubicBezTo>
                <a:cubicBezTo>
                  <a:pt x="1339219" y="1244272"/>
                  <a:pt x="1381018" y="1275278"/>
                  <a:pt x="1413566" y="1315021"/>
                </a:cubicBezTo>
                <a:cubicBezTo>
                  <a:pt x="1446114" y="1354765"/>
                  <a:pt x="1469755" y="1401703"/>
                  <a:pt x="1484487" y="1455836"/>
                </a:cubicBezTo>
                <a:cubicBezTo>
                  <a:pt x="1499220" y="1509969"/>
                  <a:pt x="1506586" y="1568556"/>
                  <a:pt x="1506586" y="1631597"/>
                </a:cubicBezTo>
                <a:cubicBezTo>
                  <a:pt x="1506586" y="1708343"/>
                  <a:pt x="1498192" y="1775496"/>
                  <a:pt x="1481404" y="1833055"/>
                </a:cubicBezTo>
                <a:cubicBezTo>
                  <a:pt x="1464616" y="1890614"/>
                  <a:pt x="1439262" y="1938752"/>
                  <a:pt x="1405343" y="1977467"/>
                </a:cubicBezTo>
                <a:cubicBezTo>
                  <a:pt x="1371424" y="2016183"/>
                  <a:pt x="1329112" y="2045134"/>
                  <a:pt x="1278405" y="2064320"/>
                </a:cubicBezTo>
                <a:cubicBezTo>
                  <a:pt x="1227698" y="2083506"/>
                  <a:pt x="1165342" y="2093100"/>
                  <a:pt x="1091337" y="2093100"/>
                </a:cubicBezTo>
                <a:lnTo>
                  <a:pt x="950522" y="2093100"/>
                </a:lnTo>
                <a:close/>
                <a:moveTo>
                  <a:pt x="761399" y="976861"/>
                </a:moveTo>
                <a:cubicBezTo>
                  <a:pt x="738786" y="976861"/>
                  <a:pt x="719771" y="983542"/>
                  <a:pt x="704354" y="996904"/>
                </a:cubicBezTo>
                <a:cubicBezTo>
                  <a:pt x="688936" y="1010266"/>
                  <a:pt x="681227" y="1032022"/>
                  <a:pt x="681227" y="1062172"/>
                </a:cubicBezTo>
                <a:lnTo>
                  <a:pt x="681227" y="2221580"/>
                </a:lnTo>
                <a:cubicBezTo>
                  <a:pt x="681227" y="2251730"/>
                  <a:pt x="688936" y="2273486"/>
                  <a:pt x="704354" y="2286848"/>
                </a:cubicBezTo>
                <a:cubicBezTo>
                  <a:pt x="719771" y="2300210"/>
                  <a:pt x="738786" y="2306891"/>
                  <a:pt x="761399" y="2306891"/>
                </a:cubicBezTo>
                <a:lnTo>
                  <a:pt x="1079003" y="2306891"/>
                </a:lnTo>
                <a:cubicBezTo>
                  <a:pt x="1196862" y="2306891"/>
                  <a:pt x="1298448" y="2294043"/>
                  <a:pt x="1383759" y="2268347"/>
                </a:cubicBezTo>
                <a:cubicBezTo>
                  <a:pt x="1469070" y="2242651"/>
                  <a:pt x="1541533" y="2202394"/>
                  <a:pt x="1601148" y="2147575"/>
                </a:cubicBezTo>
                <a:cubicBezTo>
                  <a:pt x="1660762" y="2092757"/>
                  <a:pt x="1706502" y="2022007"/>
                  <a:pt x="1738365" y="1935325"/>
                </a:cubicBezTo>
                <a:cubicBezTo>
                  <a:pt x="1770228" y="1848644"/>
                  <a:pt x="1786160" y="1744318"/>
                  <a:pt x="1786160" y="1622347"/>
                </a:cubicBezTo>
                <a:cubicBezTo>
                  <a:pt x="1786160" y="1516821"/>
                  <a:pt x="1771427" y="1423973"/>
                  <a:pt x="1741962" y="1343801"/>
                </a:cubicBezTo>
                <a:cubicBezTo>
                  <a:pt x="1712498" y="1263629"/>
                  <a:pt x="1669499" y="1196305"/>
                  <a:pt x="1612968" y="1141830"/>
                </a:cubicBezTo>
                <a:cubicBezTo>
                  <a:pt x="1556436" y="1087354"/>
                  <a:pt x="1486886" y="1046240"/>
                  <a:pt x="1404316" y="1018488"/>
                </a:cubicBezTo>
                <a:cubicBezTo>
                  <a:pt x="1321745" y="990737"/>
                  <a:pt x="1221188" y="976861"/>
                  <a:pt x="1102643" y="976861"/>
                </a:cubicBezTo>
                <a:close/>
                <a:moveTo>
                  <a:pt x="1198258" y="393713"/>
                </a:moveTo>
                <a:lnTo>
                  <a:pt x="2054157" y="1206817"/>
                </a:lnTo>
                <a:lnTo>
                  <a:pt x="2054157" y="1618543"/>
                </a:lnTo>
                <a:lnTo>
                  <a:pt x="2054157" y="2054156"/>
                </a:lnTo>
                <a:lnTo>
                  <a:pt x="2054157" y="2465882"/>
                </a:lnTo>
                <a:lnTo>
                  <a:pt x="342360" y="2465882"/>
                </a:lnTo>
                <a:lnTo>
                  <a:pt x="342360" y="2054156"/>
                </a:lnTo>
                <a:lnTo>
                  <a:pt x="342360" y="1618543"/>
                </a:lnTo>
                <a:lnTo>
                  <a:pt x="342360" y="1206817"/>
                </a:lnTo>
                <a:close/>
                <a:moveTo>
                  <a:pt x="1198258" y="0"/>
                </a:moveTo>
                <a:lnTo>
                  <a:pt x="2396516" y="1141198"/>
                </a:lnTo>
                <a:lnTo>
                  <a:pt x="2268131" y="1249612"/>
                </a:lnTo>
                <a:lnTo>
                  <a:pt x="1198258" y="233946"/>
                </a:lnTo>
                <a:lnTo>
                  <a:pt x="128385" y="1249612"/>
                </a:lnTo>
                <a:lnTo>
                  <a:pt x="0" y="1141198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 w="284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392297AB-9EDC-478E-A476-1860290F04A4}"/>
              </a:ext>
            </a:extLst>
          </p:cNvPr>
          <p:cNvSpPr/>
          <p:nvPr/>
        </p:nvSpPr>
        <p:spPr>
          <a:xfrm>
            <a:off x="8399400" y="1762565"/>
            <a:ext cx="494899" cy="509223"/>
          </a:xfrm>
          <a:custGeom>
            <a:avLst/>
            <a:gdLst>
              <a:gd name="connsiteX0" fmla="*/ 1185337 w 2396516"/>
              <a:gd name="connsiteY0" fmla="*/ 1230738 h 2465882"/>
              <a:gd name="connsiteX1" fmla="*/ 1186365 w 2396516"/>
              <a:gd name="connsiteY1" fmla="*/ 1230738 h 2465882"/>
              <a:gd name="connsiteX2" fmla="*/ 1374460 w 2396516"/>
              <a:gd name="connsiteY2" fmla="*/ 1796053 h 2465882"/>
              <a:gd name="connsiteX3" fmla="*/ 997241 w 2396516"/>
              <a:gd name="connsiteY3" fmla="*/ 1796053 h 2465882"/>
              <a:gd name="connsiteX4" fmla="*/ 1189448 w 2396516"/>
              <a:gd name="connsiteY4" fmla="*/ 970694 h 2465882"/>
              <a:gd name="connsiteX5" fmla="*/ 1105165 w 2396516"/>
              <a:gd name="connsiteY5" fmla="*/ 972235 h 2465882"/>
              <a:gd name="connsiteX6" fmla="*/ 1055314 w 2396516"/>
              <a:gd name="connsiteY6" fmla="*/ 979430 h 2465882"/>
              <a:gd name="connsiteX7" fmla="*/ 1029104 w 2396516"/>
              <a:gd name="connsiteY7" fmla="*/ 995876 h 2465882"/>
              <a:gd name="connsiteX8" fmla="*/ 1014715 w 2396516"/>
              <a:gd name="connsiteY8" fmla="*/ 1024142 h 2465882"/>
              <a:gd name="connsiteX9" fmla="*/ 604605 w 2396516"/>
              <a:gd name="connsiteY9" fmla="*/ 2204107 h 2465882"/>
              <a:gd name="connsiteX10" fmla="*/ 589187 w 2396516"/>
              <a:gd name="connsiteY10" fmla="*/ 2261666 h 2465882"/>
              <a:gd name="connsiteX11" fmla="*/ 596382 w 2396516"/>
              <a:gd name="connsiteY11" fmla="*/ 2295071 h 2465882"/>
              <a:gd name="connsiteX12" fmla="*/ 633384 w 2396516"/>
              <a:gd name="connsiteY12" fmla="*/ 2309975 h 2465882"/>
              <a:gd name="connsiteX13" fmla="*/ 707389 w 2396516"/>
              <a:gd name="connsiteY13" fmla="*/ 2313058 h 2465882"/>
              <a:gd name="connsiteX14" fmla="*/ 778824 w 2396516"/>
              <a:gd name="connsiteY14" fmla="*/ 2311003 h 2465882"/>
              <a:gd name="connsiteX15" fmla="*/ 820966 w 2396516"/>
              <a:gd name="connsiteY15" fmla="*/ 2303294 h 2465882"/>
              <a:gd name="connsiteX16" fmla="*/ 842551 w 2396516"/>
              <a:gd name="connsiteY16" fmla="*/ 2287876 h 2465882"/>
              <a:gd name="connsiteX17" fmla="*/ 853343 w 2396516"/>
              <a:gd name="connsiteY17" fmla="*/ 2263722 h 2465882"/>
              <a:gd name="connsiteX18" fmla="*/ 937626 w 2396516"/>
              <a:gd name="connsiteY18" fmla="*/ 2003677 h 2465882"/>
              <a:gd name="connsiteX19" fmla="*/ 1437159 w 2396516"/>
              <a:gd name="connsiteY19" fmla="*/ 2003677 h 2465882"/>
              <a:gd name="connsiteX20" fmla="*/ 1526581 w 2396516"/>
              <a:gd name="connsiteY20" fmla="*/ 2270917 h 2465882"/>
              <a:gd name="connsiteX21" fmla="*/ 1536859 w 2396516"/>
              <a:gd name="connsiteY21" fmla="*/ 2292501 h 2465882"/>
              <a:gd name="connsiteX22" fmla="*/ 1558444 w 2396516"/>
              <a:gd name="connsiteY22" fmla="*/ 2305349 h 2465882"/>
              <a:gd name="connsiteX23" fmla="*/ 1603155 w 2396516"/>
              <a:gd name="connsiteY23" fmla="*/ 2311516 h 2465882"/>
              <a:gd name="connsiteX24" fmla="*/ 1684869 w 2396516"/>
              <a:gd name="connsiteY24" fmla="*/ 2313058 h 2465882"/>
              <a:gd name="connsiteX25" fmla="*/ 1764013 w 2396516"/>
              <a:gd name="connsiteY25" fmla="*/ 2310489 h 2465882"/>
              <a:gd name="connsiteX26" fmla="*/ 1804099 w 2396516"/>
              <a:gd name="connsiteY26" fmla="*/ 2297127 h 2465882"/>
              <a:gd name="connsiteX27" fmla="*/ 1812322 w 2396516"/>
              <a:gd name="connsiteY27" fmla="*/ 2264750 h 2465882"/>
              <a:gd name="connsiteX28" fmla="*/ 1796904 w 2396516"/>
              <a:gd name="connsiteY28" fmla="*/ 2206162 h 2465882"/>
              <a:gd name="connsiteX29" fmla="*/ 1385766 w 2396516"/>
              <a:gd name="connsiteY29" fmla="*/ 1027225 h 2465882"/>
              <a:gd name="connsiteX30" fmla="*/ 1370863 w 2396516"/>
              <a:gd name="connsiteY30" fmla="*/ 996390 h 2465882"/>
              <a:gd name="connsiteX31" fmla="*/ 1342083 w 2396516"/>
              <a:gd name="connsiteY31" fmla="*/ 979430 h 2465882"/>
              <a:gd name="connsiteX32" fmla="*/ 1286065 w 2396516"/>
              <a:gd name="connsiteY32" fmla="*/ 972235 h 2465882"/>
              <a:gd name="connsiteX33" fmla="*/ 1189448 w 2396516"/>
              <a:gd name="connsiteY33" fmla="*/ 970694 h 2465882"/>
              <a:gd name="connsiteX34" fmla="*/ 1198258 w 2396516"/>
              <a:gd name="connsiteY34" fmla="*/ 393713 h 2465882"/>
              <a:gd name="connsiteX35" fmla="*/ 2054157 w 2396516"/>
              <a:gd name="connsiteY35" fmla="*/ 1206817 h 2465882"/>
              <a:gd name="connsiteX36" fmla="*/ 2054157 w 2396516"/>
              <a:gd name="connsiteY36" fmla="*/ 1618543 h 2465882"/>
              <a:gd name="connsiteX37" fmla="*/ 2054157 w 2396516"/>
              <a:gd name="connsiteY37" fmla="*/ 2054156 h 2465882"/>
              <a:gd name="connsiteX38" fmla="*/ 2054157 w 2396516"/>
              <a:gd name="connsiteY38" fmla="*/ 2465882 h 2465882"/>
              <a:gd name="connsiteX39" fmla="*/ 342360 w 2396516"/>
              <a:gd name="connsiteY39" fmla="*/ 2465882 h 2465882"/>
              <a:gd name="connsiteX40" fmla="*/ 342360 w 2396516"/>
              <a:gd name="connsiteY40" fmla="*/ 2054156 h 2465882"/>
              <a:gd name="connsiteX41" fmla="*/ 342360 w 2396516"/>
              <a:gd name="connsiteY41" fmla="*/ 1618543 h 2465882"/>
              <a:gd name="connsiteX42" fmla="*/ 342360 w 2396516"/>
              <a:gd name="connsiteY42" fmla="*/ 1206817 h 2465882"/>
              <a:gd name="connsiteX43" fmla="*/ 1198258 w 2396516"/>
              <a:gd name="connsiteY43" fmla="*/ 0 h 2465882"/>
              <a:gd name="connsiteX44" fmla="*/ 2396516 w 2396516"/>
              <a:gd name="connsiteY44" fmla="*/ 1141198 h 2465882"/>
              <a:gd name="connsiteX45" fmla="*/ 2268131 w 2396516"/>
              <a:gd name="connsiteY45" fmla="*/ 1249612 h 2465882"/>
              <a:gd name="connsiteX46" fmla="*/ 1198258 w 2396516"/>
              <a:gd name="connsiteY46" fmla="*/ 233946 h 2465882"/>
              <a:gd name="connsiteX47" fmla="*/ 128385 w 2396516"/>
              <a:gd name="connsiteY47" fmla="*/ 1249612 h 2465882"/>
              <a:gd name="connsiteX48" fmla="*/ 0 w 2396516"/>
              <a:gd name="connsiteY48" fmla="*/ 1141198 h 246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396516" h="2465882">
                <a:moveTo>
                  <a:pt x="1185337" y="1230738"/>
                </a:moveTo>
                <a:lnTo>
                  <a:pt x="1186365" y="1230738"/>
                </a:lnTo>
                <a:lnTo>
                  <a:pt x="1374460" y="1796053"/>
                </a:lnTo>
                <a:lnTo>
                  <a:pt x="997241" y="1796053"/>
                </a:lnTo>
                <a:close/>
                <a:moveTo>
                  <a:pt x="1189448" y="970694"/>
                </a:moveTo>
                <a:cubicBezTo>
                  <a:pt x="1154501" y="970694"/>
                  <a:pt x="1126407" y="971208"/>
                  <a:pt x="1105165" y="972235"/>
                </a:cubicBezTo>
                <a:cubicBezTo>
                  <a:pt x="1083923" y="973263"/>
                  <a:pt x="1067306" y="975662"/>
                  <a:pt x="1055314" y="979430"/>
                </a:cubicBezTo>
                <a:cubicBezTo>
                  <a:pt x="1043323" y="983199"/>
                  <a:pt x="1034586" y="988681"/>
                  <a:pt x="1029104" y="995876"/>
                </a:cubicBezTo>
                <a:cubicBezTo>
                  <a:pt x="1023623" y="1003071"/>
                  <a:pt x="1018826" y="1012493"/>
                  <a:pt x="1014715" y="1024142"/>
                </a:cubicBezTo>
                <a:lnTo>
                  <a:pt x="604605" y="2204107"/>
                </a:lnTo>
                <a:cubicBezTo>
                  <a:pt x="596382" y="2228090"/>
                  <a:pt x="591243" y="2247276"/>
                  <a:pt x="589187" y="2261666"/>
                </a:cubicBezTo>
                <a:cubicBezTo>
                  <a:pt x="587131" y="2276056"/>
                  <a:pt x="589530" y="2287191"/>
                  <a:pt x="596382" y="2295071"/>
                </a:cubicBezTo>
                <a:cubicBezTo>
                  <a:pt x="603234" y="2302951"/>
                  <a:pt x="615568" y="2307919"/>
                  <a:pt x="633384" y="2309975"/>
                </a:cubicBezTo>
                <a:cubicBezTo>
                  <a:pt x="651200" y="2312030"/>
                  <a:pt x="675869" y="2313058"/>
                  <a:pt x="707389" y="2313058"/>
                </a:cubicBezTo>
                <a:cubicBezTo>
                  <a:pt x="736854" y="2313058"/>
                  <a:pt x="760666" y="2312373"/>
                  <a:pt x="778824" y="2311003"/>
                </a:cubicBezTo>
                <a:cubicBezTo>
                  <a:pt x="796983" y="2309632"/>
                  <a:pt x="811030" y="2307063"/>
                  <a:pt x="820966" y="2303294"/>
                </a:cubicBezTo>
                <a:cubicBezTo>
                  <a:pt x="830902" y="2299525"/>
                  <a:pt x="838097" y="2294386"/>
                  <a:pt x="842551" y="2287876"/>
                </a:cubicBezTo>
                <a:cubicBezTo>
                  <a:pt x="847005" y="2281366"/>
                  <a:pt x="850602" y="2273315"/>
                  <a:pt x="853343" y="2263722"/>
                </a:cubicBezTo>
                <a:lnTo>
                  <a:pt x="937626" y="2003677"/>
                </a:lnTo>
                <a:lnTo>
                  <a:pt x="1437159" y="2003677"/>
                </a:lnTo>
                <a:lnTo>
                  <a:pt x="1526581" y="2270917"/>
                </a:lnTo>
                <a:cubicBezTo>
                  <a:pt x="1529322" y="2279825"/>
                  <a:pt x="1532748" y="2287020"/>
                  <a:pt x="1536859" y="2292501"/>
                </a:cubicBezTo>
                <a:cubicBezTo>
                  <a:pt x="1540971" y="2297983"/>
                  <a:pt x="1548166" y="2302266"/>
                  <a:pt x="1558444" y="2305349"/>
                </a:cubicBezTo>
                <a:cubicBezTo>
                  <a:pt x="1568723" y="2308433"/>
                  <a:pt x="1583626" y="2310489"/>
                  <a:pt x="1603155" y="2311516"/>
                </a:cubicBezTo>
                <a:cubicBezTo>
                  <a:pt x="1622684" y="2312544"/>
                  <a:pt x="1649922" y="2313058"/>
                  <a:pt x="1684869" y="2313058"/>
                </a:cubicBezTo>
                <a:cubicBezTo>
                  <a:pt x="1718445" y="2313058"/>
                  <a:pt x="1744827" y="2312202"/>
                  <a:pt x="1764013" y="2310489"/>
                </a:cubicBezTo>
                <a:cubicBezTo>
                  <a:pt x="1783199" y="2308776"/>
                  <a:pt x="1796561" y="2304322"/>
                  <a:pt x="1804099" y="2297127"/>
                </a:cubicBezTo>
                <a:cubicBezTo>
                  <a:pt x="1811637" y="2289932"/>
                  <a:pt x="1814377" y="2279139"/>
                  <a:pt x="1812322" y="2264750"/>
                </a:cubicBezTo>
                <a:cubicBezTo>
                  <a:pt x="1810266" y="2250360"/>
                  <a:pt x="1805127" y="2230831"/>
                  <a:pt x="1796904" y="2206162"/>
                </a:cubicBezTo>
                <a:lnTo>
                  <a:pt x="1385766" y="1027225"/>
                </a:lnTo>
                <a:cubicBezTo>
                  <a:pt x="1381655" y="1014206"/>
                  <a:pt x="1376687" y="1003927"/>
                  <a:pt x="1370863" y="996390"/>
                </a:cubicBezTo>
                <a:cubicBezTo>
                  <a:pt x="1365038" y="988852"/>
                  <a:pt x="1355445" y="983199"/>
                  <a:pt x="1342083" y="979430"/>
                </a:cubicBezTo>
                <a:cubicBezTo>
                  <a:pt x="1328721" y="975662"/>
                  <a:pt x="1310048" y="973263"/>
                  <a:pt x="1286065" y="972235"/>
                </a:cubicBezTo>
                <a:cubicBezTo>
                  <a:pt x="1262082" y="971208"/>
                  <a:pt x="1229877" y="970694"/>
                  <a:pt x="1189448" y="970694"/>
                </a:cubicBezTo>
                <a:close/>
                <a:moveTo>
                  <a:pt x="1198258" y="393713"/>
                </a:moveTo>
                <a:lnTo>
                  <a:pt x="2054157" y="1206817"/>
                </a:lnTo>
                <a:lnTo>
                  <a:pt x="2054157" y="1618543"/>
                </a:lnTo>
                <a:lnTo>
                  <a:pt x="2054157" y="2054156"/>
                </a:lnTo>
                <a:lnTo>
                  <a:pt x="2054157" y="2465882"/>
                </a:lnTo>
                <a:lnTo>
                  <a:pt x="342360" y="2465882"/>
                </a:lnTo>
                <a:lnTo>
                  <a:pt x="342360" y="2054156"/>
                </a:lnTo>
                <a:lnTo>
                  <a:pt x="342360" y="1618543"/>
                </a:lnTo>
                <a:lnTo>
                  <a:pt x="342360" y="1206817"/>
                </a:lnTo>
                <a:close/>
                <a:moveTo>
                  <a:pt x="1198258" y="0"/>
                </a:moveTo>
                <a:lnTo>
                  <a:pt x="2396516" y="1141198"/>
                </a:lnTo>
                <a:lnTo>
                  <a:pt x="2268131" y="1249612"/>
                </a:lnTo>
                <a:lnTo>
                  <a:pt x="1198258" y="233946"/>
                </a:lnTo>
                <a:lnTo>
                  <a:pt x="128385" y="1249612"/>
                </a:lnTo>
                <a:lnTo>
                  <a:pt x="0" y="114119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284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60350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Houses Matrix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C50AD4F-38C5-4E08-92CB-62C6AA5C0929}"/>
              </a:ext>
            </a:extLst>
          </p:cNvPr>
          <p:cNvGrpSpPr/>
          <p:nvPr/>
        </p:nvGrpSpPr>
        <p:grpSpPr>
          <a:xfrm>
            <a:off x="2439574" y="1953476"/>
            <a:ext cx="4264852" cy="3433629"/>
            <a:chOff x="3135321" y="1689098"/>
            <a:chExt cx="5403939" cy="4350707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C6D3BCEE-06D9-4B5A-A754-762F61CFC950}"/>
                </a:ext>
              </a:extLst>
            </p:cNvPr>
            <p:cNvSpPr/>
            <p:nvPr/>
          </p:nvSpPr>
          <p:spPr>
            <a:xfrm>
              <a:off x="3768029" y="1689098"/>
              <a:ext cx="2021269" cy="2792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576" extrusionOk="0">
                  <a:moveTo>
                    <a:pt x="20993" y="5605"/>
                  </a:moveTo>
                  <a:lnTo>
                    <a:pt x="17614" y="4273"/>
                  </a:lnTo>
                  <a:lnTo>
                    <a:pt x="17540" y="1177"/>
                  </a:lnTo>
                  <a:cubicBezTo>
                    <a:pt x="17540" y="979"/>
                    <a:pt x="17418" y="835"/>
                    <a:pt x="17246" y="781"/>
                  </a:cubicBezTo>
                  <a:cubicBezTo>
                    <a:pt x="17246" y="781"/>
                    <a:pt x="17271" y="781"/>
                    <a:pt x="17271" y="781"/>
                  </a:cubicBezTo>
                  <a:lnTo>
                    <a:pt x="15042" y="25"/>
                  </a:lnTo>
                  <a:cubicBezTo>
                    <a:pt x="14920" y="-11"/>
                    <a:pt x="14797" y="-11"/>
                    <a:pt x="14626" y="43"/>
                  </a:cubicBezTo>
                  <a:lnTo>
                    <a:pt x="13181" y="565"/>
                  </a:lnTo>
                  <a:cubicBezTo>
                    <a:pt x="12814" y="691"/>
                    <a:pt x="12520" y="1069"/>
                    <a:pt x="12544" y="1411"/>
                  </a:cubicBezTo>
                  <a:lnTo>
                    <a:pt x="12569" y="2293"/>
                  </a:lnTo>
                  <a:lnTo>
                    <a:pt x="11981" y="2059"/>
                  </a:lnTo>
                  <a:cubicBezTo>
                    <a:pt x="11956" y="2059"/>
                    <a:pt x="11932" y="2041"/>
                    <a:pt x="11907" y="2041"/>
                  </a:cubicBezTo>
                  <a:cubicBezTo>
                    <a:pt x="11932" y="2041"/>
                    <a:pt x="11932" y="2041"/>
                    <a:pt x="11956" y="2059"/>
                  </a:cubicBezTo>
                  <a:lnTo>
                    <a:pt x="11956" y="2059"/>
                  </a:lnTo>
                  <a:cubicBezTo>
                    <a:pt x="11956" y="2059"/>
                    <a:pt x="11956" y="2059"/>
                    <a:pt x="11956" y="2059"/>
                  </a:cubicBezTo>
                  <a:lnTo>
                    <a:pt x="9728" y="1303"/>
                  </a:lnTo>
                  <a:cubicBezTo>
                    <a:pt x="9605" y="1267"/>
                    <a:pt x="9459" y="1267"/>
                    <a:pt x="9312" y="1321"/>
                  </a:cubicBezTo>
                  <a:cubicBezTo>
                    <a:pt x="9165" y="1375"/>
                    <a:pt x="9018" y="1483"/>
                    <a:pt x="8895" y="1609"/>
                  </a:cubicBezTo>
                  <a:lnTo>
                    <a:pt x="226" y="11491"/>
                  </a:lnTo>
                  <a:cubicBezTo>
                    <a:pt x="-117" y="11887"/>
                    <a:pt x="-44" y="12319"/>
                    <a:pt x="275" y="12427"/>
                  </a:cubicBezTo>
                  <a:lnTo>
                    <a:pt x="2503" y="13183"/>
                  </a:lnTo>
                  <a:cubicBezTo>
                    <a:pt x="2503" y="13183"/>
                    <a:pt x="2503" y="13183"/>
                    <a:pt x="2503" y="13183"/>
                  </a:cubicBezTo>
                  <a:cubicBezTo>
                    <a:pt x="2552" y="13201"/>
                    <a:pt x="2601" y="13201"/>
                    <a:pt x="2650" y="13219"/>
                  </a:cubicBezTo>
                  <a:lnTo>
                    <a:pt x="2846" y="20401"/>
                  </a:lnTo>
                  <a:cubicBezTo>
                    <a:pt x="2846" y="20599"/>
                    <a:pt x="2969" y="20743"/>
                    <a:pt x="3116" y="20797"/>
                  </a:cubicBezTo>
                  <a:lnTo>
                    <a:pt x="5344" y="21553"/>
                  </a:lnTo>
                  <a:cubicBezTo>
                    <a:pt x="5344" y="21553"/>
                    <a:pt x="5320" y="21535"/>
                    <a:pt x="5320" y="21535"/>
                  </a:cubicBezTo>
                  <a:cubicBezTo>
                    <a:pt x="5442" y="21589"/>
                    <a:pt x="5589" y="21589"/>
                    <a:pt x="5761" y="21535"/>
                  </a:cubicBezTo>
                  <a:lnTo>
                    <a:pt x="13842" y="18637"/>
                  </a:lnTo>
                  <a:lnTo>
                    <a:pt x="13769" y="15415"/>
                  </a:lnTo>
                  <a:cubicBezTo>
                    <a:pt x="13769" y="15109"/>
                    <a:pt x="14014" y="14767"/>
                    <a:pt x="14332" y="14605"/>
                  </a:cubicBezTo>
                  <a:lnTo>
                    <a:pt x="14381" y="16891"/>
                  </a:lnTo>
                  <a:lnTo>
                    <a:pt x="16610" y="17647"/>
                  </a:lnTo>
                  <a:lnTo>
                    <a:pt x="18299" y="17035"/>
                  </a:lnTo>
                  <a:cubicBezTo>
                    <a:pt x="18667" y="16909"/>
                    <a:pt x="18961" y="16531"/>
                    <a:pt x="18936" y="16189"/>
                  </a:cubicBezTo>
                  <a:lnTo>
                    <a:pt x="18716" y="7531"/>
                  </a:lnTo>
                  <a:lnTo>
                    <a:pt x="20626" y="6847"/>
                  </a:lnTo>
                  <a:cubicBezTo>
                    <a:pt x="21214" y="6613"/>
                    <a:pt x="21483" y="5803"/>
                    <a:pt x="20993" y="5605"/>
                  </a:cubicBezTo>
                  <a:close/>
                  <a:moveTo>
                    <a:pt x="11859" y="2041"/>
                  </a:moveTo>
                  <a:cubicBezTo>
                    <a:pt x="11834" y="2041"/>
                    <a:pt x="11810" y="2041"/>
                    <a:pt x="11785" y="2041"/>
                  </a:cubicBezTo>
                  <a:cubicBezTo>
                    <a:pt x="11810" y="2041"/>
                    <a:pt x="11810" y="2041"/>
                    <a:pt x="11859" y="2041"/>
                  </a:cubicBezTo>
                  <a:cubicBezTo>
                    <a:pt x="11834" y="2041"/>
                    <a:pt x="11834" y="2041"/>
                    <a:pt x="11859" y="2041"/>
                  </a:cubicBezTo>
                  <a:close/>
                  <a:moveTo>
                    <a:pt x="11736" y="2041"/>
                  </a:moveTo>
                  <a:cubicBezTo>
                    <a:pt x="11712" y="2041"/>
                    <a:pt x="11687" y="2041"/>
                    <a:pt x="11663" y="2041"/>
                  </a:cubicBezTo>
                  <a:cubicBezTo>
                    <a:pt x="11687" y="2041"/>
                    <a:pt x="11712" y="2041"/>
                    <a:pt x="11736" y="2041"/>
                  </a:cubicBezTo>
                  <a:close/>
                  <a:moveTo>
                    <a:pt x="2332" y="12391"/>
                  </a:moveTo>
                  <a:cubicBezTo>
                    <a:pt x="2332" y="12409"/>
                    <a:pt x="2307" y="12409"/>
                    <a:pt x="2307" y="12427"/>
                  </a:cubicBezTo>
                  <a:cubicBezTo>
                    <a:pt x="2307" y="12427"/>
                    <a:pt x="2332" y="12409"/>
                    <a:pt x="2332" y="12391"/>
                  </a:cubicBezTo>
                  <a:close/>
                  <a:moveTo>
                    <a:pt x="2259" y="12553"/>
                  </a:moveTo>
                  <a:cubicBezTo>
                    <a:pt x="2259" y="12553"/>
                    <a:pt x="2259" y="12553"/>
                    <a:pt x="2259" y="12553"/>
                  </a:cubicBezTo>
                  <a:cubicBezTo>
                    <a:pt x="2259" y="12553"/>
                    <a:pt x="2259" y="12553"/>
                    <a:pt x="2259" y="12553"/>
                  </a:cubicBezTo>
                  <a:close/>
                  <a:moveTo>
                    <a:pt x="2210" y="12697"/>
                  </a:moveTo>
                  <a:cubicBezTo>
                    <a:pt x="2210" y="12715"/>
                    <a:pt x="2210" y="12715"/>
                    <a:pt x="2210" y="12733"/>
                  </a:cubicBezTo>
                  <a:cubicBezTo>
                    <a:pt x="2210" y="12715"/>
                    <a:pt x="2210" y="12697"/>
                    <a:pt x="2210" y="12697"/>
                  </a:cubicBezTo>
                  <a:close/>
                  <a:moveTo>
                    <a:pt x="2210" y="12841"/>
                  </a:moveTo>
                  <a:cubicBezTo>
                    <a:pt x="2210" y="12841"/>
                    <a:pt x="2210" y="12841"/>
                    <a:pt x="2210" y="12841"/>
                  </a:cubicBezTo>
                  <a:cubicBezTo>
                    <a:pt x="2210" y="12841"/>
                    <a:pt x="2210" y="12841"/>
                    <a:pt x="2210" y="12841"/>
                  </a:cubicBezTo>
                  <a:close/>
                  <a:moveTo>
                    <a:pt x="2234" y="12949"/>
                  </a:moveTo>
                  <a:cubicBezTo>
                    <a:pt x="2234" y="12949"/>
                    <a:pt x="2234" y="12967"/>
                    <a:pt x="2234" y="12967"/>
                  </a:cubicBezTo>
                  <a:cubicBezTo>
                    <a:pt x="2234" y="12967"/>
                    <a:pt x="2234" y="12967"/>
                    <a:pt x="2234" y="12949"/>
                  </a:cubicBezTo>
                  <a:close/>
                  <a:moveTo>
                    <a:pt x="2283" y="13057"/>
                  </a:moveTo>
                  <a:cubicBezTo>
                    <a:pt x="2283" y="13057"/>
                    <a:pt x="2283" y="13075"/>
                    <a:pt x="2283" y="13057"/>
                  </a:cubicBezTo>
                  <a:cubicBezTo>
                    <a:pt x="2283" y="13075"/>
                    <a:pt x="2283" y="13057"/>
                    <a:pt x="2283" y="13057"/>
                  </a:cubicBezTo>
                  <a:close/>
                  <a:moveTo>
                    <a:pt x="2356" y="13147"/>
                  </a:moveTo>
                  <a:cubicBezTo>
                    <a:pt x="2356" y="13147"/>
                    <a:pt x="2381" y="13147"/>
                    <a:pt x="2356" y="13147"/>
                  </a:cubicBezTo>
                  <a:cubicBezTo>
                    <a:pt x="2381" y="13147"/>
                    <a:pt x="2356" y="13147"/>
                    <a:pt x="2356" y="13147"/>
                  </a:cubicBezTo>
                  <a:close/>
                  <a:moveTo>
                    <a:pt x="5124" y="21427"/>
                  </a:moveTo>
                  <a:cubicBezTo>
                    <a:pt x="5124" y="21409"/>
                    <a:pt x="5099" y="21409"/>
                    <a:pt x="5099" y="21391"/>
                  </a:cubicBezTo>
                  <a:cubicBezTo>
                    <a:pt x="5099" y="21409"/>
                    <a:pt x="5124" y="21427"/>
                    <a:pt x="5124" y="21427"/>
                  </a:cubicBezTo>
                  <a:close/>
                  <a:moveTo>
                    <a:pt x="5050" y="21319"/>
                  </a:moveTo>
                  <a:cubicBezTo>
                    <a:pt x="5050" y="21301"/>
                    <a:pt x="5050" y="21301"/>
                    <a:pt x="5026" y="21283"/>
                  </a:cubicBezTo>
                  <a:cubicBezTo>
                    <a:pt x="5050" y="21301"/>
                    <a:pt x="5050" y="21319"/>
                    <a:pt x="5050" y="21319"/>
                  </a:cubicBezTo>
                  <a:close/>
                  <a:moveTo>
                    <a:pt x="5173" y="21481"/>
                  </a:moveTo>
                  <a:cubicBezTo>
                    <a:pt x="5173" y="21499"/>
                    <a:pt x="5197" y="21499"/>
                    <a:pt x="5197" y="21499"/>
                  </a:cubicBezTo>
                  <a:cubicBezTo>
                    <a:pt x="5197" y="21499"/>
                    <a:pt x="5173" y="21481"/>
                    <a:pt x="5173" y="21481"/>
                  </a:cubicBezTo>
                  <a:close/>
                  <a:moveTo>
                    <a:pt x="11638" y="2059"/>
                  </a:moveTo>
                  <a:cubicBezTo>
                    <a:pt x="11614" y="2059"/>
                    <a:pt x="11565" y="2077"/>
                    <a:pt x="11540" y="2095"/>
                  </a:cubicBezTo>
                  <a:cubicBezTo>
                    <a:pt x="11565" y="2077"/>
                    <a:pt x="11589" y="2059"/>
                    <a:pt x="11638" y="2059"/>
                  </a:cubicBezTo>
                  <a:close/>
                  <a:moveTo>
                    <a:pt x="17197" y="781"/>
                  </a:moveTo>
                  <a:cubicBezTo>
                    <a:pt x="17173" y="781"/>
                    <a:pt x="17148" y="781"/>
                    <a:pt x="17124" y="763"/>
                  </a:cubicBezTo>
                  <a:cubicBezTo>
                    <a:pt x="17148" y="781"/>
                    <a:pt x="17173" y="781"/>
                    <a:pt x="17197" y="781"/>
                  </a:cubicBezTo>
                  <a:close/>
                  <a:moveTo>
                    <a:pt x="17075" y="781"/>
                  </a:moveTo>
                  <a:cubicBezTo>
                    <a:pt x="17050" y="781"/>
                    <a:pt x="17026" y="781"/>
                    <a:pt x="17001" y="781"/>
                  </a:cubicBezTo>
                  <a:cubicBezTo>
                    <a:pt x="17026" y="781"/>
                    <a:pt x="17050" y="781"/>
                    <a:pt x="17075" y="781"/>
                  </a:cubicBezTo>
                  <a:close/>
                  <a:moveTo>
                    <a:pt x="16365" y="14155"/>
                  </a:moveTo>
                  <a:cubicBezTo>
                    <a:pt x="16340" y="14137"/>
                    <a:pt x="16340" y="14119"/>
                    <a:pt x="16316" y="14101"/>
                  </a:cubicBezTo>
                  <a:cubicBezTo>
                    <a:pt x="16340" y="14119"/>
                    <a:pt x="16365" y="14137"/>
                    <a:pt x="16365" y="14155"/>
                  </a:cubicBezTo>
                  <a:close/>
                  <a:moveTo>
                    <a:pt x="16291" y="14065"/>
                  </a:moveTo>
                  <a:cubicBezTo>
                    <a:pt x="16267" y="14047"/>
                    <a:pt x="16242" y="14047"/>
                    <a:pt x="16218" y="14029"/>
                  </a:cubicBezTo>
                  <a:cubicBezTo>
                    <a:pt x="16242" y="14047"/>
                    <a:pt x="16267" y="14065"/>
                    <a:pt x="16291" y="14065"/>
                  </a:cubicBezTo>
                  <a:close/>
                  <a:moveTo>
                    <a:pt x="16438" y="14281"/>
                  </a:moveTo>
                  <a:cubicBezTo>
                    <a:pt x="16438" y="14317"/>
                    <a:pt x="16463" y="14353"/>
                    <a:pt x="16463" y="14407"/>
                  </a:cubicBezTo>
                  <a:cubicBezTo>
                    <a:pt x="16463" y="14371"/>
                    <a:pt x="16463" y="14317"/>
                    <a:pt x="16438" y="14281"/>
                  </a:cubicBezTo>
                  <a:close/>
                  <a:moveTo>
                    <a:pt x="16389" y="14173"/>
                  </a:moveTo>
                  <a:cubicBezTo>
                    <a:pt x="16414" y="14191"/>
                    <a:pt x="16414" y="14227"/>
                    <a:pt x="16414" y="14245"/>
                  </a:cubicBezTo>
                  <a:cubicBezTo>
                    <a:pt x="16414" y="14227"/>
                    <a:pt x="16414" y="14209"/>
                    <a:pt x="16389" y="14173"/>
                  </a:cubicBezTo>
                  <a:close/>
                  <a:moveTo>
                    <a:pt x="16952" y="781"/>
                  </a:moveTo>
                  <a:cubicBezTo>
                    <a:pt x="16903" y="781"/>
                    <a:pt x="16879" y="799"/>
                    <a:pt x="16830" y="817"/>
                  </a:cubicBezTo>
                  <a:cubicBezTo>
                    <a:pt x="16879" y="799"/>
                    <a:pt x="16928" y="799"/>
                    <a:pt x="16952" y="781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E850B2B8-2089-4E6D-B1DB-8C6D80029487}"/>
                </a:ext>
              </a:extLst>
            </p:cNvPr>
            <p:cNvSpPr/>
            <p:nvPr/>
          </p:nvSpPr>
          <p:spPr>
            <a:xfrm>
              <a:off x="3991554" y="1796668"/>
              <a:ext cx="1808156" cy="2692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428" extrusionOk="0">
                  <a:moveTo>
                    <a:pt x="20780" y="4976"/>
                  </a:moveTo>
                  <a:cubicBezTo>
                    <a:pt x="21323" y="5180"/>
                    <a:pt x="21025" y="6014"/>
                    <a:pt x="20346" y="6236"/>
                  </a:cubicBezTo>
                  <a:lnTo>
                    <a:pt x="18230" y="6941"/>
                  </a:lnTo>
                  <a:lnTo>
                    <a:pt x="18474" y="15859"/>
                  </a:lnTo>
                  <a:cubicBezTo>
                    <a:pt x="18474" y="16211"/>
                    <a:pt x="18175" y="16601"/>
                    <a:pt x="17768" y="16730"/>
                  </a:cubicBezTo>
                  <a:lnTo>
                    <a:pt x="15896" y="17361"/>
                  </a:lnTo>
                  <a:lnTo>
                    <a:pt x="15814" y="14042"/>
                  </a:lnTo>
                  <a:cubicBezTo>
                    <a:pt x="15814" y="13690"/>
                    <a:pt x="15462" y="13523"/>
                    <a:pt x="15055" y="13671"/>
                  </a:cubicBezTo>
                  <a:lnTo>
                    <a:pt x="13454" y="14209"/>
                  </a:lnTo>
                  <a:cubicBezTo>
                    <a:pt x="13047" y="14339"/>
                    <a:pt x="12721" y="14728"/>
                    <a:pt x="12748" y="15080"/>
                  </a:cubicBezTo>
                  <a:lnTo>
                    <a:pt x="12830" y="18399"/>
                  </a:lnTo>
                  <a:lnTo>
                    <a:pt x="3875" y="21384"/>
                  </a:lnTo>
                  <a:cubicBezTo>
                    <a:pt x="3468" y="21514"/>
                    <a:pt x="3142" y="21347"/>
                    <a:pt x="3115" y="20995"/>
                  </a:cubicBezTo>
                  <a:lnTo>
                    <a:pt x="2871" y="12077"/>
                  </a:lnTo>
                  <a:lnTo>
                    <a:pt x="754" y="12781"/>
                  </a:lnTo>
                  <a:cubicBezTo>
                    <a:pt x="76" y="13004"/>
                    <a:pt x="-277" y="12392"/>
                    <a:pt x="266" y="11836"/>
                  </a:cubicBezTo>
                  <a:lnTo>
                    <a:pt x="9872" y="1657"/>
                  </a:lnTo>
                  <a:cubicBezTo>
                    <a:pt x="10007" y="1509"/>
                    <a:pt x="10170" y="1416"/>
                    <a:pt x="10333" y="1360"/>
                  </a:cubicBezTo>
                  <a:cubicBezTo>
                    <a:pt x="10496" y="1305"/>
                    <a:pt x="10659" y="1305"/>
                    <a:pt x="10794" y="1342"/>
                  </a:cubicBezTo>
                  <a:lnTo>
                    <a:pt x="13915" y="2491"/>
                  </a:lnTo>
                  <a:lnTo>
                    <a:pt x="13888" y="1453"/>
                  </a:lnTo>
                  <a:cubicBezTo>
                    <a:pt x="13888" y="1101"/>
                    <a:pt x="14186" y="711"/>
                    <a:pt x="14593" y="581"/>
                  </a:cubicBezTo>
                  <a:lnTo>
                    <a:pt x="16194" y="44"/>
                  </a:lnTo>
                  <a:cubicBezTo>
                    <a:pt x="16601" y="-86"/>
                    <a:pt x="16927" y="81"/>
                    <a:pt x="16954" y="415"/>
                  </a:cubicBezTo>
                  <a:lnTo>
                    <a:pt x="17036" y="3604"/>
                  </a:lnTo>
                  <a:lnTo>
                    <a:pt x="20780" y="4976"/>
                  </a:lnTo>
                  <a:close/>
                  <a:moveTo>
                    <a:pt x="9248" y="13412"/>
                  </a:moveTo>
                  <a:lnTo>
                    <a:pt x="9220" y="12151"/>
                  </a:lnTo>
                  <a:lnTo>
                    <a:pt x="7647" y="12670"/>
                  </a:lnTo>
                  <a:lnTo>
                    <a:pt x="7674" y="13931"/>
                  </a:lnTo>
                  <a:lnTo>
                    <a:pt x="9248" y="13412"/>
                  </a:lnTo>
                  <a:moveTo>
                    <a:pt x="9302" y="15043"/>
                  </a:moveTo>
                  <a:lnTo>
                    <a:pt x="9275" y="13782"/>
                  </a:lnTo>
                  <a:lnTo>
                    <a:pt x="7701" y="14302"/>
                  </a:lnTo>
                  <a:lnTo>
                    <a:pt x="7728" y="15562"/>
                  </a:lnTo>
                  <a:lnTo>
                    <a:pt x="9302" y="15043"/>
                  </a:lnTo>
                  <a:moveTo>
                    <a:pt x="7267" y="14079"/>
                  </a:moveTo>
                  <a:lnTo>
                    <a:pt x="7240" y="12818"/>
                  </a:lnTo>
                  <a:lnTo>
                    <a:pt x="5666" y="13338"/>
                  </a:lnTo>
                  <a:lnTo>
                    <a:pt x="5693" y="14598"/>
                  </a:lnTo>
                  <a:lnTo>
                    <a:pt x="7267" y="14079"/>
                  </a:lnTo>
                  <a:moveTo>
                    <a:pt x="7321" y="15711"/>
                  </a:moveTo>
                  <a:lnTo>
                    <a:pt x="7294" y="14450"/>
                  </a:lnTo>
                  <a:lnTo>
                    <a:pt x="5720" y="14969"/>
                  </a:lnTo>
                  <a:lnTo>
                    <a:pt x="5747" y="16230"/>
                  </a:lnTo>
                  <a:lnTo>
                    <a:pt x="7321" y="15711"/>
                  </a:lnTo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7D130AA0-2BF8-4578-9F92-5E9D19C85E0A}"/>
                </a:ext>
              </a:extLst>
            </p:cNvPr>
            <p:cNvSpPr/>
            <p:nvPr/>
          </p:nvSpPr>
          <p:spPr>
            <a:xfrm>
              <a:off x="5845734" y="1735693"/>
              <a:ext cx="2094459" cy="2744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582" extrusionOk="0">
                  <a:moveTo>
                    <a:pt x="21315" y="11331"/>
                  </a:moveTo>
                  <a:cubicBezTo>
                    <a:pt x="21339" y="11313"/>
                    <a:pt x="21339" y="11295"/>
                    <a:pt x="21339" y="11276"/>
                  </a:cubicBezTo>
                  <a:cubicBezTo>
                    <a:pt x="21339" y="11276"/>
                    <a:pt x="21339" y="11276"/>
                    <a:pt x="21339" y="11258"/>
                  </a:cubicBezTo>
                  <a:cubicBezTo>
                    <a:pt x="21339" y="11258"/>
                    <a:pt x="21339" y="11258"/>
                    <a:pt x="21339" y="11258"/>
                  </a:cubicBezTo>
                  <a:cubicBezTo>
                    <a:pt x="21363" y="11222"/>
                    <a:pt x="21363" y="11185"/>
                    <a:pt x="21363" y="11167"/>
                  </a:cubicBezTo>
                  <a:cubicBezTo>
                    <a:pt x="21363" y="11167"/>
                    <a:pt x="21363" y="11148"/>
                    <a:pt x="21363" y="11148"/>
                  </a:cubicBezTo>
                  <a:cubicBezTo>
                    <a:pt x="21363" y="11112"/>
                    <a:pt x="21363" y="11075"/>
                    <a:pt x="21363" y="11038"/>
                  </a:cubicBezTo>
                  <a:cubicBezTo>
                    <a:pt x="21363" y="11038"/>
                    <a:pt x="21363" y="11038"/>
                    <a:pt x="21363" y="11020"/>
                  </a:cubicBezTo>
                  <a:cubicBezTo>
                    <a:pt x="21363" y="10983"/>
                    <a:pt x="21363" y="10947"/>
                    <a:pt x="21339" y="10910"/>
                  </a:cubicBezTo>
                  <a:cubicBezTo>
                    <a:pt x="21339" y="10910"/>
                    <a:pt x="21339" y="10892"/>
                    <a:pt x="21339" y="10892"/>
                  </a:cubicBezTo>
                  <a:cubicBezTo>
                    <a:pt x="21339" y="10855"/>
                    <a:pt x="21315" y="10818"/>
                    <a:pt x="21292" y="10764"/>
                  </a:cubicBezTo>
                  <a:cubicBezTo>
                    <a:pt x="21292" y="10764"/>
                    <a:pt x="21292" y="10764"/>
                    <a:pt x="21292" y="10745"/>
                  </a:cubicBezTo>
                  <a:cubicBezTo>
                    <a:pt x="21292" y="10745"/>
                    <a:pt x="21292" y="10745"/>
                    <a:pt x="21292" y="10727"/>
                  </a:cubicBezTo>
                  <a:cubicBezTo>
                    <a:pt x="21268" y="10690"/>
                    <a:pt x="21244" y="10635"/>
                    <a:pt x="21220" y="10599"/>
                  </a:cubicBezTo>
                  <a:cubicBezTo>
                    <a:pt x="21220" y="10599"/>
                    <a:pt x="21220" y="10580"/>
                    <a:pt x="21197" y="10580"/>
                  </a:cubicBezTo>
                  <a:cubicBezTo>
                    <a:pt x="21173" y="10544"/>
                    <a:pt x="21125" y="10489"/>
                    <a:pt x="21102" y="10452"/>
                  </a:cubicBezTo>
                  <a:lnTo>
                    <a:pt x="17822" y="6660"/>
                  </a:lnTo>
                  <a:lnTo>
                    <a:pt x="17822" y="3270"/>
                  </a:lnTo>
                  <a:cubicBezTo>
                    <a:pt x="17822" y="3215"/>
                    <a:pt x="17822" y="3179"/>
                    <a:pt x="17799" y="3124"/>
                  </a:cubicBezTo>
                  <a:cubicBezTo>
                    <a:pt x="17799" y="3106"/>
                    <a:pt x="17799" y="3087"/>
                    <a:pt x="17775" y="3069"/>
                  </a:cubicBezTo>
                  <a:cubicBezTo>
                    <a:pt x="17775" y="3032"/>
                    <a:pt x="17751" y="3014"/>
                    <a:pt x="17751" y="2977"/>
                  </a:cubicBezTo>
                  <a:cubicBezTo>
                    <a:pt x="17751" y="2977"/>
                    <a:pt x="17751" y="2977"/>
                    <a:pt x="17751" y="2959"/>
                  </a:cubicBezTo>
                  <a:cubicBezTo>
                    <a:pt x="17727" y="2922"/>
                    <a:pt x="17727" y="2886"/>
                    <a:pt x="17704" y="2867"/>
                  </a:cubicBezTo>
                  <a:cubicBezTo>
                    <a:pt x="17704" y="2867"/>
                    <a:pt x="17704" y="2849"/>
                    <a:pt x="17704" y="2849"/>
                  </a:cubicBezTo>
                  <a:cubicBezTo>
                    <a:pt x="17680" y="2812"/>
                    <a:pt x="17656" y="2794"/>
                    <a:pt x="17632" y="2757"/>
                  </a:cubicBezTo>
                  <a:cubicBezTo>
                    <a:pt x="17632" y="2739"/>
                    <a:pt x="17609" y="2739"/>
                    <a:pt x="17609" y="2721"/>
                  </a:cubicBezTo>
                  <a:cubicBezTo>
                    <a:pt x="17585" y="2684"/>
                    <a:pt x="17561" y="2666"/>
                    <a:pt x="17537" y="2647"/>
                  </a:cubicBezTo>
                  <a:cubicBezTo>
                    <a:pt x="17537" y="2647"/>
                    <a:pt x="17537" y="2629"/>
                    <a:pt x="17513" y="2629"/>
                  </a:cubicBezTo>
                  <a:cubicBezTo>
                    <a:pt x="17490" y="2593"/>
                    <a:pt x="17442" y="2574"/>
                    <a:pt x="17418" y="2538"/>
                  </a:cubicBezTo>
                  <a:cubicBezTo>
                    <a:pt x="17418" y="2538"/>
                    <a:pt x="17395" y="2519"/>
                    <a:pt x="17395" y="2519"/>
                  </a:cubicBezTo>
                  <a:cubicBezTo>
                    <a:pt x="17371" y="2501"/>
                    <a:pt x="17347" y="2483"/>
                    <a:pt x="17300" y="2464"/>
                  </a:cubicBezTo>
                  <a:cubicBezTo>
                    <a:pt x="17300" y="2464"/>
                    <a:pt x="17276" y="2446"/>
                    <a:pt x="17276" y="2446"/>
                  </a:cubicBezTo>
                  <a:cubicBezTo>
                    <a:pt x="17228" y="2428"/>
                    <a:pt x="17205" y="2409"/>
                    <a:pt x="17157" y="2391"/>
                  </a:cubicBezTo>
                  <a:lnTo>
                    <a:pt x="15708" y="1933"/>
                  </a:lnTo>
                  <a:cubicBezTo>
                    <a:pt x="15589" y="1896"/>
                    <a:pt x="15446" y="1896"/>
                    <a:pt x="15351" y="1933"/>
                  </a:cubicBezTo>
                  <a:lnTo>
                    <a:pt x="14020" y="2354"/>
                  </a:lnTo>
                  <a:lnTo>
                    <a:pt x="12238" y="321"/>
                  </a:lnTo>
                  <a:cubicBezTo>
                    <a:pt x="12119" y="174"/>
                    <a:pt x="11953" y="83"/>
                    <a:pt x="11811" y="28"/>
                  </a:cubicBezTo>
                  <a:cubicBezTo>
                    <a:pt x="11692" y="-9"/>
                    <a:pt x="11573" y="-9"/>
                    <a:pt x="11454" y="28"/>
                  </a:cubicBezTo>
                  <a:lnTo>
                    <a:pt x="9220" y="724"/>
                  </a:lnTo>
                  <a:cubicBezTo>
                    <a:pt x="9220" y="724"/>
                    <a:pt x="9220" y="724"/>
                    <a:pt x="9244" y="724"/>
                  </a:cubicBezTo>
                  <a:cubicBezTo>
                    <a:pt x="9220" y="724"/>
                    <a:pt x="9173" y="742"/>
                    <a:pt x="9149" y="760"/>
                  </a:cubicBezTo>
                  <a:lnTo>
                    <a:pt x="238" y="5322"/>
                  </a:lnTo>
                  <a:cubicBezTo>
                    <a:pt x="-237" y="5579"/>
                    <a:pt x="48" y="6440"/>
                    <a:pt x="666" y="6623"/>
                  </a:cubicBezTo>
                  <a:lnTo>
                    <a:pt x="2591" y="7228"/>
                  </a:lnTo>
                  <a:lnTo>
                    <a:pt x="2567" y="16718"/>
                  </a:lnTo>
                  <a:cubicBezTo>
                    <a:pt x="2567" y="17084"/>
                    <a:pt x="2876" y="17469"/>
                    <a:pt x="3232" y="17597"/>
                  </a:cubicBezTo>
                  <a:lnTo>
                    <a:pt x="11383" y="20144"/>
                  </a:lnTo>
                  <a:lnTo>
                    <a:pt x="13616" y="19447"/>
                  </a:lnTo>
                  <a:lnTo>
                    <a:pt x="13616" y="16663"/>
                  </a:lnTo>
                  <a:cubicBezTo>
                    <a:pt x="13925" y="16809"/>
                    <a:pt x="14163" y="17157"/>
                    <a:pt x="14163" y="17487"/>
                  </a:cubicBezTo>
                  <a:lnTo>
                    <a:pt x="14163" y="21023"/>
                  </a:lnTo>
                  <a:lnTo>
                    <a:pt x="15874" y="21554"/>
                  </a:lnTo>
                  <a:cubicBezTo>
                    <a:pt x="16016" y="21591"/>
                    <a:pt x="16135" y="21591"/>
                    <a:pt x="16230" y="21554"/>
                  </a:cubicBezTo>
                  <a:cubicBezTo>
                    <a:pt x="16230" y="21554"/>
                    <a:pt x="16230" y="21554"/>
                    <a:pt x="16230" y="21554"/>
                  </a:cubicBezTo>
                  <a:lnTo>
                    <a:pt x="16230" y="21554"/>
                  </a:lnTo>
                  <a:cubicBezTo>
                    <a:pt x="16230" y="21554"/>
                    <a:pt x="16230" y="21554"/>
                    <a:pt x="16230" y="21554"/>
                  </a:cubicBezTo>
                  <a:lnTo>
                    <a:pt x="18464" y="20858"/>
                  </a:lnTo>
                  <a:cubicBezTo>
                    <a:pt x="18488" y="20858"/>
                    <a:pt x="18512" y="20840"/>
                    <a:pt x="18535" y="20822"/>
                  </a:cubicBezTo>
                  <a:cubicBezTo>
                    <a:pt x="18535" y="20822"/>
                    <a:pt x="18559" y="20822"/>
                    <a:pt x="18559" y="20803"/>
                  </a:cubicBezTo>
                  <a:cubicBezTo>
                    <a:pt x="18583" y="20785"/>
                    <a:pt x="18583" y="20785"/>
                    <a:pt x="18607" y="20767"/>
                  </a:cubicBezTo>
                  <a:cubicBezTo>
                    <a:pt x="18607" y="20767"/>
                    <a:pt x="18630" y="20748"/>
                    <a:pt x="18630" y="20748"/>
                  </a:cubicBezTo>
                  <a:cubicBezTo>
                    <a:pt x="18654" y="20730"/>
                    <a:pt x="18678" y="20712"/>
                    <a:pt x="18678" y="20693"/>
                  </a:cubicBezTo>
                  <a:cubicBezTo>
                    <a:pt x="18678" y="20693"/>
                    <a:pt x="18678" y="20693"/>
                    <a:pt x="18678" y="20693"/>
                  </a:cubicBezTo>
                  <a:cubicBezTo>
                    <a:pt x="18702" y="20675"/>
                    <a:pt x="18702" y="20638"/>
                    <a:pt x="18725" y="20620"/>
                  </a:cubicBezTo>
                  <a:cubicBezTo>
                    <a:pt x="18725" y="20620"/>
                    <a:pt x="18725" y="20620"/>
                    <a:pt x="18725" y="20620"/>
                  </a:cubicBezTo>
                  <a:cubicBezTo>
                    <a:pt x="18725" y="20620"/>
                    <a:pt x="18725" y="20602"/>
                    <a:pt x="18725" y="20602"/>
                  </a:cubicBezTo>
                  <a:cubicBezTo>
                    <a:pt x="18725" y="20583"/>
                    <a:pt x="18749" y="20565"/>
                    <a:pt x="18749" y="20528"/>
                  </a:cubicBezTo>
                  <a:cubicBezTo>
                    <a:pt x="18749" y="20510"/>
                    <a:pt x="18749" y="20510"/>
                    <a:pt x="18749" y="20492"/>
                  </a:cubicBezTo>
                  <a:cubicBezTo>
                    <a:pt x="18749" y="20455"/>
                    <a:pt x="18749" y="20418"/>
                    <a:pt x="18749" y="20382"/>
                  </a:cubicBezTo>
                  <a:lnTo>
                    <a:pt x="18773" y="12229"/>
                  </a:lnTo>
                  <a:cubicBezTo>
                    <a:pt x="18797" y="12229"/>
                    <a:pt x="18820" y="12211"/>
                    <a:pt x="18844" y="12211"/>
                  </a:cubicBezTo>
                  <a:cubicBezTo>
                    <a:pt x="18844" y="12211"/>
                    <a:pt x="18844" y="12211"/>
                    <a:pt x="18820" y="12211"/>
                  </a:cubicBezTo>
                  <a:lnTo>
                    <a:pt x="21054" y="11515"/>
                  </a:lnTo>
                  <a:cubicBezTo>
                    <a:pt x="21078" y="11515"/>
                    <a:pt x="21102" y="11496"/>
                    <a:pt x="21125" y="11478"/>
                  </a:cubicBezTo>
                  <a:cubicBezTo>
                    <a:pt x="21125" y="11478"/>
                    <a:pt x="21149" y="11478"/>
                    <a:pt x="21149" y="11460"/>
                  </a:cubicBezTo>
                  <a:cubicBezTo>
                    <a:pt x="21173" y="11441"/>
                    <a:pt x="21197" y="11441"/>
                    <a:pt x="21197" y="11423"/>
                  </a:cubicBezTo>
                  <a:cubicBezTo>
                    <a:pt x="21197" y="11423"/>
                    <a:pt x="21197" y="11423"/>
                    <a:pt x="21197" y="11405"/>
                  </a:cubicBezTo>
                  <a:cubicBezTo>
                    <a:pt x="21268" y="11386"/>
                    <a:pt x="21292" y="11368"/>
                    <a:pt x="21315" y="11331"/>
                  </a:cubicBezTo>
                  <a:cubicBezTo>
                    <a:pt x="21315" y="11331"/>
                    <a:pt x="21315" y="11331"/>
                    <a:pt x="21315" y="11331"/>
                  </a:cubicBezTo>
                  <a:close/>
                  <a:moveTo>
                    <a:pt x="19153" y="11844"/>
                  </a:moveTo>
                  <a:cubicBezTo>
                    <a:pt x="19153" y="11844"/>
                    <a:pt x="19153" y="11844"/>
                    <a:pt x="19153" y="11844"/>
                  </a:cubicBezTo>
                  <a:cubicBezTo>
                    <a:pt x="19153" y="11844"/>
                    <a:pt x="19153" y="11826"/>
                    <a:pt x="19153" y="11808"/>
                  </a:cubicBezTo>
                  <a:cubicBezTo>
                    <a:pt x="19153" y="11808"/>
                    <a:pt x="19153" y="11808"/>
                    <a:pt x="19153" y="11826"/>
                  </a:cubicBezTo>
                  <a:cubicBezTo>
                    <a:pt x="19153" y="11844"/>
                    <a:pt x="19153" y="11844"/>
                    <a:pt x="19153" y="11844"/>
                  </a:cubicBezTo>
                  <a:close/>
                  <a:moveTo>
                    <a:pt x="19034" y="12101"/>
                  </a:moveTo>
                  <a:cubicBezTo>
                    <a:pt x="19034" y="12119"/>
                    <a:pt x="19011" y="12119"/>
                    <a:pt x="19034" y="12101"/>
                  </a:cubicBezTo>
                  <a:cubicBezTo>
                    <a:pt x="19011" y="12119"/>
                    <a:pt x="19011" y="12119"/>
                    <a:pt x="19034" y="12101"/>
                  </a:cubicBezTo>
                  <a:cubicBezTo>
                    <a:pt x="19011" y="12119"/>
                    <a:pt x="19034" y="12119"/>
                    <a:pt x="19034" y="12101"/>
                  </a:cubicBezTo>
                  <a:cubicBezTo>
                    <a:pt x="19034" y="12101"/>
                    <a:pt x="19034" y="12101"/>
                    <a:pt x="19034" y="12101"/>
                  </a:cubicBezTo>
                  <a:close/>
                  <a:moveTo>
                    <a:pt x="19058" y="12064"/>
                  </a:moveTo>
                  <a:cubicBezTo>
                    <a:pt x="19058" y="12064"/>
                    <a:pt x="19058" y="12046"/>
                    <a:pt x="19082" y="12046"/>
                  </a:cubicBezTo>
                  <a:cubicBezTo>
                    <a:pt x="19082" y="12046"/>
                    <a:pt x="19082" y="12046"/>
                    <a:pt x="19058" y="12064"/>
                  </a:cubicBezTo>
                  <a:cubicBezTo>
                    <a:pt x="19082" y="12046"/>
                    <a:pt x="19082" y="12064"/>
                    <a:pt x="19058" y="12064"/>
                  </a:cubicBezTo>
                  <a:close/>
                  <a:moveTo>
                    <a:pt x="19129" y="11973"/>
                  </a:moveTo>
                  <a:cubicBezTo>
                    <a:pt x="19129" y="11973"/>
                    <a:pt x="19129" y="11973"/>
                    <a:pt x="19129" y="11973"/>
                  </a:cubicBezTo>
                  <a:cubicBezTo>
                    <a:pt x="19129" y="11973"/>
                    <a:pt x="19129" y="11973"/>
                    <a:pt x="19129" y="11973"/>
                  </a:cubicBezTo>
                  <a:cubicBezTo>
                    <a:pt x="19129" y="11973"/>
                    <a:pt x="19129" y="11973"/>
                    <a:pt x="19129" y="11973"/>
                  </a:cubicBezTo>
                  <a:close/>
                  <a:moveTo>
                    <a:pt x="19034" y="11295"/>
                  </a:moveTo>
                  <a:cubicBezTo>
                    <a:pt x="19034" y="11295"/>
                    <a:pt x="19034" y="11313"/>
                    <a:pt x="19058" y="11313"/>
                  </a:cubicBezTo>
                  <a:cubicBezTo>
                    <a:pt x="19058" y="11313"/>
                    <a:pt x="19058" y="11331"/>
                    <a:pt x="19058" y="11331"/>
                  </a:cubicBezTo>
                  <a:cubicBezTo>
                    <a:pt x="19034" y="11313"/>
                    <a:pt x="19034" y="11295"/>
                    <a:pt x="19034" y="11295"/>
                  </a:cubicBezTo>
                  <a:cubicBezTo>
                    <a:pt x="19034" y="11276"/>
                    <a:pt x="19034" y="11276"/>
                    <a:pt x="19034" y="11295"/>
                  </a:cubicBezTo>
                  <a:close/>
                  <a:moveTo>
                    <a:pt x="19106" y="11423"/>
                  </a:moveTo>
                  <a:cubicBezTo>
                    <a:pt x="19106" y="11423"/>
                    <a:pt x="19106" y="11441"/>
                    <a:pt x="19106" y="11441"/>
                  </a:cubicBezTo>
                  <a:cubicBezTo>
                    <a:pt x="19106" y="11441"/>
                    <a:pt x="19106" y="11423"/>
                    <a:pt x="19106" y="11423"/>
                  </a:cubicBezTo>
                  <a:cubicBezTo>
                    <a:pt x="19106" y="11423"/>
                    <a:pt x="19106" y="11423"/>
                    <a:pt x="19106" y="11423"/>
                  </a:cubicBezTo>
                  <a:close/>
                  <a:moveTo>
                    <a:pt x="19153" y="11588"/>
                  </a:moveTo>
                  <a:cubicBezTo>
                    <a:pt x="19153" y="11588"/>
                    <a:pt x="19153" y="11588"/>
                    <a:pt x="19153" y="11588"/>
                  </a:cubicBezTo>
                  <a:cubicBezTo>
                    <a:pt x="19153" y="11588"/>
                    <a:pt x="19153" y="11588"/>
                    <a:pt x="19153" y="11588"/>
                  </a:cubicBezTo>
                  <a:cubicBezTo>
                    <a:pt x="19153" y="11588"/>
                    <a:pt x="19153" y="11588"/>
                    <a:pt x="19153" y="11588"/>
                  </a:cubicBezTo>
                  <a:close/>
                  <a:moveTo>
                    <a:pt x="19177" y="11716"/>
                  </a:moveTo>
                  <a:cubicBezTo>
                    <a:pt x="19177" y="11716"/>
                    <a:pt x="19177" y="11716"/>
                    <a:pt x="19177" y="11716"/>
                  </a:cubicBezTo>
                  <a:cubicBezTo>
                    <a:pt x="19177" y="11735"/>
                    <a:pt x="19177" y="11735"/>
                    <a:pt x="19177" y="11753"/>
                  </a:cubicBezTo>
                  <a:cubicBezTo>
                    <a:pt x="19177" y="11735"/>
                    <a:pt x="19177" y="11716"/>
                    <a:pt x="19177" y="11716"/>
                  </a:cubicBezTo>
                  <a:cubicBezTo>
                    <a:pt x="19177" y="11698"/>
                    <a:pt x="19177" y="11698"/>
                    <a:pt x="19177" y="11716"/>
                  </a:cubicBezTo>
                  <a:close/>
                  <a:moveTo>
                    <a:pt x="11407" y="16480"/>
                  </a:moveTo>
                  <a:cubicBezTo>
                    <a:pt x="11407" y="16480"/>
                    <a:pt x="11407" y="16461"/>
                    <a:pt x="11407" y="16461"/>
                  </a:cubicBezTo>
                  <a:cubicBezTo>
                    <a:pt x="11407" y="16461"/>
                    <a:pt x="11407" y="16461"/>
                    <a:pt x="11407" y="16480"/>
                  </a:cubicBezTo>
                  <a:cubicBezTo>
                    <a:pt x="11407" y="16480"/>
                    <a:pt x="11407" y="16480"/>
                    <a:pt x="11407" y="16480"/>
                  </a:cubicBezTo>
                  <a:close/>
                  <a:moveTo>
                    <a:pt x="11454" y="16370"/>
                  </a:moveTo>
                  <a:cubicBezTo>
                    <a:pt x="11454" y="16351"/>
                    <a:pt x="11454" y="16351"/>
                    <a:pt x="11454" y="16370"/>
                  </a:cubicBezTo>
                  <a:cubicBezTo>
                    <a:pt x="11454" y="16351"/>
                    <a:pt x="11454" y="16351"/>
                    <a:pt x="11454" y="16370"/>
                  </a:cubicBezTo>
                  <a:close/>
                  <a:moveTo>
                    <a:pt x="11502" y="16278"/>
                  </a:moveTo>
                  <a:cubicBezTo>
                    <a:pt x="11502" y="16278"/>
                    <a:pt x="11502" y="16260"/>
                    <a:pt x="11502" y="16278"/>
                  </a:cubicBezTo>
                  <a:cubicBezTo>
                    <a:pt x="11502" y="16260"/>
                    <a:pt x="11502" y="16278"/>
                    <a:pt x="11502" y="16278"/>
                  </a:cubicBezTo>
                  <a:close/>
                  <a:moveTo>
                    <a:pt x="11668" y="16150"/>
                  </a:moveTo>
                  <a:cubicBezTo>
                    <a:pt x="11692" y="16150"/>
                    <a:pt x="11692" y="16150"/>
                    <a:pt x="11668" y="16150"/>
                  </a:cubicBezTo>
                  <a:cubicBezTo>
                    <a:pt x="11692" y="16150"/>
                    <a:pt x="11692" y="16150"/>
                    <a:pt x="11668" y="16150"/>
                  </a:cubicBezTo>
                  <a:close/>
                  <a:moveTo>
                    <a:pt x="11573" y="16186"/>
                  </a:moveTo>
                  <a:cubicBezTo>
                    <a:pt x="11597" y="16186"/>
                    <a:pt x="11597" y="16186"/>
                    <a:pt x="11573" y="16186"/>
                  </a:cubicBezTo>
                  <a:cubicBezTo>
                    <a:pt x="11597" y="16186"/>
                    <a:pt x="11597" y="16186"/>
                    <a:pt x="11573" y="16186"/>
                  </a:cubicBezTo>
                  <a:close/>
                  <a:moveTo>
                    <a:pt x="9458" y="724"/>
                  </a:moveTo>
                  <a:cubicBezTo>
                    <a:pt x="9434" y="724"/>
                    <a:pt x="9411" y="724"/>
                    <a:pt x="9387" y="724"/>
                  </a:cubicBezTo>
                  <a:cubicBezTo>
                    <a:pt x="9411" y="706"/>
                    <a:pt x="9434" y="706"/>
                    <a:pt x="9458" y="724"/>
                  </a:cubicBezTo>
                  <a:close/>
                  <a:moveTo>
                    <a:pt x="9601" y="742"/>
                  </a:moveTo>
                  <a:cubicBezTo>
                    <a:pt x="9577" y="724"/>
                    <a:pt x="9529" y="724"/>
                    <a:pt x="9506" y="724"/>
                  </a:cubicBezTo>
                  <a:cubicBezTo>
                    <a:pt x="9529" y="724"/>
                    <a:pt x="9577" y="724"/>
                    <a:pt x="9601" y="742"/>
                  </a:cubicBezTo>
                  <a:close/>
                  <a:moveTo>
                    <a:pt x="9363" y="706"/>
                  </a:moveTo>
                  <a:cubicBezTo>
                    <a:pt x="9339" y="706"/>
                    <a:pt x="9315" y="706"/>
                    <a:pt x="9292" y="724"/>
                  </a:cubicBezTo>
                  <a:cubicBezTo>
                    <a:pt x="9315" y="724"/>
                    <a:pt x="9339" y="724"/>
                    <a:pt x="9363" y="706"/>
                  </a:cubicBezTo>
                  <a:close/>
                  <a:moveTo>
                    <a:pt x="16515" y="21280"/>
                  </a:moveTo>
                  <a:cubicBezTo>
                    <a:pt x="16515" y="21280"/>
                    <a:pt x="16515" y="21298"/>
                    <a:pt x="16515" y="21298"/>
                  </a:cubicBezTo>
                  <a:cubicBezTo>
                    <a:pt x="16515" y="21298"/>
                    <a:pt x="16515" y="21298"/>
                    <a:pt x="16515" y="21298"/>
                  </a:cubicBezTo>
                  <a:cubicBezTo>
                    <a:pt x="16515" y="21280"/>
                    <a:pt x="16539" y="21243"/>
                    <a:pt x="16539" y="21225"/>
                  </a:cubicBezTo>
                  <a:cubicBezTo>
                    <a:pt x="16515" y="21243"/>
                    <a:pt x="16515" y="21261"/>
                    <a:pt x="16515" y="21280"/>
                  </a:cubicBezTo>
                  <a:close/>
                  <a:moveTo>
                    <a:pt x="16468" y="21371"/>
                  </a:moveTo>
                  <a:cubicBezTo>
                    <a:pt x="16468" y="21389"/>
                    <a:pt x="16468" y="21389"/>
                    <a:pt x="16468" y="21371"/>
                  </a:cubicBezTo>
                  <a:cubicBezTo>
                    <a:pt x="16468" y="21389"/>
                    <a:pt x="16444" y="21389"/>
                    <a:pt x="16444" y="21389"/>
                  </a:cubicBezTo>
                  <a:cubicBezTo>
                    <a:pt x="16468" y="21371"/>
                    <a:pt x="16468" y="21353"/>
                    <a:pt x="16492" y="21335"/>
                  </a:cubicBezTo>
                  <a:cubicBezTo>
                    <a:pt x="16468" y="21353"/>
                    <a:pt x="16468" y="21371"/>
                    <a:pt x="16468" y="21371"/>
                  </a:cubicBezTo>
                  <a:close/>
                  <a:moveTo>
                    <a:pt x="16397" y="21444"/>
                  </a:moveTo>
                  <a:cubicBezTo>
                    <a:pt x="16397" y="21444"/>
                    <a:pt x="16397" y="21463"/>
                    <a:pt x="16397" y="21444"/>
                  </a:cubicBezTo>
                  <a:cubicBezTo>
                    <a:pt x="16373" y="21463"/>
                    <a:pt x="16373" y="21463"/>
                    <a:pt x="16349" y="21481"/>
                  </a:cubicBezTo>
                  <a:cubicBezTo>
                    <a:pt x="16397" y="21463"/>
                    <a:pt x="16397" y="21444"/>
                    <a:pt x="16397" y="21444"/>
                  </a:cubicBezTo>
                  <a:cubicBezTo>
                    <a:pt x="16420" y="21426"/>
                    <a:pt x="16420" y="21444"/>
                    <a:pt x="16397" y="21444"/>
                  </a:cubicBezTo>
                  <a:close/>
                  <a:moveTo>
                    <a:pt x="16325" y="21499"/>
                  </a:moveTo>
                  <a:cubicBezTo>
                    <a:pt x="16325" y="21499"/>
                    <a:pt x="16325" y="21499"/>
                    <a:pt x="16325" y="21499"/>
                  </a:cubicBezTo>
                  <a:cubicBezTo>
                    <a:pt x="16302" y="21518"/>
                    <a:pt x="16278" y="21518"/>
                    <a:pt x="16254" y="21536"/>
                  </a:cubicBezTo>
                  <a:cubicBezTo>
                    <a:pt x="16302" y="21518"/>
                    <a:pt x="16325" y="21499"/>
                    <a:pt x="16325" y="21499"/>
                  </a:cubicBezTo>
                  <a:cubicBezTo>
                    <a:pt x="16349" y="21499"/>
                    <a:pt x="16349" y="21499"/>
                    <a:pt x="16325" y="21499"/>
                  </a:cubicBezTo>
                  <a:close/>
                  <a:moveTo>
                    <a:pt x="16539" y="21188"/>
                  </a:moveTo>
                  <a:cubicBezTo>
                    <a:pt x="16539" y="21188"/>
                    <a:pt x="16539" y="21188"/>
                    <a:pt x="16539" y="21188"/>
                  </a:cubicBezTo>
                  <a:cubicBezTo>
                    <a:pt x="16539" y="21170"/>
                    <a:pt x="16539" y="21133"/>
                    <a:pt x="16539" y="21078"/>
                  </a:cubicBezTo>
                  <a:cubicBezTo>
                    <a:pt x="16539" y="21115"/>
                    <a:pt x="16539" y="21151"/>
                    <a:pt x="16539" y="21188"/>
                  </a:cubicBezTo>
                  <a:close/>
                  <a:moveTo>
                    <a:pt x="18963" y="12156"/>
                  </a:moveTo>
                  <a:cubicBezTo>
                    <a:pt x="18963" y="12156"/>
                    <a:pt x="18963" y="12156"/>
                    <a:pt x="18963" y="12156"/>
                  </a:cubicBezTo>
                  <a:cubicBezTo>
                    <a:pt x="18963" y="12156"/>
                    <a:pt x="18939" y="12174"/>
                    <a:pt x="18963" y="12156"/>
                  </a:cubicBezTo>
                  <a:cubicBezTo>
                    <a:pt x="18939" y="12174"/>
                    <a:pt x="18939" y="12174"/>
                    <a:pt x="18939" y="12174"/>
                  </a:cubicBezTo>
                  <a:cubicBezTo>
                    <a:pt x="18939" y="12174"/>
                    <a:pt x="18939" y="12174"/>
                    <a:pt x="18963" y="12156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72CCD67B-ADA3-4854-9F0D-0874F1629713}"/>
                </a:ext>
              </a:extLst>
            </p:cNvPr>
            <p:cNvSpPr/>
            <p:nvPr/>
          </p:nvSpPr>
          <p:spPr>
            <a:xfrm>
              <a:off x="5831897" y="1829164"/>
              <a:ext cx="1877822" cy="2654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495" extrusionOk="0">
                  <a:moveTo>
                    <a:pt x="20816" y="10769"/>
                  </a:moveTo>
                  <a:cubicBezTo>
                    <a:pt x="21339" y="11335"/>
                    <a:pt x="21025" y="12032"/>
                    <a:pt x="20345" y="11844"/>
                  </a:cubicBezTo>
                  <a:lnTo>
                    <a:pt x="18227" y="11221"/>
                  </a:lnTo>
                  <a:lnTo>
                    <a:pt x="18201" y="20993"/>
                  </a:lnTo>
                  <a:cubicBezTo>
                    <a:pt x="18201" y="21370"/>
                    <a:pt x="17861" y="21578"/>
                    <a:pt x="17469" y="21465"/>
                  </a:cubicBezTo>
                  <a:lnTo>
                    <a:pt x="15586" y="20918"/>
                  </a:lnTo>
                  <a:lnTo>
                    <a:pt x="15586" y="17277"/>
                  </a:lnTo>
                  <a:cubicBezTo>
                    <a:pt x="15586" y="16900"/>
                    <a:pt x="15246" y="16503"/>
                    <a:pt x="14854" y="16371"/>
                  </a:cubicBezTo>
                  <a:lnTo>
                    <a:pt x="13259" y="15900"/>
                  </a:lnTo>
                  <a:cubicBezTo>
                    <a:pt x="12840" y="15787"/>
                    <a:pt x="12526" y="15994"/>
                    <a:pt x="12526" y="16371"/>
                  </a:cubicBezTo>
                  <a:lnTo>
                    <a:pt x="12526" y="20012"/>
                  </a:lnTo>
                  <a:lnTo>
                    <a:pt x="3557" y="17390"/>
                  </a:lnTo>
                  <a:cubicBezTo>
                    <a:pt x="3139" y="17277"/>
                    <a:pt x="2825" y="16862"/>
                    <a:pt x="2825" y="16485"/>
                  </a:cubicBezTo>
                  <a:lnTo>
                    <a:pt x="2851" y="6713"/>
                  </a:lnTo>
                  <a:lnTo>
                    <a:pt x="733" y="6090"/>
                  </a:lnTo>
                  <a:cubicBezTo>
                    <a:pt x="53" y="5883"/>
                    <a:pt x="-261" y="4996"/>
                    <a:pt x="262" y="4751"/>
                  </a:cubicBezTo>
                  <a:lnTo>
                    <a:pt x="10094" y="53"/>
                  </a:lnTo>
                  <a:cubicBezTo>
                    <a:pt x="10225" y="-3"/>
                    <a:pt x="10408" y="-22"/>
                    <a:pt x="10565" y="35"/>
                  </a:cubicBezTo>
                  <a:cubicBezTo>
                    <a:pt x="10722" y="91"/>
                    <a:pt x="10905" y="186"/>
                    <a:pt x="11036" y="336"/>
                  </a:cubicBezTo>
                  <a:lnTo>
                    <a:pt x="14095" y="3600"/>
                  </a:lnTo>
                  <a:lnTo>
                    <a:pt x="14095" y="2468"/>
                  </a:lnTo>
                  <a:cubicBezTo>
                    <a:pt x="14095" y="2091"/>
                    <a:pt x="14435" y="1883"/>
                    <a:pt x="14828" y="1997"/>
                  </a:cubicBezTo>
                  <a:lnTo>
                    <a:pt x="16423" y="2468"/>
                  </a:lnTo>
                  <a:cubicBezTo>
                    <a:pt x="16841" y="2581"/>
                    <a:pt x="17155" y="2996"/>
                    <a:pt x="17155" y="3374"/>
                  </a:cubicBezTo>
                  <a:lnTo>
                    <a:pt x="17155" y="6864"/>
                  </a:lnTo>
                  <a:lnTo>
                    <a:pt x="20816" y="10769"/>
                  </a:lnTo>
                  <a:close/>
                  <a:moveTo>
                    <a:pt x="9127" y="12353"/>
                  </a:moveTo>
                  <a:lnTo>
                    <a:pt x="9127" y="10957"/>
                  </a:lnTo>
                  <a:lnTo>
                    <a:pt x="7558" y="10504"/>
                  </a:lnTo>
                  <a:lnTo>
                    <a:pt x="7558" y="11900"/>
                  </a:lnTo>
                  <a:lnTo>
                    <a:pt x="9127" y="12353"/>
                  </a:lnTo>
                  <a:moveTo>
                    <a:pt x="9127" y="14145"/>
                  </a:moveTo>
                  <a:lnTo>
                    <a:pt x="9127" y="12749"/>
                  </a:lnTo>
                  <a:lnTo>
                    <a:pt x="7558" y="12297"/>
                  </a:lnTo>
                  <a:lnTo>
                    <a:pt x="7558" y="13693"/>
                  </a:lnTo>
                  <a:lnTo>
                    <a:pt x="9127" y="14145"/>
                  </a:lnTo>
                  <a:moveTo>
                    <a:pt x="7139" y="11768"/>
                  </a:moveTo>
                  <a:lnTo>
                    <a:pt x="7139" y="10372"/>
                  </a:lnTo>
                  <a:lnTo>
                    <a:pt x="5570" y="9920"/>
                  </a:lnTo>
                  <a:lnTo>
                    <a:pt x="5570" y="11316"/>
                  </a:lnTo>
                  <a:lnTo>
                    <a:pt x="7139" y="11768"/>
                  </a:lnTo>
                  <a:moveTo>
                    <a:pt x="7139" y="13561"/>
                  </a:moveTo>
                  <a:lnTo>
                    <a:pt x="7139" y="12165"/>
                  </a:lnTo>
                  <a:lnTo>
                    <a:pt x="5570" y="11712"/>
                  </a:lnTo>
                  <a:lnTo>
                    <a:pt x="5570" y="13108"/>
                  </a:lnTo>
                  <a:lnTo>
                    <a:pt x="7139" y="13561"/>
                  </a:lnTo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7D5D69E9-2091-4178-BA99-EB5FC60CD27A}"/>
                </a:ext>
              </a:extLst>
            </p:cNvPr>
            <p:cNvSpPr/>
            <p:nvPr/>
          </p:nvSpPr>
          <p:spPr>
            <a:xfrm>
              <a:off x="6171896" y="2784073"/>
              <a:ext cx="2359241" cy="325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570" extrusionOk="0">
                  <a:moveTo>
                    <a:pt x="20973" y="5602"/>
                  </a:moveTo>
                  <a:lnTo>
                    <a:pt x="17596" y="4274"/>
                  </a:lnTo>
                  <a:lnTo>
                    <a:pt x="17513" y="1171"/>
                  </a:lnTo>
                  <a:cubicBezTo>
                    <a:pt x="17513" y="970"/>
                    <a:pt x="17387" y="831"/>
                    <a:pt x="17219" y="785"/>
                  </a:cubicBezTo>
                  <a:cubicBezTo>
                    <a:pt x="17219" y="785"/>
                    <a:pt x="17240" y="785"/>
                    <a:pt x="17240" y="785"/>
                  </a:cubicBezTo>
                  <a:lnTo>
                    <a:pt x="15017" y="28"/>
                  </a:lnTo>
                  <a:cubicBezTo>
                    <a:pt x="14912" y="-18"/>
                    <a:pt x="14765" y="-3"/>
                    <a:pt x="14619" y="44"/>
                  </a:cubicBezTo>
                  <a:lnTo>
                    <a:pt x="13193" y="553"/>
                  </a:lnTo>
                  <a:cubicBezTo>
                    <a:pt x="12836" y="677"/>
                    <a:pt x="12542" y="1063"/>
                    <a:pt x="12542" y="1402"/>
                  </a:cubicBezTo>
                  <a:lnTo>
                    <a:pt x="12563" y="2283"/>
                  </a:lnTo>
                  <a:lnTo>
                    <a:pt x="11955" y="2051"/>
                  </a:lnTo>
                  <a:cubicBezTo>
                    <a:pt x="11934" y="2035"/>
                    <a:pt x="11913" y="2035"/>
                    <a:pt x="11892" y="2035"/>
                  </a:cubicBezTo>
                  <a:cubicBezTo>
                    <a:pt x="11913" y="2035"/>
                    <a:pt x="11913" y="2035"/>
                    <a:pt x="11934" y="2051"/>
                  </a:cubicBezTo>
                  <a:lnTo>
                    <a:pt x="11934" y="2051"/>
                  </a:lnTo>
                  <a:cubicBezTo>
                    <a:pt x="11934" y="2051"/>
                    <a:pt x="11934" y="2051"/>
                    <a:pt x="11934" y="2051"/>
                  </a:cubicBezTo>
                  <a:lnTo>
                    <a:pt x="9711" y="1294"/>
                  </a:lnTo>
                  <a:cubicBezTo>
                    <a:pt x="9586" y="1248"/>
                    <a:pt x="9439" y="1263"/>
                    <a:pt x="9313" y="1310"/>
                  </a:cubicBezTo>
                  <a:cubicBezTo>
                    <a:pt x="9166" y="1356"/>
                    <a:pt x="9019" y="1464"/>
                    <a:pt x="8893" y="1603"/>
                  </a:cubicBezTo>
                  <a:lnTo>
                    <a:pt x="233" y="11500"/>
                  </a:lnTo>
                  <a:cubicBezTo>
                    <a:pt x="-124" y="11901"/>
                    <a:pt x="-40" y="12334"/>
                    <a:pt x="274" y="12442"/>
                  </a:cubicBezTo>
                  <a:lnTo>
                    <a:pt x="2497" y="13198"/>
                  </a:lnTo>
                  <a:cubicBezTo>
                    <a:pt x="2497" y="13198"/>
                    <a:pt x="2497" y="13198"/>
                    <a:pt x="2497" y="13198"/>
                  </a:cubicBezTo>
                  <a:cubicBezTo>
                    <a:pt x="2539" y="13214"/>
                    <a:pt x="2581" y="13229"/>
                    <a:pt x="2644" y="13229"/>
                  </a:cubicBezTo>
                  <a:lnTo>
                    <a:pt x="2833" y="20409"/>
                  </a:lnTo>
                  <a:cubicBezTo>
                    <a:pt x="2833" y="20609"/>
                    <a:pt x="2938" y="20748"/>
                    <a:pt x="3106" y="20795"/>
                  </a:cubicBezTo>
                  <a:lnTo>
                    <a:pt x="5328" y="21551"/>
                  </a:lnTo>
                  <a:cubicBezTo>
                    <a:pt x="5328" y="21551"/>
                    <a:pt x="5307" y="21536"/>
                    <a:pt x="5307" y="21536"/>
                  </a:cubicBezTo>
                  <a:cubicBezTo>
                    <a:pt x="5433" y="21582"/>
                    <a:pt x="5580" y="21582"/>
                    <a:pt x="5748" y="21536"/>
                  </a:cubicBezTo>
                  <a:lnTo>
                    <a:pt x="13822" y="18633"/>
                  </a:lnTo>
                  <a:lnTo>
                    <a:pt x="13738" y="15406"/>
                  </a:lnTo>
                  <a:cubicBezTo>
                    <a:pt x="13738" y="15097"/>
                    <a:pt x="13968" y="14758"/>
                    <a:pt x="14304" y="14603"/>
                  </a:cubicBezTo>
                  <a:lnTo>
                    <a:pt x="14367" y="16888"/>
                  </a:lnTo>
                  <a:lnTo>
                    <a:pt x="16590" y="17645"/>
                  </a:lnTo>
                  <a:lnTo>
                    <a:pt x="18288" y="17043"/>
                  </a:lnTo>
                  <a:cubicBezTo>
                    <a:pt x="18645" y="16904"/>
                    <a:pt x="18939" y="16533"/>
                    <a:pt x="18939" y="16194"/>
                  </a:cubicBezTo>
                  <a:lnTo>
                    <a:pt x="18708" y="7532"/>
                  </a:lnTo>
                  <a:lnTo>
                    <a:pt x="20616" y="6853"/>
                  </a:lnTo>
                  <a:cubicBezTo>
                    <a:pt x="21203" y="6606"/>
                    <a:pt x="21476" y="5787"/>
                    <a:pt x="20973" y="5602"/>
                  </a:cubicBezTo>
                  <a:close/>
                  <a:moveTo>
                    <a:pt x="11871" y="2035"/>
                  </a:moveTo>
                  <a:cubicBezTo>
                    <a:pt x="11850" y="2035"/>
                    <a:pt x="11829" y="2035"/>
                    <a:pt x="11808" y="2035"/>
                  </a:cubicBezTo>
                  <a:cubicBezTo>
                    <a:pt x="11808" y="2035"/>
                    <a:pt x="11829" y="2035"/>
                    <a:pt x="11871" y="2035"/>
                  </a:cubicBezTo>
                  <a:cubicBezTo>
                    <a:pt x="11850" y="2035"/>
                    <a:pt x="11850" y="2035"/>
                    <a:pt x="11871" y="2035"/>
                  </a:cubicBezTo>
                  <a:close/>
                  <a:moveTo>
                    <a:pt x="11766" y="2035"/>
                  </a:moveTo>
                  <a:cubicBezTo>
                    <a:pt x="11746" y="2035"/>
                    <a:pt x="11725" y="2035"/>
                    <a:pt x="11704" y="2051"/>
                  </a:cubicBezTo>
                  <a:cubicBezTo>
                    <a:pt x="11704" y="2035"/>
                    <a:pt x="11746" y="2035"/>
                    <a:pt x="11766" y="2035"/>
                  </a:cubicBezTo>
                  <a:close/>
                  <a:moveTo>
                    <a:pt x="2372" y="12380"/>
                  </a:moveTo>
                  <a:cubicBezTo>
                    <a:pt x="2372" y="12395"/>
                    <a:pt x="2351" y="12395"/>
                    <a:pt x="2351" y="12411"/>
                  </a:cubicBezTo>
                  <a:cubicBezTo>
                    <a:pt x="2351" y="12411"/>
                    <a:pt x="2351" y="12395"/>
                    <a:pt x="2372" y="12380"/>
                  </a:cubicBezTo>
                  <a:close/>
                  <a:moveTo>
                    <a:pt x="2288" y="12550"/>
                  </a:moveTo>
                  <a:cubicBezTo>
                    <a:pt x="2288" y="12550"/>
                    <a:pt x="2288" y="12550"/>
                    <a:pt x="2288" y="12550"/>
                  </a:cubicBezTo>
                  <a:cubicBezTo>
                    <a:pt x="2288" y="12550"/>
                    <a:pt x="2288" y="12550"/>
                    <a:pt x="2288" y="12550"/>
                  </a:cubicBezTo>
                  <a:close/>
                  <a:moveTo>
                    <a:pt x="2246" y="12689"/>
                  </a:moveTo>
                  <a:cubicBezTo>
                    <a:pt x="2246" y="12704"/>
                    <a:pt x="2246" y="12704"/>
                    <a:pt x="2246" y="12720"/>
                  </a:cubicBezTo>
                  <a:cubicBezTo>
                    <a:pt x="2246" y="12704"/>
                    <a:pt x="2246" y="12689"/>
                    <a:pt x="2246" y="12689"/>
                  </a:cubicBezTo>
                  <a:close/>
                  <a:moveTo>
                    <a:pt x="2246" y="12828"/>
                  </a:moveTo>
                  <a:cubicBezTo>
                    <a:pt x="2246" y="12828"/>
                    <a:pt x="2246" y="12828"/>
                    <a:pt x="2246" y="12828"/>
                  </a:cubicBezTo>
                  <a:cubicBezTo>
                    <a:pt x="2246" y="12828"/>
                    <a:pt x="2246" y="12828"/>
                    <a:pt x="2246" y="12828"/>
                  </a:cubicBezTo>
                  <a:close/>
                  <a:moveTo>
                    <a:pt x="2267" y="12936"/>
                  </a:moveTo>
                  <a:cubicBezTo>
                    <a:pt x="2267" y="12951"/>
                    <a:pt x="2267" y="12951"/>
                    <a:pt x="2267" y="12967"/>
                  </a:cubicBezTo>
                  <a:cubicBezTo>
                    <a:pt x="2267" y="12951"/>
                    <a:pt x="2267" y="12951"/>
                    <a:pt x="2267" y="12936"/>
                  </a:cubicBezTo>
                  <a:close/>
                  <a:moveTo>
                    <a:pt x="2309" y="13044"/>
                  </a:moveTo>
                  <a:cubicBezTo>
                    <a:pt x="2309" y="13059"/>
                    <a:pt x="2309" y="13059"/>
                    <a:pt x="2309" y="13044"/>
                  </a:cubicBezTo>
                  <a:cubicBezTo>
                    <a:pt x="2309" y="13059"/>
                    <a:pt x="2309" y="13059"/>
                    <a:pt x="2309" y="13044"/>
                  </a:cubicBezTo>
                  <a:close/>
                  <a:moveTo>
                    <a:pt x="2393" y="13137"/>
                  </a:moveTo>
                  <a:cubicBezTo>
                    <a:pt x="2393" y="13137"/>
                    <a:pt x="2413" y="13152"/>
                    <a:pt x="2413" y="13152"/>
                  </a:cubicBezTo>
                  <a:cubicBezTo>
                    <a:pt x="2413" y="13137"/>
                    <a:pt x="2393" y="13137"/>
                    <a:pt x="2393" y="13137"/>
                  </a:cubicBezTo>
                  <a:close/>
                  <a:moveTo>
                    <a:pt x="5140" y="21412"/>
                  </a:moveTo>
                  <a:cubicBezTo>
                    <a:pt x="5140" y="21397"/>
                    <a:pt x="5119" y="21397"/>
                    <a:pt x="5119" y="21381"/>
                  </a:cubicBezTo>
                  <a:cubicBezTo>
                    <a:pt x="5140" y="21397"/>
                    <a:pt x="5140" y="21412"/>
                    <a:pt x="5140" y="21412"/>
                  </a:cubicBezTo>
                  <a:close/>
                  <a:moveTo>
                    <a:pt x="5098" y="21320"/>
                  </a:moveTo>
                  <a:cubicBezTo>
                    <a:pt x="5098" y="21304"/>
                    <a:pt x="5077" y="21304"/>
                    <a:pt x="5077" y="21289"/>
                  </a:cubicBezTo>
                  <a:cubicBezTo>
                    <a:pt x="5077" y="21289"/>
                    <a:pt x="5077" y="21304"/>
                    <a:pt x="5098" y="21320"/>
                  </a:cubicBezTo>
                  <a:close/>
                  <a:moveTo>
                    <a:pt x="5203" y="21474"/>
                  </a:moveTo>
                  <a:cubicBezTo>
                    <a:pt x="5224" y="21489"/>
                    <a:pt x="5224" y="21489"/>
                    <a:pt x="5245" y="21505"/>
                  </a:cubicBezTo>
                  <a:cubicBezTo>
                    <a:pt x="5224" y="21489"/>
                    <a:pt x="5203" y="21474"/>
                    <a:pt x="5203" y="21474"/>
                  </a:cubicBezTo>
                  <a:close/>
                  <a:moveTo>
                    <a:pt x="11662" y="2035"/>
                  </a:moveTo>
                  <a:cubicBezTo>
                    <a:pt x="11620" y="2035"/>
                    <a:pt x="11599" y="2051"/>
                    <a:pt x="11557" y="2066"/>
                  </a:cubicBezTo>
                  <a:cubicBezTo>
                    <a:pt x="11578" y="2066"/>
                    <a:pt x="11620" y="2051"/>
                    <a:pt x="11662" y="2035"/>
                  </a:cubicBezTo>
                  <a:close/>
                  <a:moveTo>
                    <a:pt x="17198" y="785"/>
                  </a:moveTo>
                  <a:cubicBezTo>
                    <a:pt x="17177" y="785"/>
                    <a:pt x="17156" y="785"/>
                    <a:pt x="17135" y="769"/>
                  </a:cubicBezTo>
                  <a:cubicBezTo>
                    <a:pt x="17156" y="769"/>
                    <a:pt x="17177" y="769"/>
                    <a:pt x="17198" y="785"/>
                  </a:cubicBezTo>
                  <a:close/>
                  <a:moveTo>
                    <a:pt x="17093" y="769"/>
                  </a:moveTo>
                  <a:cubicBezTo>
                    <a:pt x="17072" y="769"/>
                    <a:pt x="17051" y="769"/>
                    <a:pt x="17009" y="769"/>
                  </a:cubicBezTo>
                  <a:cubicBezTo>
                    <a:pt x="17030" y="769"/>
                    <a:pt x="17051" y="769"/>
                    <a:pt x="17093" y="769"/>
                  </a:cubicBezTo>
                  <a:close/>
                  <a:moveTo>
                    <a:pt x="16380" y="14140"/>
                  </a:moveTo>
                  <a:cubicBezTo>
                    <a:pt x="16359" y="14125"/>
                    <a:pt x="16359" y="14109"/>
                    <a:pt x="16338" y="14094"/>
                  </a:cubicBezTo>
                  <a:cubicBezTo>
                    <a:pt x="16359" y="14094"/>
                    <a:pt x="16359" y="14125"/>
                    <a:pt x="16380" y="14140"/>
                  </a:cubicBezTo>
                  <a:close/>
                  <a:moveTo>
                    <a:pt x="16296" y="14063"/>
                  </a:moveTo>
                  <a:cubicBezTo>
                    <a:pt x="16275" y="14047"/>
                    <a:pt x="16254" y="14032"/>
                    <a:pt x="16233" y="14032"/>
                  </a:cubicBezTo>
                  <a:cubicBezTo>
                    <a:pt x="16254" y="14032"/>
                    <a:pt x="16275" y="14047"/>
                    <a:pt x="16296" y="14063"/>
                  </a:cubicBezTo>
                  <a:close/>
                  <a:moveTo>
                    <a:pt x="16464" y="14279"/>
                  </a:moveTo>
                  <a:cubicBezTo>
                    <a:pt x="16485" y="14325"/>
                    <a:pt x="16485" y="14356"/>
                    <a:pt x="16485" y="14403"/>
                  </a:cubicBezTo>
                  <a:cubicBezTo>
                    <a:pt x="16485" y="14356"/>
                    <a:pt x="16464" y="14310"/>
                    <a:pt x="16464" y="14279"/>
                  </a:cubicBezTo>
                  <a:close/>
                  <a:moveTo>
                    <a:pt x="16401" y="14171"/>
                  </a:moveTo>
                  <a:cubicBezTo>
                    <a:pt x="16422" y="14186"/>
                    <a:pt x="16422" y="14217"/>
                    <a:pt x="16443" y="14248"/>
                  </a:cubicBezTo>
                  <a:cubicBezTo>
                    <a:pt x="16422" y="14217"/>
                    <a:pt x="16422" y="14186"/>
                    <a:pt x="16401" y="14171"/>
                  </a:cubicBezTo>
                  <a:close/>
                  <a:moveTo>
                    <a:pt x="16967" y="785"/>
                  </a:moveTo>
                  <a:cubicBezTo>
                    <a:pt x="16925" y="785"/>
                    <a:pt x="16883" y="800"/>
                    <a:pt x="16841" y="816"/>
                  </a:cubicBezTo>
                  <a:cubicBezTo>
                    <a:pt x="16883" y="800"/>
                    <a:pt x="16925" y="785"/>
                    <a:pt x="16967" y="785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0CAA7AB7-F4C1-44E7-BA26-598423A5A3C4}"/>
                </a:ext>
              </a:extLst>
            </p:cNvPr>
            <p:cNvSpPr/>
            <p:nvPr/>
          </p:nvSpPr>
          <p:spPr>
            <a:xfrm>
              <a:off x="6429065" y="2900557"/>
              <a:ext cx="2110195" cy="3139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433" extrusionOk="0">
                  <a:moveTo>
                    <a:pt x="20803" y="5006"/>
                  </a:moveTo>
                  <a:cubicBezTo>
                    <a:pt x="21338" y="5197"/>
                    <a:pt x="21059" y="6040"/>
                    <a:pt x="20360" y="6262"/>
                  </a:cubicBezTo>
                  <a:lnTo>
                    <a:pt x="18242" y="6962"/>
                  </a:lnTo>
                  <a:lnTo>
                    <a:pt x="18498" y="15885"/>
                  </a:lnTo>
                  <a:cubicBezTo>
                    <a:pt x="18498" y="16235"/>
                    <a:pt x="18196" y="16617"/>
                    <a:pt x="17777" y="16760"/>
                  </a:cubicBezTo>
                  <a:lnTo>
                    <a:pt x="15891" y="17381"/>
                  </a:lnTo>
                  <a:lnTo>
                    <a:pt x="15798" y="14056"/>
                  </a:lnTo>
                  <a:cubicBezTo>
                    <a:pt x="15798" y="13706"/>
                    <a:pt x="15449" y="13547"/>
                    <a:pt x="15054" y="13674"/>
                  </a:cubicBezTo>
                  <a:lnTo>
                    <a:pt x="13471" y="14199"/>
                  </a:lnTo>
                  <a:cubicBezTo>
                    <a:pt x="13075" y="14327"/>
                    <a:pt x="12749" y="14724"/>
                    <a:pt x="12749" y="15074"/>
                  </a:cubicBezTo>
                  <a:lnTo>
                    <a:pt x="12842" y="18398"/>
                  </a:lnTo>
                  <a:lnTo>
                    <a:pt x="3881" y="21389"/>
                  </a:lnTo>
                  <a:cubicBezTo>
                    <a:pt x="3485" y="21516"/>
                    <a:pt x="3136" y="21357"/>
                    <a:pt x="3136" y="21007"/>
                  </a:cubicBezTo>
                  <a:lnTo>
                    <a:pt x="2880" y="12084"/>
                  </a:lnTo>
                  <a:lnTo>
                    <a:pt x="762" y="12784"/>
                  </a:lnTo>
                  <a:cubicBezTo>
                    <a:pt x="64" y="13006"/>
                    <a:pt x="-262" y="12386"/>
                    <a:pt x="250" y="11829"/>
                  </a:cubicBezTo>
                  <a:lnTo>
                    <a:pt x="9863" y="1650"/>
                  </a:lnTo>
                  <a:cubicBezTo>
                    <a:pt x="10003" y="1507"/>
                    <a:pt x="10166" y="1411"/>
                    <a:pt x="10329" y="1348"/>
                  </a:cubicBezTo>
                  <a:cubicBezTo>
                    <a:pt x="10491" y="1300"/>
                    <a:pt x="10654" y="1284"/>
                    <a:pt x="10794" y="1332"/>
                  </a:cubicBezTo>
                  <a:lnTo>
                    <a:pt x="13936" y="2477"/>
                  </a:lnTo>
                  <a:lnTo>
                    <a:pt x="13913" y="1443"/>
                  </a:lnTo>
                  <a:cubicBezTo>
                    <a:pt x="13913" y="1093"/>
                    <a:pt x="14216" y="711"/>
                    <a:pt x="14635" y="568"/>
                  </a:cubicBezTo>
                  <a:lnTo>
                    <a:pt x="16217" y="43"/>
                  </a:lnTo>
                  <a:cubicBezTo>
                    <a:pt x="16613" y="-84"/>
                    <a:pt x="16962" y="75"/>
                    <a:pt x="16962" y="425"/>
                  </a:cubicBezTo>
                  <a:lnTo>
                    <a:pt x="17055" y="3622"/>
                  </a:lnTo>
                  <a:lnTo>
                    <a:pt x="20803" y="5006"/>
                  </a:lnTo>
                  <a:close/>
                  <a:moveTo>
                    <a:pt x="9281" y="13436"/>
                  </a:moveTo>
                  <a:lnTo>
                    <a:pt x="9235" y="12163"/>
                  </a:lnTo>
                  <a:lnTo>
                    <a:pt x="7675" y="12688"/>
                  </a:lnTo>
                  <a:lnTo>
                    <a:pt x="7722" y="13961"/>
                  </a:lnTo>
                  <a:lnTo>
                    <a:pt x="9281" y="13436"/>
                  </a:lnTo>
                  <a:moveTo>
                    <a:pt x="9328" y="15074"/>
                  </a:moveTo>
                  <a:lnTo>
                    <a:pt x="9281" y="13802"/>
                  </a:lnTo>
                  <a:lnTo>
                    <a:pt x="7722" y="14327"/>
                  </a:lnTo>
                  <a:lnTo>
                    <a:pt x="7768" y="15599"/>
                  </a:lnTo>
                  <a:lnTo>
                    <a:pt x="9328" y="15074"/>
                  </a:lnTo>
                  <a:moveTo>
                    <a:pt x="7303" y="14104"/>
                  </a:moveTo>
                  <a:lnTo>
                    <a:pt x="7256" y="12831"/>
                  </a:lnTo>
                  <a:lnTo>
                    <a:pt x="5697" y="13356"/>
                  </a:lnTo>
                  <a:lnTo>
                    <a:pt x="5743" y="14629"/>
                  </a:lnTo>
                  <a:lnTo>
                    <a:pt x="7303" y="14104"/>
                  </a:lnTo>
                  <a:moveTo>
                    <a:pt x="7349" y="15726"/>
                  </a:moveTo>
                  <a:lnTo>
                    <a:pt x="7303" y="14454"/>
                  </a:lnTo>
                  <a:lnTo>
                    <a:pt x="5743" y="14979"/>
                  </a:lnTo>
                  <a:lnTo>
                    <a:pt x="5790" y="16251"/>
                  </a:lnTo>
                  <a:lnTo>
                    <a:pt x="7349" y="15726"/>
                  </a:lnTo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E1139C6-88B5-4D76-B02C-F47ACE7EF858}"/>
                </a:ext>
              </a:extLst>
            </p:cNvPr>
            <p:cNvSpPr txBox="1"/>
            <p:nvPr/>
          </p:nvSpPr>
          <p:spPr>
            <a:xfrm>
              <a:off x="7266676" y="3265727"/>
              <a:ext cx="684904" cy="108219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950" b="1" dirty="0">
                  <a:solidFill>
                    <a:schemeClr val="accent2">
                      <a:lumMod val="50000"/>
                    </a:schemeClr>
                  </a:solidFill>
                </a:rPr>
                <a:t>B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4014E7F-5672-4AA7-8C4B-CABCCDA5521E}"/>
                </a:ext>
              </a:extLst>
            </p:cNvPr>
            <p:cNvSpPr txBox="1"/>
            <p:nvPr/>
          </p:nvSpPr>
          <p:spPr>
            <a:xfrm>
              <a:off x="6308533" y="1913146"/>
              <a:ext cx="721464" cy="108219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950" b="1" dirty="0">
                  <a:solidFill>
                    <a:schemeClr val="accent6">
                      <a:lumMod val="50000"/>
                    </a:schemeClr>
                  </a:solidFill>
                </a:rPr>
                <a:t>A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1E37FC5-1757-48DE-93E3-360130C01130}"/>
                </a:ext>
              </a:extLst>
            </p:cNvPr>
            <p:cNvSpPr txBox="1"/>
            <p:nvPr/>
          </p:nvSpPr>
          <p:spPr>
            <a:xfrm>
              <a:off x="4647041" y="1977386"/>
              <a:ext cx="741774" cy="108219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950" b="1" dirty="0">
                  <a:solidFill>
                    <a:schemeClr val="accent4">
                      <a:lumMod val="50000"/>
                    </a:schemeClr>
                  </a:solidFill>
                </a:rPr>
                <a:t>D</a:t>
              </a: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114C37F8-A3E2-434D-A04E-CDDDA6DE85B3}"/>
                </a:ext>
              </a:extLst>
            </p:cNvPr>
            <p:cNvSpPr/>
            <p:nvPr/>
          </p:nvSpPr>
          <p:spPr>
            <a:xfrm>
              <a:off x="3143235" y="2900536"/>
              <a:ext cx="2366405" cy="3087670"/>
            </a:xfrm>
            <a:custGeom>
              <a:avLst/>
              <a:gdLst>
                <a:gd name="connsiteX0" fmla="*/ 1807235 w 2366405"/>
                <a:gd name="connsiteY0" fmla="*/ 3073107 h 3087670"/>
                <a:gd name="connsiteX1" fmla="*/ 1800257 w 2366405"/>
                <a:gd name="connsiteY1" fmla="*/ 3077830 h 3087670"/>
                <a:gd name="connsiteX2" fmla="*/ 1804909 w 2366405"/>
                <a:gd name="connsiteY2" fmla="*/ 3075397 h 3087670"/>
                <a:gd name="connsiteX3" fmla="*/ 1807235 w 2366405"/>
                <a:gd name="connsiteY3" fmla="*/ 3073107 h 3087670"/>
                <a:gd name="connsiteX4" fmla="*/ 1816540 w 2366405"/>
                <a:gd name="connsiteY4" fmla="*/ 3066094 h 3087670"/>
                <a:gd name="connsiteX5" fmla="*/ 1811888 w 2366405"/>
                <a:gd name="connsiteY5" fmla="*/ 3070817 h 3087670"/>
                <a:gd name="connsiteX6" fmla="*/ 1814214 w 2366405"/>
                <a:gd name="connsiteY6" fmla="*/ 3068527 h 3087670"/>
                <a:gd name="connsiteX7" fmla="*/ 1816540 w 2366405"/>
                <a:gd name="connsiteY7" fmla="*/ 3066094 h 3087670"/>
                <a:gd name="connsiteX8" fmla="*/ 2098451 w 2366405"/>
                <a:gd name="connsiteY8" fmla="*/ 1738159 h 3087670"/>
                <a:gd name="connsiteX9" fmla="*/ 2093799 w 2366405"/>
                <a:gd name="connsiteY9" fmla="*/ 1740449 h 3087670"/>
                <a:gd name="connsiteX10" fmla="*/ 2096125 w 2366405"/>
                <a:gd name="connsiteY10" fmla="*/ 1740449 h 3087670"/>
                <a:gd name="connsiteX11" fmla="*/ 2098451 w 2366405"/>
                <a:gd name="connsiteY11" fmla="*/ 1738159 h 3087670"/>
                <a:gd name="connsiteX12" fmla="*/ 1288012 w 2366405"/>
                <a:gd name="connsiteY12" fmla="*/ 200 h 3087670"/>
                <a:gd name="connsiteX13" fmla="*/ 1308657 w 2366405"/>
                <a:gd name="connsiteY13" fmla="*/ 4887 h 3087670"/>
                <a:gd name="connsiteX14" fmla="*/ 1355291 w 2366405"/>
                <a:gd name="connsiteY14" fmla="*/ 46824 h 3087670"/>
                <a:gd name="connsiteX15" fmla="*/ 1551023 w 2366405"/>
                <a:gd name="connsiteY15" fmla="*/ 335655 h 3087670"/>
                <a:gd name="connsiteX16" fmla="*/ 1697794 w 2366405"/>
                <a:gd name="connsiteY16" fmla="*/ 275112 h 3087670"/>
                <a:gd name="connsiteX17" fmla="*/ 1737339 w 2366405"/>
                <a:gd name="connsiteY17" fmla="*/ 277402 h 3087670"/>
                <a:gd name="connsiteX18" fmla="*/ 1895741 w 2366405"/>
                <a:gd name="connsiteY18" fmla="*/ 342668 h 3087670"/>
                <a:gd name="connsiteX19" fmla="*/ 1909809 w 2366405"/>
                <a:gd name="connsiteY19" fmla="*/ 349681 h 3087670"/>
                <a:gd name="connsiteX20" fmla="*/ 1914461 w 2366405"/>
                <a:gd name="connsiteY20" fmla="*/ 351971 h 3087670"/>
                <a:gd name="connsiteX21" fmla="*/ 1923766 w 2366405"/>
                <a:gd name="connsiteY21" fmla="*/ 358984 h 3087670"/>
                <a:gd name="connsiteX22" fmla="*/ 1926092 w 2366405"/>
                <a:gd name="connsiteY22" fmla="*/ 361274 h 3087670"/>
                <a:gd name="connsiteX23" fmla="*/ 1937723 w 2366405"/>
                <a:gd name="connsiteY23" fmla="*/ 373011 h 3087670"/>
                <a:gd name="connsiteX24" fmla="*/ 1940049 w 2366405"/>
                <a:gd name="connsiteY24" fmla="*/ 375301 h 3087670"/>
                <a:gd name="connsiteX25" fmla="*/ 1947028 w 2366405"/>
                <a:gd name="connsiteY25" fmla="*/ 386894 h 3087670"/>
                <a:gd name="connsiteX26" fmla="*/ 1949354 w 2366405"/>
                <a:gd name="connsiteY26" fmla="*/ 391617 h 3087670"/>
                <a:gd name="connsiteX27" fmla="*/ 1956332 w 2366405"/>
                <a:gd name="connsiteY27" fmla="*/ 405644 h 3087670"/>
                <a:gd name="connsiteX28" fmla="*/ 1958659 w 2366405"/>
                <a:gd name="connsiteY28" fmla="*/ 407934 h 3087670"/>
                <a:gd name="connsiteX29" fmla="*/ 1963311 w 2366405"/>
                <a:gd name="connsiteY29" fmla="*/ 421817 h 3087670"/>
                <a:gd name="connsiteX30" fmla="*/ 1963311 w 2366405"/>
                <a:gd name="connsiteY30" fmla="*/ 424250 h 3087670"/>
                <a:gd name="connsiteX31" fmla="*/ 1965637 w 2366405"/>
                <a:gd name="connsiteY31" fmla="*/ 438134 h 3087670"/>
                <a:gd name="connsiteX32" fmla="*/ 1968074 w 2366405"/>
                <a:gd name="connsiteY32" fmla="*/ 445147 h 3087670"/>
                <a:gd name="connsiteX33" fmla="*/ 1970400 w 2366405"/>
                <a:gd name="connsiteY33" fmla="*/ 466187 h 3087670"/>
                <a:gd name="connsiteX34" fmla="*/ 1970400 w 2366405"/>
                <a:gd name="connsiteY34" fmla="*/ 950673 h 3087670"/>
                <a:gd name="connsiteX35" fmla="*/ 2338491 w 2366405"/>
                <a:gd name="connsiteY35" fmla="*/ 1493554 h 3087670"/>
                <a:gd name="connsiteX36" fmla="*/ 2350122 w 2366405"/>
                <a:gd name="connsiteY36" fmla="*/ 1512161 h 3087670"/>
                <a:gd name="connsiteX37" fmla="*/ 2352448 w 2366405"/>
                <a:gd name="connsiteY37" fmla="*/ 1514594 h 3087670"/>
                <a:gd name="connsiteX38" fmla="*/ 2359427 w 2366405"/>
                <a:gd name="connsiteY38" fmla="*/ 1533201 h 3087670"/>
                <a:gd name="connsiteX39" fmla="*/ 2359427 w 2366405"/>
                <a:gd name="connsiteY39" fmla="*/ 1535491 h 3087670"/>
                <a:gd name="connsiteX40" fmla="*/ 2359427 w 2366405"/>
                <a:gd name="connsiteY40" fmla="*/ 1537781 h 3087670"/>
                <a:gd name="connsiteX41" fmla="*/ 2364079 w 2366405"/>
                <a:gd name="connsiteY41" fmla="*/ 1554097 h 3087670"/>
                <a:gd name="connsiteX42" fmla="*/ 2364079 w 2366405"/>
                <a:gd name="connsiteY42" fmla="*/ 1556530 h 3087670"/>
                <a:gd name="connsiteX43" fmla="*/ 2366405 w 2366405"/>
                <a:gd name="connsiteY43" fmla="*/ 1572704 h 3087670"/>
                <a:gd name="connsiteX44" fmla="*/ 2366405 w 2366405"/>
                <a:gd name="connsiteY44" fmla="*/ 1575137 h 3087670"/>
                <a:gd name="connsiteX45" fmla="*/ 2366405 w 2366405"/>
                <a:gd name="connsiteY45" fmla="*/ 1591454 h 3087670"/>
                <a:gd name="connsiteX46" fmla="*/ 2366405 w 2366405"/>
                <a:gd name="connsiteY46" fmla="*/ 1593744 h 3087670"/>
                <a:gd name="connsiteX47" fmla="*/ 2364079 w 2366405"/>
                <a:gd name="connsiteY47" fmla="*/ 1607770 h 3087670"/>
                <a:gd name="connsiteX48" fmla="*/ 2364079 w 2366405"/>
                <a:gd name="connsiteY48" fmla="*/ 1610060 h 3087670"/>
                <a:gd name="connsiteX49" fmla="*/ 2359427 w 2366405"/>
                <a:gd name="connsiteY49" fmla="*/ 1619363 h 3087670"/>
                <a:gd name="connsiteX50" fmla="*/ 2354774 w 2366405"/>
                <a:gd name="connsiteY50" fmla="*/ 1621653 h 3087670"/>
                <a:gd name="connsiteX51" fmla="*/ 2347796 w 2366405"/>
                <a:gd name="connsiteY51" fmla="*/ 1630957 h 3087670"/>
                <a:gd name="connsiteX52" fmla="*/ 2345469 w 2366405"/>
                <a:gd name="connsiteY52" fmla="*/ 1633390 h 3087670"/>
                <a:gd name="connsiteX53" fmla="*/ 2338491 w 2366405"/>
                <a:gd name="connsiteY53" fmla="*/ 1640403 h 3087670"/>
                <a:gd name="connsiteX54" fmla="*/ 2336165 w 2366405"/>
                <a:gd name="connsiteY54" fmla="*/ 1642693 h 3087670"/>
                <a:gd name="connsiteX55" fmla="*/ 2326749 w 2366405"/>
                <a:gd name="connsiteY55" fmla="*/ 1647273 h 3087670"/>
                <a:gd name="connsiteX56" fmla="*/ 2079842 w 2366405"/>
                <a:gd name="connsiteY56" fmla="*/ 1747462 h 3087670"/>
                <a:gd name="connsiteX57" fmla="*/ 2082168 w 2366405"/>
                <a:gd name="connsiteY57" fmla="*/ 1747462 h 3087670"/>
                <a:gd name="connsiteX58" fmla="*/ 2072863 w 2366405"/>
                <a:gd name="connsiteY58" fmla="*/ 1749895 h 3087670"/>
                <a:gd name="connsiteX59" fmla="*/ 2070537 w 2366405"/>
                <a:gd name="connsiteY59" fmla="*/ 2916955 h 3087670"/>
                <a:gd name="connsiteX60" fmla="*/ 2070537 w 2366405"/>
                <a:gd name="connsiteY60" fmla="*/ 2930982 h 3087670"/>
                <a:gd name="connsiteX61" fmla="*/ 2070537 w 2366405"/>
                <a:gd name="connsiteY61" fmla="*/ 2935705 h 3087670"/>
                <a:gd name="connsiteX62" fmla="*/ 2068211 w 2366405"/>
                <a:gd name="connsiteY62" fmla="*/ 2945008 h 3087670"/>
                <a:gd name="connsiteX63" fmla="*/ 2068211 w 2366405"/>
                <a:gd name="connsiteY63" fmla="*/ 2947298 h 3087670"/>
                <a:gd name="connsiteX64" fmla="*/ 2063558 w 2366405"/>
                <a:gd name="connsiteY64" fmla="*/ 2958892 h 3087670"/>
                <a:gd name="connsiteX65" fmla="*/ 2058906 w 2366405"/>
                <a:gd name="connsiteY65" fmla="*/ 2968338 h 3087670"/>
                <a:gd name="connsiteX66" fmla="*/ 2056580 w 2366405"/>
                <a:gd name="connsiteY66" fmla="*/ 2970628 h 3087670"/>
                <a:gd name="connsiteX67" fmla="*/ 2051927 w 2366405"/>
                <a:gd name="connsiteY67" fmla="*/ 2975208 h 3087670"/>
                <a:gd name="connsiteX68" fmla="*/ 2049601 w 2366405"/>
                <a:gd name="connsiteY68" fmla="*/ 2977641 h 3087670"/>
                <a:gd name="connsiteX69" fmla="*/ 2040186 w 2366405"/>
                <a:gd name="connsiteY69" fmla="*/ 2982221 h 3087670"/>
                <a:gd name="connsiteX70" fmla="*/ 1793278 w 2366405"/>
                <a:gd name="connsiteY70" fmla="*/ 3082410 h 3087670"/>
                <a:gd name="connsiteX71" fmla="*/ 1753733 w 2366405"/>
                <a:gd name="connsiteY71" fmla="*/ 3082410 h 3087670"/>
                <a:gd name="connsiteX72" fmla="*/ 1564980 w 2366405"/>
                <a:gd name="connsiteY72" fmla="*/ 3005551 h 3087670"/>
                <a:gd name="connsiteX73" fmla="*/ 1564980 w 2366405"/>
                <a:gd name="connsiteY73" fmla="*/ 2500025 h 3087670"/>
                <a:gd name="connsiteX74" fmla="*/ 1504388 w 2366405"/>
                <a:gd name="connsiteY74" fmla="*/ 2381230 h 3087670"/>
                <a:gd name="connsiteX75" fmla="*/ 1504388 w 2366405"/>
                <a:gd name="connsiteY75" fmla="*/ 2781843 h 3087670"/>
                <a:gd name="connsiteX76" fmla="*/ 1257481 w 2366405"/>
                <a:gd name="connsiteY76" fmla="*/ 2882032 h 3087670"/>
                <a:gd name="connsiteX77" fmla="*/ 358134 w 2366405"/>
                <a:gd name="connsiteY77" fmla="*/ 2518632 h 3087670"/>
                <a:gd name="connsiteX78" fmla="*/ 283586 w 2366405"/>
                <a:gd name="connsiteY78" fmla="*/ 2392823 h 3087670"/>
                <a:gd name="connsiteX79" fmla="*/ 285912 w 2366405"/>
                <a:gd name="connsiteY79" fmla="*/ 1034545 h 3087670"/>
                <a:gd name="connsiteX80" fmla="*/ 73897 w 2366405"/>
                <a:gd name="connsiteY80" fmla="*/ 948383 h 3087670"/>
                <a:gd name="connsiteX81" fmla="*/ 27373 w 2366405"/>
                <a:gd name="connsiteY81" fmla="*/ 762031 h 3087670"/>
                <a:gd name="connsiteX82" fmla="*/ 1015115 w 2366405"/>
                <a:gd name="connsiteY82" fmla="*/ 107367 h 3087670"/>
                <a:gd name="connsiteX83" fmla="*/ 1024420 w 2366405"/>
                <a:gd name="connsiteY83" fmla="*/ 102643 h 3087670"/>
                <a:gd name="connsiteX84" fmla="*/ 1022093 w 2366405"/>
                <a:gd name="connsiteY84" fmla="*/ 102643 h 3087670"/>
                <a:gd name="connsiteX85" fmla="*/ 1269112 w 2366405"/>
                <a:gd name="connsiteY85" fmla="*/ 2597 h 3087670"/>
                <a:gd name="connsiteX86" fmla="*/ 1288012 w 2366405"/>
                <a:gd name="connsiteY86" fmla="*/ 200 h 3087670"/>
                <a:gd name="connsiteX0" fmla="*/ 1807235 w 2366405"/>
                <a:gd name="connsiteY0" fmla="*/ 3073107 h 3087670"/>
                <a:gd name="connsiteX1" fmla="*/ 1800257 w 2366405"/>
                <a:gd name="connsiteY1" fmla="*/ 3077830 h 3087670"/>
                <a:gd name="connsiteX2" fmla="*/ 1804909 w 2366405"/>
                <a:gd name="connsiteY2" fmla="*/ 3075397 h 3087670"/>
                <a:gd name="connsiteX3" fmla="*/ 1807235 w 2366405"/>
                <a:gd name="connsiteY3" fmla="*/ 3073107 h 3087670"/>
                <a:gd name="connsiteX4" fmla="*/ 1814214 w 2366405"/>
                <a:gd name="connsiteY4" fmla="*/ 3068527 h 3087670"/>
                <a:gd name="connsiteX5" fmla="*/ 1811888 w 2366405"/>
                <a:gd name="connsiteY5" fmla="*/ 3070817 h 3087670"/>
                <a:gd name="connsiteX6" fmla="*/ 1814214 w 2366405"/>
                <a:gd name="connsiteY6" fmla="*/ 3068527 h 3087670"/>
                <a:gd name="connsiteX7" fmla="*/ 2098451 w 2366405"/>
                <a:gd name="connsiteY7" fmla="*/ 1738159 h 3087670"/>
                <a:gd name="connsiteX8" fmla="*/ 2093799 w 2366405"/>
                <a:gd name="connsiteY8" fmla="*/ 1740449 h 3087670"/>
                <a:gd name="connsiteX9" fmla="*/ 2096125 w 2366405"/>
                <a:gd name="connsiteY9" fmla="*/ 1740449 h 3087670"/>
                <a:gd name="connsiteX10" fmla="*/ 2098451 w 2366405"/>
                <a:gd name="connsiteY10" fmla="*/ 1738159 h 3087670"/>
                <a:gd name="connsiteX11" fmla="*/ 1288012 w 2366405"/>
                <a:gd name="connsiteY11" fmla="*/ 200 h 3087670"/>
                <a:gd name="connsiteX12" fmla="*/ 1308657 w 2366405"/>
                <a:gd name="connsiteY12" fmla="*/ 4887 h 3087670"/>
                <a:gd name="connsiteX13" fmla="*/ 1355291 w 2366405"/>
                <a:gd name="connsiteY13" fmla="*/ 46824 h 3087670"/>
                <a:gd name="connsiteX14" fmla="*/ 1551023 w 2366405"/>
                <a:gd name="connsiteY14" fmla="*/ 335655 h 3087670"/>
                <a:gd name="connsiteX15" fmla="*/ 1697794 w 2366405"/>
                <a:gd name="connsiteY15" fmla="*/ 275112 h 3087670"/>
                <a:gd name="connsiteX16" fmla="*/ 1737339 w 2366405"/>
                <a:gd name="connsiteY16" fmla="*/ 277402 h 3087670"/>
                <a:gd name="connsiteX17" fmla="*/ 1895741 w 2366405"/>
                <a:gd name="connsiteY17" fmla="*/ 342668 h 3087670"/>
                <a:gd name="connsiteX18" fmla="*/ 1909809 w 2366405"/>
                <a:gd name="connsiteY18" fmla="*/ 349681 h 3087670"/>
                <a:gd name="connsiteX19" fmla="*/ 1914461 w 2366405"/>
                <a:gd name="connsiteY19" fmla="*/ 351971 h 3087670"/>
                <a:gd name="connsiteX20" fmla="*/ 1923766 w 2366405"/>
                <a:gd name="connsiteY20" fmla="*/ 358984 h 3087670"/>
                <a:gd name="connsiteX21" fmla="*/ 1926092 w 2366405"/>
                <a:gd name="connsiteY21" fmla="*/ 361274 h 3087670"/>
                <a:gd name="connsiteX22" fmla="*/ 1937723 w 2366405"/>
                <a:gd name="connsiteY22" fmla="*/ 373011 h 3087670"/>
                <a:gd name="connsiteX23" fmla="*/ 1940049 w 2366405"/>
                <a:gd name="connsiteY23" fmla="*/ 375301 h 3087670"/>
                <a:gd name="connsiteX24" fmla="*/ 1947028 w 2366405"/>
                <a:gd name="connsiteY24" fmla="*/ 386894 h 3087670"/>
                <a:gd name="connsiteX25" fmla="*/ 1949354 w 2366405"/>
                <a:gd name="connsiteY25" fmla="*/ 391617 h 3087670"/>
                <a:gd name="connsiteX26" fmla="*/ 1956332 w 2366405"/>
                <a:gd name="connsiteY26" fmla="*/ 405644 h 3087670"/>
                <a:gd name="connsiteX27" fmla="*/ 1958659 w 2366405"/>
                <a:gd name="connsiteY27" fmla="*/ 407934 h 3087670"/>
                <a:gd name="connsiteX28" fmla="*/ 1963311 w 2366405"/>
                <a:gd name="connsiteY28" fmla="*/ 421817 h 3087670"/>
                <a:gd name="connsiteX29" fmla="*/ 1963311 w 2366405"/>
                <a:gd name="connsiteY29" fmla="*/ 424250 h 3087670"/>
                <a:gd name="connsiteX30" fmla="*/ 1965637 w 2366405"/>
                <a:gd name="connsiteY30" fmla="*/ 438134 h 3087670"/>
                <a:gd name="connsiteX31" fmla="*/ 1968074 w 2366405"/>
                <a:gd name="connsiteY31" fmla="*/ 445147 h 3087670"/>
                <a:gd name="connsiteX32" fmla="*/ 1970400 w 2366405"/>
                <a:gd name="connsiteY32" fmla="*/ 466187 h 3087670"/>
                <a:gd name="connsiteX33" fmla="*/ 1970400 w 2366405"/>
                <a:gd name="connsiteY33" fmla="*/ 950673 h 3087670"/>
                <a:gd name="connsiteX34" fmla="*/ 2338491 w 2366405"/>
                <a:gd name="connsiteY34" fmla="*/ 1493554 h 3087670"/>
                <a:gd name="connsiteX35" fmla="*/ 2350122 w 2366405"/>
                <a:gd name="connsiteY35" fmla="*/ 1512161 h 3087670"/>
                <a:gd name="connsiteX36" fmla="*/ 2352448 w 2366405"/>
                <a:gd name="connsiteY36" fmla="*/ 1514594 h 3087670"/>
                <a:gd name="connsiteX37" fmla="*/ 2359427 w 2366405"/>
                <a:gd name="connsiteY37" fmla="*/ 1533201 h 3087670"/>
                <a:gd name="connsiteX38" fmla="*/ 2359427 w 2366405"/>
                <a:gd name="connsiteY38" fmla="*/ 1535491 h 3087670"/>
                <a:gd name="connsiteX39" fmla="*/ 2359427 w 2366405"/>
                <a:gd name="connsiteY39" fmla="*/ 1537781 h 3087670"/>
                <a:gd name="connsiteX40" fmla="*/ 2364079 w 2366405"/>
                <a:gd name="connsiteY40" fmla="*/ 1554097 h 3087670"/>
                <a:gd name="connsiteX41" fmla="*/ 2364079 w 2366405"/>
                <a:gd name="connsiteY41" fmla="*/ 1556530 h 3087670"/>
                <a:gd name="connsiteX42" fmla="*/ 2366405 w 2366405"/>
                <a:gd name="connsiteY42" fmla="*/ 1572704 h 3087670"/>
                <a:gd name="connsiteX43" fmla="*/ 2366405 w 2366405"/>
                <a:gd name="connsiteY43" fmla="*/ 1575137 h 3087670"/>
                <a:gd name="connsiteX44" fmla="*/ 2366405 w 2366405"/>
                <a:gd name="connsiteY44" fmla="*/ 1591454 h 3087670"/>
                <a:gd name="connsiteX45" fmla="*/ 2366405 w 2366405"/>
                <a:gd name="connsiteY45" fmla="*/ 1593744 h 3087670"/>
                <a:gd name="connsiteX46" fmla="*/ 2364079 w 2366405"/>
                <a:gd name="connsiteY46" fmla="*/ 1607770 h 3087670"/>
                <a:gd name="connsiteX47" fmla="*/ 2364079 w 2366405"/>
                <a:gd name="connsiteY47" fmla="*/ 1610060 h 3087670"/>
                <a:gd name="connsiteX48" fmla="*/ 2359427 w 2366405"/>
                <a:gd name="connsiteY48" fmla="*/ 1619363 h 3087670"/>
                <a:gd name="connsiteX49" fmla="*/ 2354774 w 2366405"/>
                <a:gd name="connsiteY49" fmla="*/ 1621653 h 3087670"/>
                <a:gd name="connsiteX50" fmla="*/ 2347796 w 2366405"/>
                <a:gd name="connsiteY50" fmla="*/ 1630957 h 3087670"/>
                <a:gd name="connsiteX51" fmla="*/ 2345469 w 2366405"/>
                <a:gd name="connsiteY51" fmla="*/ 1633390 h 3087670"/>
                <a:gd name="connsiteX52" fmla="*/ 2338491 w 2366405"/>
                <a:gd name="connsiteY52" fmla="*/ 1640403 h 3087670"/>
                <a:gd name="connsiteX53" fmla="*/ 2336165 w 2366405"/>
                <a:gd name="connsiteY53" fmla="*/ 1642693 h 3087670"/>
                <a:gd name="connsiteX54" fmla="*/ 2326749 w 2366405"/>
                <a:gd name="connsiteY54" fmla="*/ 1647273 h 3087670"/>
                <a:gd name="connsiteX55" fmla="*/ 2079842 w 2366405"/>
                <a:gd name="connsiteY55" fmla="*/ 1747462 h 3087670"/>
                <a:gd name="connsiteX56" fmla="*/ 2082168 w 2366405"/>
                <a:gd name="connsiteY56" fmla="*/ 1747462 h 3087670"/>
                <a:gd name="connsiteX57" fmla="*/ 2072863 w 2366405"/>
                <a:gd name="connsiteY57" fmla="*/ 1749895 h 3087670"/>
                <a:gd name="connsiteX58" fmla="*/ 2070537 w 2366405"/>
                <a:gd name="connsiteY58" fmla="*/ 2916955 h 3087670"/>
                <a:gd name="connsiteX59" fmla="*/ 2070537 w 2366405"/>
                <a:gd name="connsiteY59" fmla="*/ 2930982 h 3087670"/>
                <a:gd name="connsiteX60" fmla="*/ 2070537 w 2366405"/>
                <a:gd name="connsiteY60" fmla="*/ 2935705 h 3087670"/>
                <a:gd name="connsiteX61" fmla="*/ 2068211 w 2366405"/>
                <a:gd name="connsiteY61" fmla="*/ 2945008 h 3087670"/>
                <a:gd name="connsiteX62" fmla="*/ 2068211 w 2366405"/>
                <a:gd name="connsiteY62" fmla="*/ 2947298 h 3087670"/>
                <a:gd name="connsiteX63" fmla="*/ 2063558 w 2366405"/>
                <a:gd name="connsiteY63" fmla="*/ 2958892 h 3087670"/>
                <a:gd name="connsiteX64" fmla="*/ 2058906 w 2366405"/>
                <a:gd name="connsiteY64" fmla="*/ 2968338 h 3087670"/>
                <a:gd name="connsiteX65" fmla="*/ 2056580 w 2366405"/>
                <a:gd name="connsiteY65" fmla="*/ 2970628 h 3087670"/>
                <a:gd name="connsiteX66" fmla="*/ 2051927 w 2366405"/>
                <a:gd name="connsiteY66" fmla="*/ 2975208 h 3087670"/>
                <a:gd name="connsiteX67" fmla="*/ 2049601 w 2366405"/>
                <a:gd name="connsiteY67" fmla="*/ 2977641 h 3087670"/>
                <a:gd name="connsiteX68" fmla="*/ 2040186 w 2366405"/>
                <a:gd name="connsiteY68" fmla="*/ 2982221 h 3087670"/>
                <a:gd name="connsiteX69" fmla="*/ 1793278 w 2366405"/>
                <a:gd name="connsiteY69" fmla="*/ 3082410 h 3087670"/>
                <a:gd name="connsiteX70" fmla="*/ 1753733 w 2366405"/>
                <a:gd name="connsiteY70" fmla="*/ 3082410 h 3087670"/>
                <a:gd name="connsiteX71" fmla="*/ 1564980 w 2366405"/>
                <a:gd name="connsiteY71" fmla="*/ 3005551 h 3087670"/>
                <a:gd name="connsiteX72" fmla="*/ 1564980 w 2366405"/>
                <a:gd name="connsiteY72" fmla="*/ 2500025 h 3087670"/>
                <a:gd name="connsiteX73" fmla="*/ 1504388 w 2366405"/>
                <a:gd name="connsiteY73" fmla="*/ 2381230 h 3087670"/>
                <a:gd name="connsiteX74" fmla="*/ 1504388 w 2366405"/>
                <a:gd name="connsiteY74" fmla="*/ 2781843 h 3087670"/>
                <a:gd name="connsiteX75" fmla="*/ 1257481 w 2366405"/>
                <a:gd name="connsiteY75" fmla="*/ 2882032 h 3087670"/>
                <a:gd name="connsiteX76" fmla="*/ 358134 w 2366405"/>
                <a:gd name="connsiteY76" fmla="*/ 2518632 h 3087670"/>
                <a:gd name="connsiteX77" fmla="*/ 283586 w 2366405"/>
                <a:gd name="connsiteY77" fmla="*/ 2392823 h 3087670"/>
                <a:gd name="connsiteX78" fmla="*/ 285912 w 2366405"/>
                <a:gd name="connsiteY78" fmla="*/ 1034545 h 3087670"/>
                <a:gd name="connsiteX79" fmla="*/ 73897 w 2366405"/>
                <a:gd name="connsiteY79" fmla="*/ 948383 h 3087670"/>
                <a:gd name="connsiteX80" fmla="*/ 27373 w 2366405"/>
                <a:gd name="connsiteY80" fmla="*/ 762031 h 3087670"/>
                <a:gd name="connsiteX81" fmla="*/ 1015115 w 2366405"/>
                <a:gd name="connsiteY81" fmla="*/ 107367 h 3087670"/>
                <a:gd name="connsiteX82" fmla="*/ 1024420 w 2366405"/>
                <a:gd name="connsiteY82" fmla="*/ 102643 h 3087670"/>
                <a:gd name="connsiteX83" fmla="*/ 1022093 w 2366405"/>
                <a:gd name="connsiteY83" fmla="*/ 102643 h 3087670"/>
                <a:gd name="connsiteX84" fmla="*/ 1269112 w 2366405"/>
                <a:gd name="connsiteY84" fmla="*/ 2597 h 3087670"/>
                <a:gd name="connsiteX85" fmla="*/ 1288012 w 2366405"/>
                <a:gd name="connsiteY85" fmla="*/ 200 h 3087670"/>
                <a:gd name="connsiteX0" fmla="*/ 1807235 w 2366405"/>
                <a:gd name="connsiteY0" fmla="*/ 3073107 h 3087670"/>
                <a:gd name="connsiteX1" fmla="*/ 1800257 w 2366405"/>
                <a:gd name="connsiteY1" fmla="*/ 3077830 h 3087670"/>
                <a:gd name="connsiteX2" fmla="*/ 1804909 w 2366405"/>
                <a:gd name="connsiteY2" fmla="*/ 3075397 h 3087670"/>
                <a:gd name="connsiteX3" fmla="*/ 1807235 w 2366405"/>
                <a:gd name="connsiteY3" fmla="*/ 3073107 h 3087670"/>
                <a:gd name="connsiteX4" fmla="*/ 2098451 w 2366405"/>
                <a:gd name="connsiteY4" fmla="*/ 1738159 h 3087670"/>
                <a:gd name="connsiteX5" fmla="*/ 2093799 w 2366405"/>
                <a:gd name="connsiteY5" fmla="*/ 1740449 h 3087670"/>
                <a:gd name="connsiteX6" fmla="*/ 2096125 w 2366405"/>
                <a:gd name="connsiteY6" fmla="*/ 1740449 h 3087670"/>
                <a:gd name="connsiteX7" fmla="*/ 2098451 w 2366405"/>
                <a:gd name="connsiteY7" fmla="*/ 1738159 h 3087670"/>
                <a:gd name="connsiteX8" fmla="*/ 1288012 w 2366405"/>
                <a:gd name="connsiteY8" fmla="*/ 200 h 3087670"/>
                <a:gd name="connsiteX9" fmla="*/ 1308657 w 2366405"/>
                <a:gd name="connsiteY9" fmla="*/ 4887 h 3087670"/>
                <a:gd name="connsiteX10" fmla="*/ 1355291 w 2366405"/>
                <a:gd name="connsiteY10" fmla="*/ 46824 h 3087670"/>
                <a:gd name="connsiteX11" fmla="*/ 1551023 w 2366405"/>
                <a:gd name="connsiteY11" fmla="*/ 335655 h 3087670"/>
                <a:gd name="connsiteX12" fmla="*/ 1697794 w 2366405"/>
                <a:gd name="connsiteY12" fmla="*/ 275112 h 3087670"/>
                <a:gd name="connsiteX13" fmla="*/ 1737339 w 2366405"/>
                <a:gd name="connsiteY13" fmla="*/ 277402 h 3087670"/>
                <a:gd name="connsiteX14" fmla="*/ 1895741 w 2366405"/>
                <a:gd name="connsiteY14" fmla="*/ 342668 h 3087670"/>
                <a:gd name="connsiteX15" fmla="*/ 1909809 w 2366405"/>
                <a:gd name="connsiteY15" fmla="*/ 349681 h 3087670"/>
                <a:gd name="connsiteX16" fmla="*/ 1914461 w 2366405"/>
                <a:gd name="connsiteY16" fmla="*/ 351971 h 3087670"/>
                <a:gd name="connsiteX17" fmla="*/ 1923766 w 2366405"/>
                <a:gd name="connsiteY17" fmla="*/ 358984 h 3087670"/>
                <a:gd name="connsiteX18" fmla="*/ 1926092 w 2366405"/>
                <a:gd name="connsiteY18" fmla="*/ 361274 h 3087670"/>
                <a:gd name="connsiteX19" fmla="*/ 1937723 w 2366405"/>
                <a:gd name="connsiteY19" fmla="*/ 373011 h 3087670"/>
                <a:gd name="connsiteX20" fmla="*/ 1940049 w 2366405"/>
                <a:gd name="connsiteY20" fmla="*/ 375301 h 3087670"/>
                <a:gd name="connsiteX21" fmla="*/ 1947028 w 2366405"/>
                <a:gd name="connsiteY21" fmla="*/ 386894 h 3087670"/>
                <a:gd name="connsiteX22" fmla="*/ 1949354 w 2366405"/>
                <a:gd name="connsiteY22" fmla="*/ 391617 h 3087670"/>
                <a:gd name="connsiteX23" fmla="*/ 1956332 w 2366405"/>
                <a:gd name="connsiteY23" fmla="*/ 405644 h 3087670"/>
                <a:gd name="connsiteX24" fmla="*/ 1958659 w 2366405"/>
                <a:gd name="connsiteY24" fmla="*/ 407934 h 3087670"/>
                <a:gd name="connsiteX25" fmla="*/ 1963311 w 2366405"/>
                <a:gd name="connsiteY25" fmla="*/ 421817 h 3087670"/>
                <a:gd name="connsiteX26" fmla="*/ 1963311 w 2366405"/>
                <a:gd name="connsiteY26" fmla="*/ 424250 h 3087670"/>
                <a:gd name="connsiteX27" fmla="*/ 1965637 w 2366405"/>
                <a:gd name="connsiteY27" fmla="*/ 438134 h 3087670"/>
                <a:gd name="connsiteX28" fmla="*/ 1968074 w 2366405"/>
                <a:gd name="connsiteY28" fmla="*/ 445147 h 3087670"/>
                <a:gd name="connsiteX29" fmla="*/ 1970400 w 2366405"/>
                <a:gd name="connsiteY29" fmla="*/ 466187 h 3087670"/>
                <a:gd name="connsiteX30" fmla="*/ 1970400 w 2366405"/>
                <a:gd name="connsiteY30" fmla="*/ 950673 h 3087670"/>
                <a:gd name="connsiteX31" fmla="*/ 2338491 w 2366405"/>
                <a:gd name="connsiteY31" fmla="*/ 1493554 h 3087670"/>
                <a:gd name="connsiteX32" fmla="*/ 2350122 w 2366405"/>
                <a:gd name="connsiteY32" fmla="*/ 1512161 h 3087670"/>
                <a:gd name="connsiteX33" fmla="*/ 2352448 w 2366405"/>
                <a:gd name="connsiteY33" fmla="*/ 1514594 h 3087670"/>
                <a:gd name="connsiteX34" fmla="*/ 2359427 w 2366405"/>
                <a:gd name="connsiteY34" fmla="*/ 1533201 h 3087670"/>
                <a:gd name="connsiteX35" fmla="*/ 2359427 w 2366405"/>
                <a:gd name="connsiteY35" fmla="*/ 1535491 h 3087670"/>
                <a:gd name="connsiteX36" fmla="*/ 2359427 w 2366405"/>
                <a:gd name="connsiteY36" fmla="*/ 1537781 h 3087670"/>
                <a:gd name="connsiteX37" fmla="*/ 2364079 w 2366405"/>
                <a:gd name="connsiteY37" fmla="*/ 1554097 h 3087670"/>
                <a:gd name="connsiteX38" fmla="*/ 2364079 w 2366405"/>
                <a:gd name="connsiteY38" fmla="*/ 1556530 h 3087670"/>
                <a:gd name="connsiteX39" fmla="*/ 2366405 w 2366405"/>
                <a:gd name="connsiteY39" fmla="*/ 1572704 h 3087670"/>
                <a:gd name="connsiteX40" fmla="*/ 2366405 w 2366405"/>
                <a:gd name="connsiteY40" fmla="*/ 1575137 h 3087670"/>
                <a:gd name="connsiteX41" fmla="*/ 2366405 w 2366405"/>
                <a:gd name="connsiteY41" fmla="*/ 1591454 h 3087670"/>
                <a:gd name="connsiteX42" fmla="*/ 2366405 w 2366405"/>
                <a:gd name="connsiteY42" fmla="*/ 1593744 h 3087670"/>
                <a:gd name="connsiteX43" fmla="*/ 2364079 w 2366405"/>
                <a:gd name="connsiteY43" fmla="*/ 1607770 h 3087670"/>
                <a:gd name="connsiteX44" fmla="*/ 2364079 w 2366405"/>
                <a:gd name="connsiteY44" fmla="*/ 1610060 h 3087670"/>
                <a:gd name="connsiteX45" fmla="*/ 2359427 w 2366405"/>
                <a:gd name="connsiteY45" fmla="*/ 1619363 h 3087670"/>
                <a:gd name="connsiteX46" fmla="*/ 2354774 w 2366405"/>
                <a:gd name="connsiteY46" fmla="*/ 1621653 h 3087670"/>
                <a:gd name="connsiteX47" fmla="*/ 2347796 w 2366405"/>
                <a:gd name="connsiteY47" fmla="*/ 1630957 h 3087670"/>
                <a:gd name="connsiteX48" fmla="*/ 2345469 w 2366405"/>
                <a:gd name="connsiteY48" fmla="*/ 1633390 h 3087670"/>
                <a:gd name="connsiteX49" fmla="*/ 2338491 w 2366405"/>
                <a:gd name="connsiteY49" fmla="*/ 1640403 h 3087670"/>
                <a:gd name="connsiteX50" fmla="*/ 2336165 w 2366405"/>
                <a:gd name="connsiteY50" fmla="*/ 1642693 h 3087670"/>
                <a:gd name="connsiteX51" fmla="*/ 2326749 w 2366405"/>
                <a:gd name="connsiteY51" fmla="*/ 1647273 h 3087670"/>
                <a:gd name="connsiteX52" fmla="*/ 2079842 w 2366405"/>
                <a:gd name="connsiteY52" fmla="*/ 1747462 h 3087670"/>
                <a:gd name="connsiteX53" fmla="*/ 2082168 w 2366405"/>
                <a:gd name="connsiteY53" fmla="*/ 1747462 h 3087670"/>
                <a:gd name="connsiteX54" fmla="*/ 2072863 w 2366405"/>
                <a:gd name="connsiteY54" fmla="*/ 1749895 h 3087670"/>
                <a:gd name="connsiteX55" fmla="*/ 2070537 w 2366405"/>
                <a:gd name="connsiteY55" fmla="*/ 2916955 h 3087670"/>
                <a:gd name="connsiteX56" fmla="*/ 2070537 w 2366405"/>
                <a:gd name="connsiteY56" fmla="*/ 2930982 h 3087670"/>
                <a:gd name="connsiteX57" fmla="*/ 2070537 w 2366405"/>
                <a:gd name="connsiteY57" fmla="*/ 2935705 h 3087670"/>
                <a:gd name="connsiteX58" fmla="*/ 2068211 w 2366405"/>
                <a:gd name="connsiteY58" fmla="*/ 2945008 h 3087670"/>
                <a:gd name="connsiteX59" fmla="*/ 2068211 w 2366405"/>
                <a:gd name="connsiteY59" fmla="*/ 2947298 h 3087670"/>
                <a:gd name="connsiteX60" fmla="*/ 2063558 w 2366405"/>
                <a:gd name="connsiteY60" fmla="*/ 2958892 h 3087670"/>
                <a:gd name="connsiteX61" fmla="*/ 2058906 w 2366405"/>
                <a:gd name="connsiteY61" fmla="*/ 2968338 h 3087670"/>
                <a:gd name="connsiteX62" fmla="*/ 2056580 w 2366405"/>
                <a:gd name="connsiteY62" fmla="*/ 2970628 h 3087670"/>
                <a:gd name="connsiteX63" fmla="*/ 2051927 w 2366405"/>
                <a:gd name="connsiteY63" fmla="*/ 2975208 h 3087670"/>
                <a:gd name="connsiteX64" fmla="*/ 2049601 w 2366405"/>
                <a:gd name="connsiteY64" fmla="*/ 2977641 h 3087670"/>
                <a:gd name="connsiteX65" fmla="*/ 2040186 w 2366405"/>
                <a:gd name="connsiteY65" fmla="*/ 2982221 h 3087670"/>
                <a:gd name="connsiteX66" fmla="*/ 1793278 w 2366405"/>
                <a:gd name="connsiteY66" fmla="*/ 3082410 h 3087670"/>
                <a:gd name="connsiteX67" fmla="*/ 1753733 w 2366405"/>
                <a:gd name="connsiteY67" fmla="*/ 3082410 h 3087670"/>
                <a:gd name="connsiteX68" fmla="*/ 1564980 w 2366405"/>
                <a:gd name="connsiteY68" fmla="*/ 3005551 h 3087670"/>
                <a:gd name="connsiteX69" fmla="*/ 1564980 w 2366405"/>
                <a:gd name="connsiteY69" fmla="*/ 2500025 h 3087670"/>
                <a:gd name="connsiteX70" fmla="*/ 1504388 w 2366405"/>
                <a:gd name="connsiteY70" fmla="*/ 2381230 h 3087670"/>
                <a:gd name="connsiteX71" fmla="*/ 1504388 w 2366405"/>
                <a:gd name="connsiteY71" fmla="*/ 2781843 h 3087670"/>
                <a:gd name="connsiteX72" fmla="*/ 1257481 w 2366405"/>
                <a:gd name="connsiteY72" fmla="*/ 2882032 h 3087670"/>
                <a:gd name="connsiteX73" fmla="*/ 358134 w 2366405"/>
                <a:gd name="connsiteY73" fmla="*/ 2518632 h 3087670"/>
                <a:gd name="connsiteX74" fmla="*/ 283586 w 2366405"/>
                <a:gd name="connsiteY74" fmla="*/ 2392823 h 3087670"/>
                <a:gd name="connsiteX75" fmla="*/ 285912 w 2366405"/>
                <a:gd name="connsiteY75" fmla="*/ 1034545 h 3087670"/>
                <a:gd name="connsiteX76" fmla="*/ 73897 w 2366405"/>
                <a:gd name="connsiteY76" fmla="*/ 948383 h 3087670"/>
                <a:gd name="connsiteX77" fmla="*/ 27373 w 2366405"/>
                <a:gd name="connsiteY77" fmla="*/ 762031 h 3087670"/>
                <a:gd name="connsiteX78" fmla="*/ 1015115 w 2366405"/>
                <a:gd name="connsiteY78" fmla="*/ 107367 h 3087670"/>
                <a:gd name="connsiteX79" fmla="*/ 1024420 w 2366405"/>
                <a:gd name="connsiteY79" fmla="*/ 102643 h 3087670"/>
                <a:gd name="connsiteX80" fmla="*/ 1022093 w 2366405"/>
                <a:gd name="connsiteY80" fmla="*/ 102643 h 3087670"/>
                <a:gd name="connsiteX81" fmla="*/ 1269112 w 2366405"/>
                <a:gd name="connsiteY81" fmla="*/ 2597 h 3087670"/>
                <a:gd name="connsiteX82" fmla="*/ 1288012 w 2366405"/>
                <a:gd name="connsiteY82" fmla="*/ 200 h 3087670"/>
                <a:gd name="connsiteX0" fmla="*/ 1804909 w 2366405"/>
                <a:gd name="connsiteY0" fmla="*/ 3075397 h 3087670"/>
                <a:gd name="connsiteX1" fmla="*/ 1800257 w 2366405"/>
                <a:gd name="connsiteY1" fmla="*/ 3077830 h 3087670"/>
                <a:gd name="connsiteX2" fmla="*/ 1804909 w 2366405"/>
                <a:gd name="connsiteY2" fmla="*/ 3075397 h 3087670"/>
                <a:gd name="connsiteX3" fmla="*/ 2098451 w 2366405"/>
                <a:gd name="connsiteY3" fmla="*/ 1738159 h 3087670"/>
                <a:gd name="connsiteX4" fmla="*/ 2093799 w 2366405"/>
                <a:gd name="connsiteY4" fmla="*/ 1740449 h 3087670"/>
                <a:gd name="connsiteX5" fmla="*/ 2096125 w 2366405"/>
                <a:gd name="connsiteY5" fmla="*/ 1740449 h 3087670"/>
                <a:gd name="connsiteX6" fmla="*/ 2098451 w 2366405"/>
                <a:gd name="connsiteY6" fmla="*/ 1738159 h 3087670"/>
                <a:gd name="connsiteX7" fmla="*/ 1288012 w 2366405"/>
                <a:gd name="connsiteY7" fmla="*/ 200 h 3087670"/>
                <a:gd name="connsiteX8" fmla="*/ 1308657 w 2366405"/>
                <a:gd name="connsiteY8" fmla="*/ 4887 h 3087670"/>
                <a:gd name="connsiteX9" fmla="*/ 1355291 w 2366405"/>
                <a:gd name="connsiteY9" fmla="*/ 46824 h 3087670"/>
                <a:gd name="connsiteX10" fmla="*/ 1551023 w 2366405"/>
                <a:gd name="connsiteY10" fmla="*/ 335655 h 3087670"/>
                <a:gd name="connsiteX11" fmla="*/ 1697794 w 2366405"/>
                <a:gd name="connsiteY11" fmla="*/ 275112 h 3087670"/>
                <a:gd name="connsiteX12" fmla="*/ 1737339 w 2366405"/>
                <a:gd name="connsiteY12" fmla="*/ 277402 h 3087670"/>
                <a:gd name="connsiteX13" fmla="*/ 1895741 w 2366405"/>
                <a:gd name="connsiteY13" fmla="*/ 342668 h 3087670"/>
                <a:gd name="connsiteX14" fmla="*/ 1909809 w 2366405"/>
                <a:gd name="connsiteY14" fmla="*/ 349681 h 3087670"/>
                <a:gd name="connsiteX15" fmla="*/ 1914461 w 2366405"/>
                <a:gd name="connsiteY15" fmla="*/ 351971 h 3087670"/>
                <a:gd name="connsiteX16" fmla="*/ 1923766 w 2366405"/>
                <a:gd name="connsiteY16" fmla="*/ 358984 h 3087670"/>
                <a:gd name="connsiteX17" fmla="*/ 1926092 w 2366405"/>
                <a:gd name="connsiteY17" fmla="*/ 361274 h 3087670"/>
                <a:gd name="connsiteX18" fmla="*/ 1937723 w 2366405"/>
                <a:gd name="connsiteY18" fmla="*/ 373011 h 3087670"/>
                <a:gd name="connsiteX19" fmla="*/ 1940049 w 2366405"/>
                <a:gd name="connsiteY19" fmla="*/ 375301 h 3087670"/>
                <a:gd name="connsiteX20" fmla="*/ 1947028 w 2366405"/>
                <a:gd name="connsiteY20" fmla="*/ 386894 h 3087670"/>
                <a:gd name="connsiteX21" fmla="*/ 1949354 w 2366405"/>
                <a:gd name="connsiteY21" fmla="*/ 391617 h 3087670"/>
                <a:gd name="connsiteX22" fmla="*/ 1956332 w 2366405"/>
                <a:gd name="connsiteY22" fmla="*/ 405644 h 3087670"/>
                <a:gd name="connsiteX23" fmla="*/ 1958659 w 2366405"/>
                <a:gd name="connsiteY23" fmla="*/ 407934 h 3087670"/>
                <a:gd name="connsiteX24" fmla="*/ 1963311 w 2366405"/>
                <a:gd name="connsiteY24" fmla="*/ 421817 h 3087670"/>
                <a:gd name="connsiteX25" fmla="*/ 1963311 w 2366405"/>
                <a:gd name="connsiteY25" fmla="*/ 424250 h 3087670"/>
                <a:gd name="connsiteX26" fmla="*/ 1965637 w 2366405"/>
                <a:gd name="connsiteY26" fmla="*/ 438134 h 3087670"/>
                <a:gd name="connsiteX27" fmla="*/ 1968074 w 2366405"/>
                <a:gd name="connsiteY27" fmla="*/ 445147 h 3087670"/>
                <a:gd name="connsiteX28" fmla="*/ 1970400 w 2366405"/>
                <a:gd name="connsiteY28" fmla="*/ 466187 h 3087670"/>
                <a:gd name="connsiteX29" fmla="*/ 1970400 w 2366405"/>
                <a:gd name="connsiteY29" fmla="*/ 950673 h 3087670"/>
                <a:gd name="connsiteX30" fmla="*/ 2338491 w 2366405"/>
                <a:gd name="connsiteY30" fmla="*/ 1493554 h 3087670"/>
                <a:gd name="connsiteX31" fmla="*/ 2350122 w 2366405"/>
                <a:gd name="connsiteY31" fmla="*/ 1512161 h 3087670"/>
                <a:gd name="connsiteX32" fmla="*/ 2352448 w 2366405"/>
                <a:gd name="connsiteY32" fmla="*/ 1514594 h 3087670"/>
                <a:gd name="connsiteX33" fmla="*/ 2359427 w 2366405"/>
                <a:gd name="connsiteY33" fmla="*/ 1533201 h 3087670"/>
                <a:gd name="connsiteX34" fmla="*/ 2359427 w 2366405"/>
                <a:gd name="connsiteY34" fmla="*/ 1535491 h 3087670"/>
                <a:gd name="connsiteX35" fmla="*/ 2359427 w 2366405"/>
                <a:gd name="connsiteY35" fmla="*/ 1537781 h 3087670"/>
                <a:gd name="connsiteX36" fmla="*/ 2364079 w 2366405"/>
                <a:gd name="connsiteY36" fmla="*/ 1554097 h 3087670"/>
                <a:gd name="connsiteX37" fmla="*/ 2364079 w 2366405"/>
                <a:gd name="connsiteY37" fmla="*/ 1556530 h 3087670"/>
                <a:gd name="connsiteX38" fmla="*/ 2366405 w 2366405"/>
                <a:gd name="connsiteY38" fmla="*/ 1572704 h 3087670"/>
                <a:gd name="connsiteX39" fmla="*/ 2366405 w 2366405"/>
                <a:gd name="connsiteY39" fmla="*/ 1575137 h 3087670"/>
                <a:gd name="connsiteX40" fmla="*/ 2366405 w 2366405"/>
                <a:gd name="connsiteY40" fmla="*/ 1591454 h 3087670"/>
                <a:gd name="connsiteX41" fmla="*/ 2366405 w 2366405"/>
                <a:gd name="connsiteY41" fmla="*/ 1593744 h 3087670"/>
                <a:gd name="connsiteX42" fmla="*/ 2364079 w 2366405"/>
                <a:gd name="connsiteY42" fmla="*/ 1607770 h 3087670"/>
                <a:gd name="connsiteX43" fmla="*/ 2364079 w 2366405"/>
                <a:gd name="connsiteY43" fmla="*/ 1610060 h 3087670"/>
                <a:gd name="connsiteX44" fmla="*/ 2359427 w 2366405"/>
                <a:gd name="connsiteY44" fmla="*/ 1619363 h 3087670"/>
                <a:gd name="connsiteX45" fmla="*/ 2354774 w 2366405"/>
                <a:gd name="connsiteY45" fmla="*/ 1621653 h 3087670"/>
                <a:gd name="connsiteX46" fmla="*/ 2347796 w 2366405"/>
                <a:gd name="connsiteY46" fmla="*/ 1630957 h 3087670"/>
                <a:gd name="connsiteX47" fmla="*/ 2345469 w 2366405"/>
                <a:gd name="connsiteY47" fmla="*/ 1633390 h 3087670"/>
                <a:gd name="connsiteX48" fmla="*/ 2338491 w 2366405"/>
                <a:gd name="connsiteY48" fmla="*/ 1640403 h 3087670"/>
                <a:gd name="connsiteX49" fmla="*/ 2336165 w 2366405"/>
                <a:gd name="connsiteY49" fmla="*/ 1642693 h 3087670"/>
                <a:gd name="connsiteX50" fmla="*/ 2326749 w 2366405"/>
                <a:gd name="connsiteY50" fmla="*/ 1647273 h 3087670"/>
                <a:gd name="connsiteX51" fmla="*/ 2079842 w 2366405"/>
                <a:gd name="connsiteY51" fmla="*/ 1747462 h 3087670"/>
                <a:gd name="connsiteX52" fmla="*/ 2082168 w 2366405"/>
                <a:gd name="connsiteY52" fmla="*/ 1747462 h 3087670"/>
                <a:gd name="connsiteX53" fmla="*/ 2072863 w 2366405"/>
                <a:gd name="connsiteY53" fmla="*/ 1749895 h 3087670"/>
                <a:gd name="connsiteX54" fmla="*/ 2070537 w 2366405"/>
                <a:gd name="connsiteY54" fmla="*/ 2916955 h 3087670"/>
                <a:gd name="connsiteX55" fmla="*/ 2070537 w 2366405"/>
                <a:gd name="connsiteY55" fmla="*/ 2930982 h 3087670"/>
                <a:gd name="connsiteX56" fmla="*/ 2070537 w 2366405"/>
                <a:gd name="connsiteY56" fmla="*/ 2935705 h 3087670"/>
                <a:gd name="connsiteX57" fmla="*/ 2068211 w 2366405"/>
                <a:gd name="connsiteY57" fmla="*/ 2945008 h 3087670"/>
                <a:gd name="connsiteX58" fmla="*/ 2068211 w 2366405"/>
                <a:gd name="connsiteY58" fmla="*/ 2947298 h 3087670"/>
                <a:gd name="connsiteX59" fmla="*/ 2063558 w 2366405"/>
                <a:gd name="connsiteY59" fmla="*/ 2958892 h 3087670"/>
                <a:gd name="connsiteX60" fmla="*/ 2058906 w 2366405"/>
                <a:gd name="connsiteY60" fmla="*/ 2968338 h 3087670"/>
                <a:gd name="connsiteX61" fmla="*/ 2056580 w 2366405"/>
                <a:gd name="connsiteY61" fmla="*/ 2970628 h 3087670"/>
                <a:gd name="connsiteX62" fmla="*/ 2051927 w 2366405"/>
                <a:gd name="connsiteY62" fmla="*/ 2975208 h 3087670"/>
                <a:gd name="connsiteX63" fmla="*/ 2049601 w 2366405"/>
                <a:gd name="connsiteY63" fmla="*/ 2977641 h 3087670"/>
                <a:gd name="connsiteX64" fmla="*/ 2040186 w 2366405"/>
                <a:gd name="connsiteY64" fmla="*/ 2982221 h 3087670"/>
                <a:gd name="connsiteX65" fmla="*/ 1793278 w 2366405"/>
                <a:gd name="connsiteY65" fmla="*/ 3082410 h 3087670"/>
                <a:gd name="connsiteX66" fmla="*/ 1753733 w 2366405"/>
                <a:gd name="connsiteY66" fmla="*/ 3082410 h 3087670"/>
                <a:gd name="connsiteX67" fmla="*/ 1564980 w 2366405"/>
                <a:gd name="connsiteY67" fmla="*/ 3005551 h 3087670"/>
                <a:gd name="connsiteX68" fmla="*/ 1564980 w 2366405"/>
                <a:gd name="connsiteY68" fmla="*/ 2500025 h 3087670"/>
                <a:gd name="connsiteX69" fmla="*/ 1504388 w 2366405"/>
                <a:gd name="connsiteY69" fmla="*/ 2381230 h 3087670"/>
                <a:gd name="connsiteX70" fmla="*/ 1504388 w 2366405"/>
                <a:gd name="connsiteY70" fmla="*/ 2781843 h 3087670"/>
                <a:gd name="connsiteX71" fmla="*/ 1257481 w 2366405"/>
                <a:gd name="connsiteY71" fmla="*/ 2882032 h 3087670"/>
                <a:gd name="connsiteX72" fmla="*/ 358134 w 2366405"/>
                <a:gd name="connsiteY72" fmla="*/ 2518632 h 3087670"/>
                <a:gd name="connsiteX73" fmla="*/ 283586 w 2366405"/>
                <a:gd name="connsiteY73" fmla="*/ 2392823 h 3087670"/>
                <a:gd name="connsiteX74" fmla="*/ 285912 w 2366405"/>
                <a:gd name="connsiteY74" fmla="*/ 1034545 h 3087670"/>
                <a:gd name="connsiteX75" fmla="*/ 73897 w 2366405"/>
                <a:gd name="connsiteY75" fmla="*/ 948383 h 3087670"/>
                <a:gd name="connsiteX76" fmla="*/ 27373 w 2366405"/>
                <a:gd name="connsiteY76" fmla="*/ 762031 h 3087670"/>
                <a:gd name="connsiteX77" fmla="*/ 1015115 w 2366405"/>
                <a:gd name="connsiteY77" fmla="*/ 107367 h 3087670"/>
                <a:gd name="connsiteX78" fmla="*/ 1024420 w 2366405"/>
                <a:gd name="connsiteY78" fmla="*/ 102643 h 3087670"/>
                <a:gd name="connsiteX79" fmla="*/ 1022093 w 2366405"/>
                <a:gd name="connsiteY79" fmla="*/ 102643 h 3087670"/>
                <a:gd name="connsiteX80" fmla="*/ 1269112 w 2366405"/>
                <a:gd name="connsiteY80" fmla="*/ 2597 h 3087670"/>
                <a:gd name="connsiteX81" fmla="*/ 1288012 w 2366405"/>
                <a:gd name="connsiteY81" fmla="*/ 200 h 3087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2366405" h="3087670">
                  <a:moveTo>
                    <a:pt x="1804909" y="3075397"/>
                  </a:moveTo>
                  <a:lnTo>
                    <a:pt x="1800257" y="3077830"/>
                  </a:lnTo>
                  <a:cubicBezTo>
                    <a:pt x="1802583" y="3077830"/>
                    <a:pt x="1802583" y="3075397"/>
                    <a:pt x="1804909" y="3075397"/>
                  </a:cubicBezTo>
                  <a:close/>
                  <a:moveTo>
                    <a:pt x="2098451" y="1738159"/>
                  </a:moveTo>
                  <a:cubicBezTo>
                    <a:pt x="2096125" y="1738159"/>
                    <a:pt x="2096125" y="1740449"/>
                    <a:pt x="2093799" y="1740449"/>
                  </a:cubicBezTo>
                  <a:lnTo>
                    <a:pt x="2096125" y="1740449"/>
                  </a:lnTo>
                  <a:lnTo>
                    <a:pt x="2098451" y="1738159"/>
                  </a:lnTo>
                  <a:close/>
                  <a:moveTo>
                    <a:pt x="1288012" y="200"/>
                  </a:moveTo>
                  <a:cubicBezTo>
                    <a:pt x="1294700" y="773"/>
                    <a:pt x="1301678" y="2526"/>
                    <a:pt x="1308657" y="4887"/>
                  </a:cubicBezTo>
                  <a:cubicBezTo>
                    <a:pt x="1325051" y="11901"/>
                    <a:pt x="1341334" y="25784"/>
                    <a:pt x="1355291" y="46824"/>
                  </a:cubicBezTo>
                  <a:lnTo>
                    <a:pt x="1551023" y="335655"/>
                  </a:lnTo>
                  <a:lnTo>
                    <a:pt x="1697794" y="275112"/>
                  </a:lnTo>
                  <a:cubicBezTo>
                    <a:pt x="1709425" y="270389"/>
                    <a:pt x="1723382" y="270389"/>
                    <a:pt x="1737339" y="277402"/>
                  </a:cubicBezTo>
                  <a:lnTo>
                    <a:pt x="1895741" y="342668"/>
                  </a:lnTo>
                  <a:cubicBezTo>
                    <a:pt x="1900504" y="344958"/>
                    <a:pt x="1905156" y="347391"/>
                    <a:pt x="1909809" y="349681"/>
                  </a:cubicBezTo>
                  <a:cubicBezTo>
                    <a:pt x="1912135" y="349681"/>
                    <a:pt x="1912135" y="351971"/>
                    <a:pt x="1914461" y="351971"/>
                  </a:cubicBezTo>
                  <a:cubicBezTo>
                    <a:pt x="1916787" y="354261"/>
                    <a:pt x="1921440" y="356694"/>
                    <a:pt x="1923766" y="358984"/>
                  </a:cubicBezTo>
                  <a:lnTo>
                    <a:pt x="1926092" y="361274"/>
                  </a:lnTo>
                  <a:cubicBezTo>
                    <a:pt x="1930744" y="363708"/>
                    <a:pt x="1933071" y="368288"/>
                    <a:pt x="1937723" y="373011"/>
                  </a:cubicBezTo>
                  <a:lnTo>
                    <a:pt x="1940049" y="375301"/>
                  </a:lnTo>
                  <a:cubicBezTo>
                    <a:pt x="1942375" y="379881"/>
                    <a:pt x="1944702" y="382314"/>
                    <a:pt x="1947028" y="386894"/>
                  </a:cubicBezTo>
                  <a:cubicBezTo>
                    <a:pt x="1947028" y="389327"/>
                    <a:pt x="1949354" y="389327"/>
                    <a:pt x="1949354" y="391617"/>
                  </a:cubicBezTo>
                  <a:cubicBezTo>
                    <a:pt x="1951680" y="396197"/>
                    <a:pt x="1954006" y="400921"/>
                    <a:pt x="1956332" y="405644"/>
                  </a:cubicBezTo>
                  <a:cubicBezTo>
                    <a:pt x="1958659" y="405644"/>
                    <a:pt x="1958659" y="407934"/>
                    <a:pt x="1958659" y="407934"/>
                  </a:cubicBezTo>
                  <a:cubicBezTo>
                    <a:pt x="1960985" y="412514"/>
                    <a:pt x="1960985" y="417237"/>
                    <a:pt x="1963311" y="421817"/>
                  </a:cubicBezTo>
                  <a:lnTo>
                    <a:pt x="1963311" y="424250"/>
                  </a:lnTo>
                  <a:cubicBezTo>
                    <a:pt x="1963311" y="428830"/>
                    <a:pt x="1965637" y="433554"/>
                    <a:pt x="1965637" y="438134"/>
                  </a:cubicBezTo>
                  <a:cubicBezTo>
                    <a:pt x="1968074" y="440567"/>
                    <a:pt x="1968074" y="442857"/>
                    <a:pt x="1968074" y="445147"/>
                  </a:cubicBezTo>
                  <a:cubicBezTo>
                    <a:pt x="1970400" y="452160"/>
                    <a:pt x="1970400" y="459173"/>
                    <a:pt x="1970400" y="466187"/>
                  </a:cubicBezTo>
                  <a:lnTo>
                    <a:pt x="1970400" y="950673"/>
                  </a:lnTo>
                  <a:lnTo>
                    <a:pt x="2338491" y="1493554"/>
                  </a:lnTo>
                  <a:cubicBezTo>
                    <a:pt x="2343143" y="1500568"/>
                    <a:pt x="2347796" y="1505148"/>
                    <a:pt x="2350122" y="1512161"/>
                  </a:cubicBezTo>
                  <a:cubicBezTo>
                    <a:pt x="2352448" y="1512161"/>
                    <a:pt x="2352448" y="1514594"/>
                    <a:pt x="2352448" y="1514594"/>
                  </a:cubicBezTo>
                  <a:cubicBezTo>
                    <a:pt x="2354774" y="1521464"/>
                    <a:pt x="2357100" y="1526187"/>
                    <a:pt x="2359427" y="1533201"/>
                  </a:cubicBezTo>
                  <a:lnTo>
                    <a:pt x="2359427" y="1535491"/>
                  </a:lnTo>
                  <a:lnTo>
                    <a:pt x="2359427" y="1537781"/>
                  </a:lnTo>
                  <a:cubicBezTo>
                    <a:pt x="2361753" y="1542504"/>
                    <a:pt x="2364079" y="1549517"/>
                    <a:pt x="2364079" y="1554097"/>
                  </a:cubicBezTo>
                  <a:lnTo>
                    <a:pt x="2364079" y="1556530"/>
                  </a:lnTo>
                  <a:cubicBezTo>
                    <a:pt x="2366405" y="1561111"/>
                    <a:pt x="2366405" y="1568124"/>
                    <a:pt x="2366405" y="1572704"/>
                  </a:cubicBezTo>
                  <a:lnTo>
                    <a:pt x="2366405" y="1575137"/>
                  </a:lnTo>
                  <a:lnTo>
                    <a:pt x="2366405" y="1591454"/>
                  </a:lnTo>
                  <a:lnTo>
                    <a:pt x="2366405" y="1593744"/>
                  </a:lnTo>
                  <a:cubicBezTo>
                    <a:pt x="2366405" y="1598467"/>
                    <a:pt x="2366405" y="1603047"/>
                    <a:pt x="2364079" y="1607770"/>
                  </a:cubicBezTo>
                  <a:lnTo>
                    <a:pt x="2364079" y="1610060"/>
                  </a:lnTo>
                  <a:cubicBezTo>
                    <a:pt x="2361753" y="1614640"/>
                    <a:pt x="2361753" y="1617073"/>
                    <a:pt x="2359427" y="1619363"/>
                  </a:cubicBezTo>
                  <a:cubicBezTo>
                    <a:pt x="2357100" y="1619363"/>
                    <a:pt x="2357100" y="1619363"/>
                    <a:pt x="2354774" y="1621653"/>
                  </a:cubicBezTo>
                  <a:cubicBezTo>
                    <a:pt x="2352448" y="1626377"/>
                    <a:pt x="2350122" y="1628667"/>
                    <a:pt x="2347796" y="1630957"/>
                  </a:cubicBezTo>
                  <a:lnTo>
                    <a:pt x="2345469" y="1633390"/>
                  </a:lnTo>
                  <a:cubicBezTo>
                    <a:pt x="2343143" y="1635680"/>
                    <a:pt x="2340817" y="1637970"/>
                    <a:pt x="2338491" y="1640403"/>
                  </a:cubicBezTo>
                  <a:cubicBezTo>
                    <a:pt x="2338491" y="1642693"/>
                    <a:pt x="2336165" y="1642693"/>
                    <a:pt x="2336165" y="1642693"/>
                  </a:cubicBezTo>
                  <a:cubicBezTo>
                    <a:pt x="2333839" y="1644983"/>
                    <a:pt x="2329075" y="1644983"/>
                    <a:pt x="2326749" y="1647273"/>
                  </a:cubicBezTo>
                  <a:lnTo>
                    <a:pt x="2079842" y="1747462"/>
                  </a:lnTo>
                  <a:lnTo>
                    <a:pt x="2082168" y="1747462"/>
                  </a:lnTo>
                  <a:cubicBezTo>
                    <a:pt x="2079842" y="1747462"/>
                    <a:pt x="2075189" y="1749895"/>
                    <a:pt x="2072863" y="1749895"/>
                  </a:cubicBezTo>
                  <a:cubicBezTo>
                    <a:pt x="2072088" y="2138915"/>
                    <a:pt x="2071312" y="2527935"/>
                    <a:pt x="2070537" y="2916955"/>
                  </a:cubicBezTo>
                  <a:lnTo>
                    <a:pt x="2070537" y="2930982"/>
                  </a:lnTo>
                  <a:lnTo>
                    <a:pt x="2070537" y="2935705"/>
                  </a:lnTo>
                  <a:cubicBezTo>
                    <a:pt x="2070537" y="2937995"/>
                    <a:pt x="2068211" y="2942718"/>
                    <a:pt x="2068211" y="2945008"/>
                  </a:cubicBezTo>
                  <a:lnTo>
                    <a:pt x="2068211" y="2947298"/>
                  </a:lnTo>
                  <a:cubicBezTo>
                    <a:pt x="2065885" y="2952021"/>
                    <a:pt x="2065885" y="2956602"/>
                    <a:pt x="2063558" y="2958892"/>
                  </a:cubicBezTo>
                  <a:cubicBezTo>
                    <a:pt x="2063558" y="2963615"/>
                    <a:pt x="2061232" y="2965905"/>
                    <a:pt x="2058906" y="2968338"/>
                  </a:cubicBezTo>
                  <a:lnTo>
                    <a:pt x="2056580" y="2970628"/>
                  </a:lnTo>
                  <a:cubicBezTo>
                    <a:pt x="2056580" y="2972918"/>
                    <a:pt x="2054254" y="2972918"/>
                    <a:pt x="2051927" y="2975208"/>
                  </a:cubicBezTo>
                  <a:lnTo>
                    <a:pt x="2049601" y="2977641"/>
                  </a:lnTo>
                  <a:cubicBezTo>
                    <a:pt x="2047275" y="2979931"/>
                    <a:pt x="2042623" y="2979931"/>
                    <a:pt x="2040186" y="2982221"/>
                  </a:cubicBezTo>
                  <a:lnTo>
                    <a:pt x="1793278" y="3082410"/>
                  </a:lnTo>
                  <a:cubicBezTo>
                    <a:pt x="1781647" y="3089424"/>
                    <a:pt x="1767690" y="3089424"/>
                    <a:pt x="1753733" y="3082410"/>
                  </a:cubicBezTo>
                  <a:lnTo>
                    <a:pt x="1564980" y="3005551"/>
                  </a:lnTo>
                  <a:lnTo>
                    <a:pt x="1564980" y="2500025"/>
                  </a:lnTo>
                  <a:cubicBezTo>
                    <a:pt x="1564980" y="2453366"/>
                    <a:pt x="1539392" y="2402126"/>
                    <a:pt x="1504388" y="2381230"/>
                  </a:cubicBezTo>
                  <a:lnTo>
                    <a:pt x="1504388" y="2781843"/>
                  </a:lnTo>
                  <a:lnTo>
                    <a:pt x="1257481" y="2882032"/>
                  </a:lnTo>
                  <a:lnTo>
                    <a:pt x="358134" y="2518632"/>
                  </a:lnTo>
                  <a:cubicBezTo>
                    <a:pt x="316263" y="2502316"/>
                    <a:pt x="283586" y="2446353"/>
                    <a:pt x="283586" y="2392823"/>
                  </a:cubicBezTo>
                  <a:cubicBezTo>
                    <a:pt x="284361" y="1940064"/>
                    <a:pt x="285137" y="1487304"/>
                    <a:pt x="285912" y="1034545"/>
                  </a:cubicBezTo>
                  <a:lnTo>
                    <a:pt x="73897" y="948383"/>
                  </a:lnTo>
                  <a:cubicBezTo>
                    <a:pt x="4001" y="920473"/>
                    <a:pt x="-26240" y="796954"/>
                    <a:pt x="27373" y="762031"/>
                  </a:cubicBezTo>
                  <a:lnTo>
                    <a:pt x="1015115" y="107367"/>
                  </a:lnTo>
                  <a:cubicBezTo>
                    <a:pt x="1017441" y="105077"/>
                    <a:pt x="1022093" y="105077"/>
                    <a:pt x="1024420" y="102643"/>
                  </a:cubicBezTo>
                  <a:lnTo>
                    <a:pt x="1022093" y="102643"/>
                  </a:lnTo>
                  <a:lnTo>
                    <a:pt x="1269112" y="2597"/>
                  </a:lnTo>
                  <a:cubicBezTo>
                    <a:pt x="1274927" y="236"/>
                    <a:pt x="1281324" y="-373"/>
                    <a:pt x="1288012" y="20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DEB62BC5-8045-4AAE-8C9B-3210AD32E2E2}"/>
                </a:ext>
              </a:extLst>
            </p:cNvPr>
            <p:cNvSpPr/>
            <p:nvPr/>
          </p:nvSpPr>
          <p:spPr>
            <a:xfrm>
              <a:off x="3135321" y="3003479"/>
              <a:ext cx="2115937" cy="2989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502" extrusionOk="0">
                  <a:moveTo>
                    <a:pt x="20805" y="10778"/>
                  </a:moveTo>
                  <a:cubicBezTo>
                    <a:pt x="21339" y="11347"/>
                    <a:pt x="21014" y="12051"/>
                    <a:pt x="20341" y="11850"/>
                  </a:cubicBezTo>
                  <a:lnTo>
                    <a:pt x="18230" y="11230"/>
                  </a:lnTo>
                  <a:lnTo>
                    <a:pt x="18207" y="20999"/>
                  </a:lnTo>
                  <a:cubicBezTo>
                    <a:pt x="18207" y="21385"/>
                    <a:pt x="17882" y="21586"/>
                    <a:pt x="17464" y="21469"/>
                  </a:cubicBezTo>
                  <a:lnTo>
                    <a:pt x="15585" y="20916"/>
                  </a:lnTo>
                  <a:lnTo>
                    <a:pt x="15585" y="17279"/>
                  </a:lnTo>
                  <a:cubicBezTo>
                    <a:pt x="15585" y="16911"/>
                    <a:pt x="15260" y="16509"/>
                    <a:pt x="14843" y="16375"/>
                  </a:cubicBezTo>
                  <a:lnTo>
                    <a:pt x="13265" y="15905"/>
                  </a:lnTo>
                  <a:cubicBezTo>
                    <a:pt x="12871" y="15788"/>
                    <a:pt x="12523" y="15989"/>
                    <a:pt x="12523" y="16375"/>
                  </a:cubicBezTo>
                  <a:lnTo>
                    <a:pt x="12523" y="20011"/>
                  </a:lnTo>
                  <a:lnTo>
                    <a:pt x="3567" y="17397"/>
                  </a:lnTo>
                  <a:cubicBezTo>
                    <a:pt x="3173" y="17279"/>
                    <a:pt x="2825" y="16877"/>
                    <a:pt x="2825" y="16492"/>
                  </a:cubicBezTo>
                  <a:lnTo>
                    <a:pt x="2848" y="6722"/>
                  </a:lnTo>
                  <a:lnTo>
                    <a:pt x="737" y="6102"/>
                  </a:lnTo>
                  <a:cubicBezTo>
                    <a:pt x="41" y="5901"/>
                    <a:pt x="-261" y="5013"/>
                    <a:pt x="273" y="4762"/>
                  </a:cubicBezTo>
                  <a:lnTo>
                    <a:pt x="10110" y="53"/>
                  </a:lnTo>
                  <a:cubicBezTo>
                    <a:pt x="10249" y="-14"/>
                    <a:pt x="10411" y="-14"/>
                    <a:pt x="10574" y="36"/>
                  </a:cubicBezTo>
                  <a:cubicBezTo>
                    <a:pt x="10736" y="87"/>
                    <a:pt x="10899" y="187"/>
                    <a:pt x="11038" y="338"/>
                  </a:cubicBezTo>
                  <a:lnTo>
                    <a:pt x="14100" y="3606"/>
                  </a:lnTo>
                  <a:lnTo>
                    <a:pt x="14100" y="2483"/>
                  </a:lnTo>
                  <a:cubicBezTo>
                    <a:pt x="14100" y="2114"/>
                    <a:pt x="14425" y="1896"/>
                    <a:pt x="14843" y="2014"/>
                  </a:cubicBezTo>
                  <a:lnTo>
                    <a:pt x="16420" y="2483"/>
                  </a:lnTo>
                  <a:cubicBezTo>
                    <a:pt x="16838" y="2600"/>
                    <a:pt x="17163" y="3002"/>
                    <a:pt x="17163" y="3388"/>
                  </a:cubicBezTo>
                  <a:lnTo>
                    <a:pt x="17163" y="6873"/>
                  </a:lnTo>
                  <a:lnTo>
                    <a:pt x="20805" y="10778"/>
                  </a:lnTo>
                  <a:close/>
                  <a:moveTo>
                    <a:pt x="9159" y="12353"/>
                  </a:moveTo>
                  <a:lnTo>
                    <a:pt x="9159" y="10962"/>
                  </a:lnTo>
                  <a:lnTo>
                    <a:pt x="7604" y="10510"/>
                  </a:lnTo>
                  <a:lnTo>
                    <a:pt x="7604" y="11900"/>
                  </a:lnTo>
                  <a:lnTo>
                    <a:pt x="9159" y="12353"/>
                  </a:lnTo>
                  <a:moveTo>
                    <a:pt x="9159" y="14146"/>
                  </a:moveTo>
                  <a:lnTo>
                    <a:pt x="9159" y="12755"/>
                  </a:lnTo>
                  <a:lnTo>
                    <a:pt x="7604" y="12303"/>
                  </a:lnTo>
                  <a:lnTo>
                    <a:pt x="7604" y="13693"/>
                  </a:lnTo>
                  <a:lnTo>
                    <a:pt x="9159" y="14146"/>
                  </a:lnTo>
                  <a:moveTo>
                    <a:pt x="7163" y="11783"/>
                  </a:moveTo>
                  <a:lnTo>
                    <a:pt x="7163" y="10392"/>
                  </a:lnTo>
                  <a:lnTo>
                    <a:pt x="5609" y="9940"/>
                  </a:lnTo>
                  <a:lnTo>
                    <a:pt x="5609" y="11331"/>
                  </a:lnTo>
                  <a:lnTo>
                    <a:pt x="7163" y="11783"/>
                  </a:lnTo>
                  <a:moveTo>
                    <a:pt x="7163" y="13559"/>
                  </a:moveTo>
                  <a:lnTo>
                    <a:pt x="7163" y="12168"/>
                  </a:lnTo>
                  <a:lnTo>
                    <a:pt x="5609" y="11716"/>
                  </a:lnTo>
                  <a:lnTo>
                    <a:pt x="5609" y="13107"/>
                  </a:lnTo>
                  <a:lnTo>
                    <a:pt x="7163" y="13559"/>
                  </a:lnTo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B988E98-82A5-4B88-8BF2-4C900257B6F0}"/>
                </a:ext>
              </a:extLst>
            </p:cNvPr>
            <p:cNvSpPr txBox="1"/>
            <p:nvPr/>
          </p:nvSpPr>
          <p:spPr>
            <a:xfrm>
              <a:off x="3843341" y="3272717"/>
              <a:ext cx="660530" cy="108219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950" b="1" dirty="0">
                  <a:solidFill>
                    <a:schemeClr val="accent3">
                      <a:lumMod val="50000"/>
                    </a:schemeClr>
                  </a:solidFill>
                </a:rPr>
                <a:t>C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51452F5-660E-45C3-BC4B-4D2051879DE0}"/>
              </a:ext>
            </a:extLst>
          </p:cNvPr>
          <p:cNvGrpSpPr/>
          <p:nvPr/>
        </p:nvGrpSpPr>
        <p:grpSpPr>
          <a:xfrm>
            <a:off x="6691483" y="4231088"/>
            <a:ext cx="2202816" cy="1360030"/>
            <a:chOff x="8921977" y="3919498"/>
            <a:chExt cx="2937088" cy="1813372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AC08CAC-5B27-4A0A-B991-5C2D2318E3F9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2CD1ED27-71A0-4701-B372-1D21B04CC91B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17BCF8C9-1847-4B20-B551-56B10D93FE16}"/>
              </a:ext>
            </a:extLst>
          </p:cNvPr>
          <p:cNvGrpSpPr/>
          <p:nvPr/>
        </p:nvGrpSpPr>
        <p:grpSpPr>
          <a:xfrm>
            <a:off x="249702" y="4231087"/>
            <a:ext cx="2202816" cy="1360030"/>
            <a:chOff x="332936" y="4498450"/>
            <a:chExt cx="2937088" cy="1813372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A1503556-236C-4884-92E5-3EC011B7CA0A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A781996-E334-483F-BFD9-7A1E2F4E1640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9D256E2-144C-4889-8F8E-3EF79E4CC9F4}"/>
              </a:ext>
            </a:extLst>
          </p:cNvPr>
          <p:cNvGrpSpPr/>
          <p:nvPr/>
        </p:nvGrpSpPr>
        <p:grpSpPr>
          <a:xfrm>
            <a:off x="6697329" y="1901759"/>
            <a:ext cx="2202816" cy="1360030"/>
            <a:chOff x="8921977" y="1312837"/>
            <a:chExt cx="2937088" cy="1813372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DAF4AB9A-FAAB-4368-A608-524B845A1270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65C4F99-3558-4B40-AD7E-E0FB3BF35F30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BCA84165-16D8-467F-9AC5-A6C62227F223}"/>
              </a:ext>
            </a:extLst>
          </p:cNvPr>
          <p:cNvGrpSpPr/>
          <p:nvPr/>
        </p:nvGrpSpPr>
        <p:grpSpPr>
          <a:xfrm>
            <a:off x="255548" y="1901762"/>
            <a:ext cx="2202816" cy="1360030"/>
            <a:chOff x="332936" y="2473878"/>
            <a:chExt cx="2937088" cy="1813372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627F7971-158C-4736-8F3C-8AB41FD2F2A5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26557F9-5CFB-49C2-8E2B-A0C00201818B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D115D140-519D-4894-B749-53CF9F8943B0}"/>
              </a:ext>
            </a:extLst>
          </p:cNvPr>
          <p:cNvSpPr/>
          <p:nvPr/>
        </p:nvSpPr>
        <p:spPr>
          <a:xfrm>
            <a:off x="8399400" y="4091892"/>
            <a:ext cx="494899" cy="509223"/>
          </a:xfrm>
          <a:custGeom>
            <a:avLst/>
            <a:gdLst>
              <a:gd name="connsiteX0" fmla="*/ 1011467 w 2396516"/>
              <a:gd name="connsiteY0" fmla="*/ 1722048 h 2465882"/>
              <a:gd name="connsiteX1" fmla="*/ 1171811 w 2396516"/>
              <a:gd name="connsiteY1" fmla="*/ 1722048 h 2465882"/>
              <a:gd name="connsiteX2" fmla="*/ 1292069 w 2396516"/>
              <a:gd name="connsiteY2" fmla="*/ 1735410 h 2465882"/>
              <a:gd name="connsiteX3" fmla="*/ 1368129 w 2396516"/>
              <a:gd name="connsiteY3" fmla="*/ 1773440 h 2465882"/>
              <a:gd name="connsiteX4" fmla="*/ 1413354 w 2396516"/>
              <a:gd name="connsiteY4" fmla="*/ 1834597 h 2465882"/>
              <a:gd name="connsiteX5" fmla="*/ 1428772 w 2396516"/>
              <a:gd name="connsiteY5" fmla="*/ 1917338 h 2465882"/>
              <a:gd name="connsiteX6" fmla="*/ 1412840 w 2396516"/>
              <a:gd name="connsiteY6" fmla="*/ 1995968 h 2465882"/>
              <a:gd name="connsiteX7" fmla="*/ 1368643 w 2396516"/>
              <a:gd name="connsiteY7" fmla="*/ 2053528 h 2465882"/>
              <a:gd name="connsiteX8" fmla="*/ 1301833 w 2396516"/>
              <a:gd name="connsiteY8" fmla="*/ 2088474 h 2465882"/>
              <a:gd name="connsiteX9" fmla="*/ 1206757 w 2396516"/>
              <a:gd name="connsiteY9" fmla="*/ 2100294 h 2465882"/>
              <a:gd name="connsiteX10" fmla="*/ 1011467 w 2396516"/>
              <a:gd name="connsiteY10" fmla="*/ 2100294 h 2465882"/>
              <a:gd name="connsiteX11" fmla="*/ 1011467 w 2396516"/>
              <a:gd name="connsiteY11" fmla="*/ 1179346 h 2465882"/>
              <a:gd name="connsiteX12" fmla="*/ 1148170 w 2396516"/>
              <a:gd name="connsiteY12" fmla="*/ 1179346 h 2465882"/>
              <a:gd name="connsiteX13" fmla="*/ 1248385 w 2396516"/>
              <a:gd name="connsiteY13" fmla="*/ 1190652 h 2465882"/>
              <a:gd name="connsiteX14" fmla="*/ 1310570 w 2396516"/>
              <a:gd name="connsiteY14" fmla="*/ 1223029 h 2465882"/>
              <a:gd name="connsiteX15" fmla="*/ 1347572 w 2396516"/>
              <a:gd name="connsiteY15" fmla="*/ 1275963 h 2465882"/>
              <a:gd name="connsiteX16" fmla="*/ 1359906 w 2396516"/>
              <a:gd name="connsiteY16" fmla="*/ 1347913 h 2465882"/>
              <a:gd name="connsiteX17" fmla="*/ 1348600 w 2396516"/>
              <a:gd name="connsiteY17" fmla="*/ 1416264 h 2465882"/>
              <a:gd name="connsiteX18" fmla="*/ 1314167 w 2396516"/>
              <a:gd name="connsiteY18" fmla="*/ 1472796 h 2465882"/>
              <a:gd name="connsiteX19" fmla="*/ 1256094 w 2396516"/>
              <a:gd name="connsiteY19" fmla="*/ 1510826 h 2465882"/>
              <a:gd name="connsiteX20" fmla="*/ 1162560 w 2396516"/>
              <a:gd name="connsiteY20" fmla="*/ 1524702 h 2465882"/>
              <a:gd name="connsiteX21" fmla="*/ 1011467 w 2396516"/>
              <a:gd name="connsiteY21" fmla="*/ 1524702 h 2465882"/>
              <a:gd name="connsiteX22" fmla="*/ 826455 w 2396516"/>
              <a:gd name="connsiteY22" fmla="*/ 976861 h 2465882"/>
              <a:gd name="connsiteX23" fmla="*/ 769410 w 2396516"/>
              <a:gd name="connsiteY23" fmla="*/ 996904 h 2465882"/>
              <a:gd name="connsiteX24" fmla="*/ 746283 w 2396516"/>
              <a:gd name="connsiteY24" fmla="*/ 1062172 h 2465882"/>
              <a:gd name="connsiteX25" fmla="*/ 746283 w 2396516"/>
              <a:gd name="connsiteY25" fmla="*/ 2221580 h 2465882"/>
              <a:gd name="connsiteX26" fmla="*/ 769410 w 2396516"/>
              <a:gd name="connsiteY26" fmla="*/ 2286848 h 2465882"/>
              <a:gd name="connsiteX27" fmla="*/ 826455 w 2396516"/>
              <a:gd name="connsiteY27" fmla="*/ 2306891 h 2465882"/>
              <a:gd name="connsiteX28" fmla="*/ 1180034 w 2396516"/>
              <a:gd name="connsiteY28" fmla="*/ 2306891 h 2465882"/>
              <a:gd name="connsiteX29" fmla="*/ 1325473 w 2396516"/>
              <a:gd name="connsiteY29" fmla="*/ 2297127 h 2465882"/>
              <a:gd name="connsiteX30" fmla="*/ 1448301 w 2396516"/>
              <a:gd name="connsiteY30" fmla="*/ 2266805 h 2465882"/>
              <a:gd name="connsiteX31" fmla="*/ 1553655 w 2396516"/>
              <a:gd name="connsiteY31" fmla="*/ 2214385 h 2465882"/>
              <a:gd name="connsiteX32" fmla="*/ 1635882 w 2396516"/>
              <a:gd name="connsiteY32" fmla="*/ 2138325 h 2465882"/>
              <a:gd name="connsiteX33" fmla="*/ 1689844 w 2396516"/>
              <a:gd name="connsiteY33" fmla="*/ 2036568 h 2465882"/>
              <a:gd name="connsiteX34" fmla="*/ 1709373 w 2396516"/>
              <a:gd name="connsiteY34" fmla="*/ 1908088 h 2465882"/>
              <a:gd name="connsiteX35" fmla="*/ 1688816 w 2396516"/>
              <a:gd name="connsiteY35" fmla="*/ 1785774 h 2465882"/>
              <a:gd name="connsiteX36" fmla="*/ 1632799 w 2396516"/>
              <a:gd name="connsiteY36" fmla="*/ 1690699 h 2465882"/>
              <a:gd name="connsiteX37" fmla="*/ 1549544 w 2396516"/>
              <a:gd name="connsiteY37" fmla="*/ 1624403 h 2465882"/>
              <a:gd name="connsiteX38" fmla="*/ 1445217 w 2396516"/>
              <a:gd name="connsiteY38" fmla="*/ 1588428 h 2465882"/>
              <a:gd name="connsiteX39" fmla="*/ 1523847 w 2396516"/>
              <a:gd name="connsiteY39" fmla="*/ 1545259 h 2465882"/>
              <a:gd name="connsiteX40" fmla="*/ 1581921 w 2396516"/>
              <a:gd name="connsiteY40" fmla="*/ 1483588 h 2465882"/>
              <a:gd name="connsiteX41" fmla="*/ 1617895 w 2396516"/>
              <a:gd name="connsiteY41" fmla="*/ 1405986 h 2465882"/>
              <a:gd name="connsiteX42" fmla="*/ 1630229 w 2396516"/>
              <a:gd name="connsiteY42" fmla="*/ 1315021 h 2465882"/>
              <a:gd name="connsiteX43" fmla="*/ 1599394 w 2396516"/>
              <a:gd name="connsiteY43" fmla="*/ 1164956 h 2465882"/>
              <a:gd name="connsiteX44" fmla="*/ 1510485 w 2396516"/>
              <a:gd name="connsiteY44" fmla="*/ 1059602 h 2465882"/>
              <a:gd name="connsiteX45" fmla="*/ 1367615 w 2396516"/>
              <a:gd name="connsiteY45" fmla="*/ 997418 h 2465882"/>
              <a:gd name="connsiteX46" fmla="*/ 1160504 w 2396516"/>
              <a:gd name="connsiteY46" fmla="*/ 976861 h 2465882"/>
              <a:gd name="connsiteX47" fmla="*/ 1198258 w 2396516"/>
              <a:gd name="connsiteY47" fmla="*/ 393713 h 2465882"/>
              <a:gd name="connsiteX48" fmla="*/ 2054157 w 2396516"/>
              <a:gd name="connsiteY48" fmla="*/ 1206817 h 2465882"/>
              <a:gd name="connsiteX49" fmla="*/ 2054157 w 2396516"/>
              <a:gd name="connsiteY49" fmla="*/ 1618543 h 2465882"/>
              <a:gd name="connsiteX50" fmla="*/ 2054157 w 2396516"/>
              <a:gd name="connsiteY50" fmla="*/ 2054156 h 2465882"/>
              <a:gd name="connsiteX51" fmla="*/ 2054157 w 2396516"/>
              <a:gd name="connsiteY51" fmla="*/ 2465882 h 2465882"/>
              <a:gd name="connsiteX52" fmla="*/ 342360 w 2396516"/>
              <a:gd name="connsiteY52" fmla="*/ 2465882 h 2465882"/>
              <a:gd name="connsiteX53" fmla="*/ 342360 w 2396516"/>
              <a:gd name="connsiteY53" fmla="*/ 2054156 h 2465882"/>
              <a:gd name="connsiteX54" fmla="*/ 342360 w 2396516"/>
              <a:gd name="connsiteY54" fmla="*/ 1618543 h 2465882"/>
              <a:gd name="connsiteX55" fmla="*/ 342360 w 2396516"/>
              <a:gd name="connsiteY55" fmla="*/ 1206817 h 2465882"/>
              <a:gd name="connsiteX56" fmla="*/ 1198258 w 2396516"/>
              <a:gd name="connsiteY56" fmla="*/ 0 h 2465882"/>
              <a:gd name="connsiteX57" fmla="*/ 2396516 w 2396516"/>
              <a:gd name="connsiteY57" fmla="*/ 1141198 h 2465882"/>
              <a:gd name="connsiteX58" fmla="*/ 2268131 w 2396516"/>
              <a:gd name="connsiteY58" fmla="*/ 1249612 h 2465882"/>
              <a:gd name="connsiteX59" fmla="*/ 1198258 w 2396516"/>
              <a:gd name="connsiteY59" fmla="*/ 233946 h 2465882"/>
              <a:gd name="connsiteX60" fmla="*/ 128385 w 2396516"/>
              <a:gd name="connsiteY60" fmla="*/ 1249612 h 2465882"/>
              <a:gd name="connsiteX61" fmla="*/ 0 w 2396516"/>
              <a:gd name="connsiteY61" fmla="*/ 1141198 h 246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2396516" h="2465882">
                <a:moveTo>
                  <a:pt x="1011467" y="1722048"/>
                </a:moveTo>
                <a:lnTo>
                  <a:pt x="1171811" y="1722048"/>
                </a:lnTo>
                <a:cubicBezTo>
                  <a:pt x="1221147" y="1722048"/>
                  <a:pt x="1261233" y="1726502"/>
                  <a:pt x="1292069" y="1735410"/>
                </a:cubicBezTo>
                <a:cubicBezTo>
                  <a:pt x="1322904" y="1744318"/>
                  <a:pt x="1348257" y="1756994"/>
                  <a:pt x="1368129" y="1773440"/>
                </a:cubicBezTo>
                <a:cubicBezTo>
                  <a:pt x="1388001" y="1789885"/>
                  <a:pt x="1403076" y="1810271"/>
                  <a:pt x="1413354" y="1834597"/>
                </a:cubicBezTo>
                <a:cubicBezTo>
                  <a:pt x="1423633" y="1858922"/>
                  <a:pt x="1428772" y="1886503"/>
                  <a:pt x="1428772" y="1917338"/>
                </a:cubicBezTo>
                <a:cubicBezTo>
                  <a:pt x="1428772" y="1946803"/>
                  <a:pt x="1423461" y="1973013"/>
                  <a:pt x="1412840" y="1995968"/>
                </a:cubicBezTo>
                <a:cubicBezTo>
                  <a:pt x="1402219" y="2018924"/>
                  <a:pt x="1387487" y="2038110"/>
                  <a:pt x="1368643" y="2053528"/>
                </a:cubicBezTo>
                <a:cubicBezTo>
                  <a:pt x="1349799" y="2068945"/>
                  <a:pt x="1327529" y="2080594"/>
                  <a:pt x="1301833" y="2088474"/>
                </a:cubicBezTo>
                <a:cubicBezTo>
                  <a:pt x="1276137" y="2096354"/>
                  <a:pt x="1244445" y="2100294"/>
                  <a:pt x="1206757" y="2100294"/>
                </a:cubicBezTo>
                <a:lnTo>
                  <a:pt x="1011467" y="2100294"/>
                </a:lnTo>
                <a:close/>
                <a:moveTo>
                  <a:pt x="1011467" y="1179346"/>
                </a:moveTo>
                <a:lnTo>
                  <a:pt x="1148170" y="1179346"/>
                </a:lnTo>
                <a:cubicBezTo>
                  <a:pt x="1189969" y="1179346"/>
                  <a:pt x="1223374" y="1183115"/>
                  <a:pt x="1248385" y="1190652"/>
                </a:cubicBezTo>
                <a:cubicBezTo>
                  <a:pt x="1273396" y="1198190"/>
                  <a:pt x="1294124" y="1208982"/>
                  <a:pt x="1310570" y="1223029"/>
                </a:cubicBezTo>
                <a:cubicBezTo>
                  <a:pt x="1327015" y="1237077"/>
                  <a:pt x="1339349" y="1254721"/>
                  <a:pt x="1347572" y="1275963"/>
                </a:cubicBezTo>
                <a:cubicBezTo>
                  <a:pt x="1355795" y="1297206"/>
                  <a:pt x="1359906" y="1321189"/>
                  <a:pt x="1359906" y="1347913"/>
                </a:cubicBezTo>
                <a:cubicBezTo>
                  <a:pt x="1359906" y="1371896"/>
                  <a:pt x="1356137" y="1394679"/>
                  <a:pt x="1348600" y="1416264"/>
                </a:cubicBezTo>
                <a:cubicBezTo>
                  <a:pt x="1341062" y="1437849"/>
                  <a:pt x="1329585" y="1456693"/>
                  <a:pt x="1314167" y="1472796"/>
                </a:cubicBezTo>
                <a:cubicBezTo>
                  <a:pt x="1298750" y="1488899"/>
                  <a:pt x="1279392" y="1501575"/>
                  <a:pt x="1256094" y="1510826"/>
                </a:cubicBezTo>
                <a:cubicBezTo>
                  <a:pt x="1232796" y="1520076"/>
                  <a:pt x="1201618" y="1524702"/>
                  <a:pt x="1162560" y="1524702"/>
                </a:cubicBezTo>
                <a:lnTo>
                  <a:pt x="1011467" y="1524702"/>
                </a:lnTo>
                <a:close/>
                <a:moveTo>
                  <a:pt x="826455" y="976861"/>
                </a:moveTo>
                <a:cubicBezTo>
                  <a:pt x="803843" y="976861"/>
                  <a:pt x="784827" y="983542"/>
                  <a:pt x="769410" y="996904"/>
                </a:cubicBezTo>
                <a:cubicBezTo>
                  <a:pt x="753992" y="1010266"/>
                  <a:pt x="746283" y="1032022"/>
                  <a:pt x="746283" y="1062172"/>
                </a:cubicBezTo>
                <a:lnTo>
                  <a:pt x="746283" y="2221580"/>
                </a:lnTo>
                <a:cubicBezTo>
                  <a:pt x="746283" y="2251730"/>
                  <a:pt x="753992" y="2273486"/>
                  <a:pt x="769410" y="2286848"/>
                </a:cubicBezTo>
                <a:cubicBezTo>
                  <a:pt x="784827" y="2300210"/>
                  <a:pt x="803843" y="2306891"/>
                  <a:pt x="826455" y="2306891"/>
                </a:cubicBezTo>
                <a:lnTo>
                  <a:pt x="1180034" y="2306891"/>
                </a:lnTo>
                <a:cubicBezTo>
                  <a:pt x="1233481" y="2306891"/>
                  <a:pt x="1281961" y="2303636"/>
                  <a:pt x="1325473" y="2297127"/>
                </a:cubicBezTo>
                <a:cubicBezTo>
                  <a:pt x="1368986" y="2290617"/>
                  <a:pt x="1409928" y="2280510"/>
                  <a:pt x="1448301" y="2266805"/>
                </a:cubicBezTo>
                <a:cubicBezTo>
                  <a:pt x="1486674" y="2253101"/>
                  <a:pt x="1521792" y="2235627"/>
                  <a:pt x="1553655" y="2214385"/>
                </a:cubicBezTo>
                <a:cubicBezTo>
                  <a:pt x="1585518" y="2193143"/>
                  <a:pt x="1612927" y="2167790"/>
                  <a:pt x="1635882" y="2138325"/>
                </a:cubicBezTo>
                <a:cubicBezTo>
                  <a:pt x="1658838" y="2108860"/>
                  <a:pt x="1676825" y="2074941"/>
                  <a:pt x="1689844" y="2036568"/>
                </a:cubicBezTo>
                <a:cubicBezTo>
                  <a:pt x="1702864" y="1998195"/>
                  <a:pt x="1709373" y="1955368"/>
                  <a:pt x="1709373" y="1908088"/>
                </a:cubicBezTo>
                <a:cubicBezTo>
                  <a:pt x="1709373" y="1862862"/>
                  <a:pt x="1702521" y="1822091"/>
                  <a:pt x="1688816" y="1785774"/>
                </a:cubicBezTo>
                <a:cubicBezTo>
                  <a:pt x="1675112" y="1749457"/>
                  <a:pt x="1656439" y="1717765"/>
                  <a:pt x="1632799" y="1690699"/>
                </a:cubicBezTo>
                <a:cubicBezTo>
                  <a:pt x="1609158" y="1663632"/>
                  <a:pt x="1581407" y="1641533"/>
                  <a:pt x="1549544" y="1624403"/>
                </a:cubicBezTo>
                <a:cubicBezTo>
                  <a:pt x="1517680" y="1607272"/>
                  <a:pt x="1482905" y="1595280"/>
                  <a:pt x="1445217" y="1588428"/>
                </a:cubicBezTo>
                <a:cubicBezTo>
                  <a:pt x="1474682" y="1577464"/>
                  <a:pt x="1500892" y="1563074"/>
                  <a:pt x="1523847" y="1545259"/>
                </a:cubicBezTo>
                <a:cubicBezTo>
                  <a:pt x="1546803" y="1527443"/>
                  <a:pt x="1566160" y="1506886"/>
                  <a:pt x="1581921" y="1483588"/>
                </a:cubicBezTo>
                <a:cubicBezTo>
                  <a:pt x="1597681" y="1460290"/>
                  <a:pt x="1609672" y="1434423"/>
                  <a:pt x="1617895" y="1405986"/>
                </a:cubicBezTo>
                <a:cubicBezTo>
                  <a:pt x="1626118" y="1377549"/>
                  <a:pt x="1630229" y="1347227"/>
                  <a:pt x="1630229" y="1315021"/>
                </a:cubicBezTo>
                <a:cubicBezTo>
                  <a:pt x="1630229" y="1257462"/>
                  <a:pt x="1619951" y="1207440"/>
                  <a:pt x="1599394" y="1164956"/>
                </a:cubicBezTo>
                <a:cubicBezTo>
                  <a:pt x="1578837" y="1122472"/>
                  <a:pt x="1549201" y="1087354"/>
                  <a:pt x="1510485" y="1059602"/>
                </a:cubicBezTo>
                <a:cubicBezTo>
                  <a:pt x="1471770" y="1031850"/>
                  <a:pt x="1424147" y="1011122"/>
                  <a:pt x="1367615" y="997418"/>
                </a:cubicBezTo>
                <a:cubicBezTo>
                  <a:pt x="1311084" y="983713"/>
                  <a:pt x="1242047" y="976861"/>
                  <a:pt x="1160504" y="976861"/>
                </a:cubicBezTo>
                <a:close/>
                <a:moveTo>
                  <a:pt x="1198258" y="393713"/>
                </a:moveTo>
                <a:lnTo>
                  <a:pt x="2054157" y="1206817"/>
                </a:lnTo>
                <a:lnTo>
                  <a:pt x="2054157" y="1618543"/>
                </a:lnTo>
                <a:lnTo>
                  <a:pt x="2054157" y="2054156"/>
                </a:lnTo>
                <a:lnTo>
                  <a:pt x="2054157" y="2465882"/>
                </a:lnTo>
                <a:lnTo>
                  <a:pt x="342360" y="2465882"/>
                </a:lnTo>
                <a:lnTo>
                  <a:pt x="342360" y="2054156"/>
                </a:lnTo>
                <a:lnTo>
                  <a:pt x="342360" y="1618543"/>
                </a:lnTo>
                <a:lnTo>
                  <a:pt x="342360" y="1206817"/>
                </a:lnTo>
                <a:close/>
                <a:moveTo>
                  <a:pt x="1198258" y="0"/>
                </a:moveTo>
                <a:lnTo>
                  <a:pt x="2396516" y="1141198"/>
                </a:lnTo>
                <a:lnTo>
                  <a:pt x="2268131" y="1249612"/>
                </a:lnTo>
                <a:lnTo>
                  <a:pt x="1198258" y="233946"/>
                </a:lnTo>
                <a:lnTo>
                  <a:pt x="128385" y="1249612"/>
                </a:lnTo>
                <a:lnTo>
                  <a:pt x="0" y="1141198"/>
                </a:lnTo>
                <a:close/>
              </a:path>
            </a:pathLst>
          </a:custGeom>
          <a:solidFill>
            <a:schemeClr val="accent2"/>
          </a:solidFill>
          <a:ln w="284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AD8323C9-92C5-4DD0-A6EA-9429E3B99121}"/>
              </a:ext>
            </a:extLst>
          </p:cNvPr>
          <p:cNvSpPr/>
          <p:nvPr/>
        </p:nvSpPr>
        <p:spPr>
          <a:xfrm>
            <a:off x="249702" y="4091892"/>
            <a:ext cx="494899" cy="509223"/>
          </a:xfrm>
          <a:custGeom>
            <a:avLst/>
            <a:gdLst>
              <a:gd name="connsiteX0" fmla="*/ 1332632 w 2396516"/>
              <a:gd name="connsiteY0" fmla="*/ 955276 h 2465882"/>
              <a:gd name="connsiteX1" fmla="*/ 1082352 w 2396516"/>
              <a:gd name="connsiteY1" fmla="*/ 1001529 h 2465882"/>
              <a:gd name="connsiteX2" fmla="*/ 887576 w 2396516"/>
              <a:gd name="connsiteY2" fmla="*/ 1137204 h 2465882"/>
              <a:gd name="connsiteX3" fmla="*/ 761151 w 2396516"/>
              <a:gd name="connsiteY3" fmla="*/ 1358191 h 2465882"/>
              <a:gd name="connsiteX4" fmla="*/ 715926 w 2396516"/>
              <a:gd name="connsiteY4" fmla="*/ 1659349 h 2465882"/>
              <a:gd name="connsiteX5" fmla="*/ 757040 w 2396516"/>
              <a:gd name="connsiteY5" fmla="*/ 1951257 h 2465882"/>
              <a:gd name="connsiteX6" fmla="*/ 875242 w 2396516"/>
              <a:gd name="connsiteY6" fmla="*/ 2160423 h 2465882"/>
              <a:gd name="connsiteX7" fmla="*/ 1062309 w 2396516"/>
              <a:gd name="connsiteY7" fmla="*/ 2286334 h 2465882"/>
              <a:gd name="connsiteX8" fmla="*/ 1308992 w 2396516"/>
              <a:gd name="connsiteY8" fmla="*/ 2328476 h 2465882"/>
              <a:gd name="connsiteX9" fmla="*/ 1439014 w 2396516"/>
              <a:gd name="connsiteY9" fmla="*/ 2317170 h 2465882"/>
              <a:gd name="connsiteX10" fmla="*/ 1545910 w 2396516"/>
              <a:gd name="connsiteY10" fmla="*/ 2288904 h 2465882"/>
              <a:gd name="connsiteX11" fmla="*/ 1625054 w 2396516"/>
              <a:gd name="connsiteY11" fmla="*/ 2253443 h 2465882"/>
              <a:gd name="connsiteX12" fmla="*/ 1668738 w 2396516"/>
              <a:gd name="connsiteY12" fmla="*/ 2223122 h 2465882"/>
              <a:gd name="connsiteX13" fmla="*/ 1685183 w 2396516"/>
              <a:gd name="connsiteY13" fmla="*/ 2202051 h 2465882"/>
              <a:gd name="connsiteX14" fmla="*/ 1693406 w 2396516"/>
              <a:gd name="connsiteY14" fmla="*/ 2179952 h 2465882"/>
              <a:gd name="connsiteX15" fmla="*/ 1698031 w 2396516"/>
              <a:gd name="connsiteY15" fmla="*/ 2149117 h 2465882"/>
              <a:gd name="connsiteX16" fmla="*/ 1699573 w 2396516"/>
              <a:gd name="connsiteY16" fmla="*/ 2105434 h 2465882"/>
              <a:gd name="connsiteX17" fmla="*/ 1697517 w 2396516"/>
              <a:gd name="connsiteY17" fmla="*/ 2046333 h 2465882"/>
              <a:gd name="connsiteX18" fmla="*/ 1691350 w 2396516"/>
              <a:gd name="connsiteY18" fmla="*/ 2011900 h 2465882"/>
              <a:gd name="connsiteX19" fmla="*/ 1681072 w 2396516"/>
              <a:gd name="connsiteY19" fmla="*/ 1995454 h 2465882"/>
              <a:gd name="connsiteX20" fmla="*/ 1664626 w 2396516"/>
              <a:gd name="connsiteY20" fmla="*/ 1991343 h 2465882"/>
              <a:gd name="connsiteX21" fmla="*/ 1627110 w 2396516"/>
              <a:gd name="connsiteY21" fmla="*/ 2007788 h 2465882"/>
              <a:gd name="connsiteX22" fmla="*/ 1565439 w 2396516"/>
              <a:gd name="connsiteY22" fmla="*/ 2044791 h 2465882"/>
              <a:gd name="connsiteX23" fmla="*/ 1475503 w 2396516"/>
              <a:gd name="connsiteY23" fmla="*/ 2082307 h 2465882"/>
              <a:gd name="connsiteX24" fmla="*/ 1351134 w 2396516"/>
              <a:gd name="connsiteY24" fmla="*/ 2099267 h 2465882"/>
              <a:gd name="connsiteX25" fmla="*/ 1208777 w 2396516"/>
              <a:gd name="connsiteY25" fmla="*/ 2072029 h 2465882"/>
              <a:gd name="connsiteX26" fmla="*/ 1100854 w 2396516"/>
              <a:gd name="connsiteY26" fmla="*/ 1989287 h 2465882"/>
              <a:gd name="connsiteX27" fmla="*/ 1031988 w 2396516"/>
              <a:gd name="connsiteY27" fmla="*/ 1847959 h 2465882"/>
              <a:gd name="connsiteX28" fmla="*/ 1007834 w 2396516"/>
              <a:gd name="connsiteY28" fmla="*/ 1644959 h 2465882"/>
              <a:gd name="connsiteX29" fmla="*/ 1030446 w 2396516"/>
              <a:gd name="connsiteY29" fmla="*/ 1452753 h 2465882"/>
              <a:gd name="connsiteX30" fmla="*/ 1096742 w 2396516"/>
              <a:gd name="connsiteY30" fmla="*/ 1307313 h 2465882"/>
              <a:gd name="connsiteX31" fmla="*/ 1202610 w 2396516"/>
              <a:gd name="connsiteY31" fmla="*/ 1214807 h 2465882"/>
              <a:gd name="connsiteX32" fmla="*/ 1343939 w 2396516"/>
              <a:gd name="connsiteY32" fmla="*/ 1182430 h 2465882"/>
              <a:gd name="connsiteX33" fmla="*/ 1467794 w 2396516"/>
              <a:gd name="connsiteY33" fmla="*/ 1200417 h 2465882"/>
              <a:gd name="connsiteX34" fmla="*/ 1557216 w 2396516"/>
              <a:gd name="connsiteY34" fmla="*/ 1240503 h 2465882"/>
              <a:gd name="connsiteX35" fmla="*/ 1618373 w 2396516"/>
              <a:gd name="connsiteY35" fmla="*/ 1280589 h 2465882"/>
              <a:gd name="connsiteX36" fmla="*/ 1657431 w 2396516"/>
              <a:gd name="connsiteY36" fmla="*/ 1298576 h 2465882"/>
              <a:gd name="connsiteX37" fmla="*/ 1673877 w 2396516"/>
              <a:gd name="connsiteY37" fmla="*/ 1292409 h 2465882"/>
              <a:gd name="connsiteX38" fmla="*/ 1686211 w 2396516"/>
              <a:gd name="connsiteY38" fmla="*/ 1272880 h 2465882"/>
              <a:gd name="connsiteX39" fmla="*/ 1693406 w 2396516"/>
              <a:gd name="connsiteY39" fmla="*/ 1237933 h 2465882"/>
              <a:gd name="connsiteX40" fmla="*/ 1695461 w 2396516"/>
              <a:gd name="connsiteY40" fmla="*/ 1185513 h 2465882"/>
              <a:gd name="connsiteX41" fmla="*/ 1693920 w 2396516"/>
              <a:gd name="connsiteY41" fmla="*/ 1137204 h 2465882"/>
              <a:gd name="connsiteX42" fmla="*/ 1689294 w 2396516"/>
              <a:gd name="connsiteY42" fmla="*/ 1103286 h 2465882"/>
              <a:gd name="connsiteX43" fmla="*/ 1681072 w 2396516"/>
              <a:gd name="connsiteY43" fmla="*/ 1079645 h 2465882"/>
              <a:gd name="connsiteX44" fmla="*/ 1662057 w 2396516"/>
              <a:gd name="connsiteY44" fmla="*/ 1056519 h 2465882"/>
              <a:gd name="connsiteX45" fmla="*/ 1613234 w 2396516"/>
              <a:gd name="connsiteY45" fmla="*/ 1023114 h 2465882"/>
              <a:gd name="connsiteX46" fmla="*/ 1534604 w 2396516"/>
              <a:gd name="connsiteY46" fmla="*/ 988681 h 2465882"/>
              <a:gd name="connsiteX47" fmla="*/ 1439528 w 2396516"/>
              <a:gd name="connsiteY47" fmla="*/ 964527 h 2465882"/>
              <a:gd name="connsiteX48" fmla="*/ 1332632 w 2396516"/>
              <a:gd name="connsiteY48" fmla="*/ 955276 h 2465882"/>
              <a:gd name="connsiteX49" fmla="*/ 1198258 w 2396516"/>
              <a:gd name="connsiteY49" fmla="*/ 393713 h 2465882"/>
              <a:gd name="connsiteX50" fmla="*/ 2054157 w 2396516"/>
              <a:gd name="connsiteY50" fmla="*/ 1206817 h 2465882"/>
              <a:gd name="connsiteX51" fmla="*/ 2054157 w 2396516"/>
              <a:gd name="connsiteY51" fmla="*/ 2054156 h 2465882"/>
              <a:gd name="connsiteX52" fmla="*/ 2053897 w 2396516"/>
              <a:gd name="connsiteY52" fmla="*/ 2054156 h 2465882"/>
              <a:gd name="connsiteX53" fmla="*/ 2053897 w 2396516"/>
              <a:gd name="connsiteY53" fmla="*/ 2465882 h 2465882"/>
              <a:gd name="connsiteX54" fmla="*/ 342100 w 2396516"/>
              <a:gd name="connsiteY54" fmla="*/ 2465882 h 2465882"/>
              <a:gd name="connsiteX55" fmla="*/ 342100 w 2396516"/>
              <a:gd name="connsiteY55" fmla="*/ 1618543 h 2465882"/>
              <a:gd name="connsiteX56" fmla="*/ 342360 w 2396516"/>
              <a:gd name="connsiteY56" fmla="*/ 1618296 h 2465882"/>
              <a:gd name="connsiteX57" fmla="*/ 342360 w 2396516"/>
              <a:gd name="connsiteY57" fmla="*/ 1206817 h 2465882"/>
              <a:gd name="connsiteX58" fmla="*/ 1198258 w 2396516"/>
              <a:gd name="connsiteY58" fmla="*/ 0 h 2465882"/>
              <a:gd name="connsiteX59" fmla="*/ 2396516 w 2396516"/>
              <a:gd name="connsiteY59" fmla="*/ 1141198 h 2465882"/>
              <a:gd name="connsiteX60" fmla="*/ 2268131 w 2396516"/>
              <a:gd name="connsiteY60" fmla="*/ 1249612 h 2465882"/>
              <a:gd name="connsiteX61" fmla="*/ 1198258 w 2396516"/>
              <a:gd name="connsiteY61" fmla="*/ 233946 h 2465882"/>
              <a:gd name="connsiteX62" fmla="*/ 128385 w 2396516"/>
              <a:gd name="connsiteY62" fmla="*/ 1249612 h 2465882"/>
              <a:gd name="connsiteX63" fmla="*/ 0 w 2396516"/>
              <a:gd name="connsiteY63" fmla="*/ 1141198 h 246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2396516" h="2465882">
                <a:moveTo>
                  <a:pt x="1332632" y="955276"/>
                </a:moveTo>
                <a:cubicBezTo>
                  <a:pt x="1241497" y="955276"/>
                  <a:pt x="1158070" y="970694"/>
                  <a:pt x="1082352" y="1001529"/>
                </a:cubicBezTo>
                <a:cubicBezTo>
                  <a:pt x="1006635" y="1032364"/>
                  <a:pt x="941709" y="1077589"/>
                  <a:pt x="887576" y="1137204"/>
                </a:cubicBezTo>
                <a:cubicBezTo>
                  <a:pt x="833443" y="1196819"/>
                  <a:pt x="791301" y="1270482"/>
                  <a:pt x="761151" y="1358191"/>
                </a:cubicBezTo>
                <a:cubicBezTo>
                  <a:pt x="731001" y="1445900"/>
                  <a:pt x="715926" y="1546286"/>
                  <a:pt x="715926" y="1659349"/>
                </a:cubicBezTo>
                <a:cubicBezTo>
                  <a:pt x="715926" y="1770356"/>
                  <a:pt x="729631" y="1867659"/>
                  <a:pt x="757040" y="1951257"/>
                </a:cubicBezTo>
                <a:cubicBezTo>
                  <a:pt x="784449" y="2034855"/>
                  <a:pt x="823850" y="2104577"/>
                  <a:pt x="875242" y="2160423"/>
                </a:cubicBezTo>
                <a:cubicBezTo>
                  <a:pt x="926634" y="2216270"/>
                  <a:pt x="988990" y="2258240"/>
                  <a:pt x="1062309" y="2286334"/>
                </a:cubicBezTo>
                <a:cubicBezTo>
                  <a:pt x="1135629" y="2314429"/>
                  <a:pt x="1217856" y="2328476"/>
                  <a:pt x="1308992" y="2328476"/>
                </a:cubicBezTo>
                <a:cubicBezTo>
                  <a:pt x="1355588" y="2328476"/>
                  <a:pt x="1398928" y="2324707"/>
                  <a:pt x="1439014" y="2317170"/>
                </a:cubicBezTo>
                <a:cubicBezTo>
                  <a:pt x="1479100" y="2309632"/>
                  <a:pt x="1514732" y="2300210"/>
                  <a:pt x="1545910" y="2288904"/>
                </a:cubicBezTo>
                <a:cubicBezTo>
                  <a:pt x="1577088" y="2277598"/>
                  <a:pt x="1603469" y="2265777"/>
                  <a:pt x="1625054" y="2253443"/>
                </a:cubicBezTo>
                <a:cubicBezTo>
                  <a:pt x="1646639" y="2241109"/>
                  <a:pt x="1661200" y="2231002"/>
                  <a:pt x="1668738" y="2223122"/>
                </a:cubicBezTo>
                <a:cubicBezTo>
                  <a:pt x="1676275" y="2215242"/>
                  <a:pt x="1681757" y="2208218"/>
                  <a:pt x="1685183" y="2202051"/>
                </a:cubicBezTo>
                <a:cubicBezTo>
                  <a:pt x="1688609" y="2195884"/>
                  <a:pt x="1691350" y="2188518"/>
                  <a:pt x="1693406" y="2179952"/>
                </a:cubicBezTo>
                <a:cubicBezTo>
                  <a:pt x="1695461" y="2171387"/>
                  <a:pt x="1697003" y="2161109"/>
                  <a:pt x="1698031" y="2149117"/>
                </a:cubicBezTo>
                <a:cubicBezTo>
                  <a:pt x="1699059" y="2137126"/>
                  <a:pt x="1699573" y="2122564"/>
                  <a:pt x="1699573" y="2105434"/>
                </a:cubicBezTo>
                <a:cubicBezTo>
                  <a:pt x="1699573" y="2080765"/>
                  <a:pt x="1698888" y="2061065"/>
                  <a:pt x="1697517" y="2046333"/>
                </a:cubicBezTo>
                <a:cubicBezTo>
                  <a:pt x="1696147" y="2031600"/>
                  <a:pt x="1694091" y="2020123"/>
                  <a:pt x="1691350" y="2011900"/>
                </a:cubicBezTo>
                <a:cubicBezTo>
                  <a:pt x="1688609" y="2003677"/>
                  <a:pt x="1685183" y="1998195"/>
                  <a:pt x="1681072" y="1995454"/>
                </a:cubicBezTo>
                <a:cubicBezTo>
                  <a:pt x="1676960" y="1992714"/>
                  <a:pt x="1671478" y="1991343"/>
                  <a:pt x="1664626" y="1991343"/>
                </a:cubicBezTo>
                <a:cubicBezTo>
                  <a:pt x="1655718" y="1991343"/>
                  <a:pt x="1643213" y="1996825"/>
                  <a:pt x="1627110" y="2007788"/>
                </a:cubicBezTo>
                <a:cubicBezTo>
                  <a:pt x="1611007" y="2018752"/>
                  <a:pt x="1590450" y="2031086"/>
                  <a:pt x="1565439" y="2044791"/>
                </a:cubicBezTo>
                <a:cubicBezTo>
                  <a:pt x="1540428" y="2058496"/>
                  <a:pt x="1510450" y="2071001"/>
                  <a:pt x="1475503" y="2082307"/>
                </a:cubicBezTo>
                <a:cubicBezTo>
                  <a:pt x="1440556" y="2093613"/>
                  <a:pt x="1399100" y="2099267"/>
                  <a:pt x="1351134" y="2099267"/>
                </a:cubicBezTo>
                <a:cubicBezTo>
                  <a:pt x="1298371" y="2099267"/>
                  <a:pt x="1250919" y="2090187"/>
                  <a:pt x="1208777" y="2072029"/>
                </a:cubicBezTo>
                <a:cubicBezTo>
                  <a:pt x="1166636" y="2053870"/>
                  <a:pt x="1130661" y="2026290"/>
                  <a:pt x="1100854" y="1989287"/>
                </a:cubicBezTo>
                <a:cubicBezTo>
                  <a:pt x="1071046" y="1952285"/>
                  <a:pt x="1048091" y="1905175"/>
                  <a:pt x="1031988" y="1847959"/>
                </a:cubicBezTo>
                <a:cubicBezTo>
                  <a:pt x="1015885" y="1790742"/>
                  <a:pt x="1007834" y="1723076"/>
                  <a:pt x="1007834" y="1644959"/>
                </a:cubicBezTo>
                <a:cubicBezTo>
                  <a:pt x="1007834" y="1573696"/>
                  <a:pt x="1015371" y="1509627"/>
                  <a:pt x="1030446" y="1452753"/>
                </a:cubicBezTo>
                <a:cubicBezTo>
                  <a:pt x="1045521" y="1395879"/>
                  <a:pt x="1067620" y="1347399"/>
                  <a:pt x="1096742" y="1307313"/>
                </a:cubicBezTo>
                <a:cubicBezTo>
                  <a:pt x="1125864" y="1267227"/>
                  <a:pt x="1161154" y="1236391"/>
                  <a:pt x="1202610" y="1214807"/>
                </a:cubicBezTo>
                <a:cubicBezTo>
                  <a:pt x="1244067" y="1193222"/>
                  <a:pt x="1291176" y="1182430"/>
                  <a:pt x="1343939" y="1182430"/>
                </a:cubicBezTo>
                <a:cubicBezTo>
                  <a:pt x="1391905" y="1182430"/>
                  <a:pt x="1433190" y="1188425"/>
                  <a:pt x="1467794" y="1200417"/>
                </a:cubicBezTo>
                <a:cubicBezTo>
                  <a:pt x="1502398" y="1212408"/>
                  <a:pt x="1532206" y="1225770"/>
                  <a:pt x="1557216" y="1240503"/>
                </a:cubicBezTo>
                <a:cubicBezTo>
                  <a:pt x="1582227" y="1255235"/>
                  <a:pt x="1602613" y="1268597"/>
                  <a:pt x="1618373" y="1280589"/>
                </a:cubicBezTo>
                <a:cubicBezTo>
                  <a:pt x="1634133" y="1292580"/>
                  <a:pt x="1647153" y="1298576"/>
                  <a:pt x="1657431" y="1298576"/>
                </a:cubicBezTo>
                <a:cubicBezTo>
                  <a:pt x="1663598" y="1298576"/>
                  <a:pt x="1669080" y="1296520"/>
                  <a:pt x="1673877" y="1292409"/>
                </a:cubicBezTo>
                <a:cubicBezTo>
                  <a:pt x="1678673" y="1288298"/>
                  <a:pt x="1682785" y="1281788"/>
                  <a:pt x="1686211" y="1272880"/>
                </a:cubicBezTo>
                <a:cubicBezTo>
                  <a:pt x="1689637" y="1263972"/>
                  <a:pt x="1692035" y="1252323"/>
                  <a:pt x="1693406" y="1237933"/>
                </a:cubicBezTo>
                <a:cubicBezTo>
                  <a:pt x="1694776" y="1223543"/>
                  <a:pt x="1695461" y="1206070"/>
                  <a:pt x="1695461" y="1185513"/>
                </a:cubicBezTo>
                <a:cubicBezTo>
                  <a:pt x="1695461" y="1166327"/>
                  <a:pt x="1694948" y="1150224"/>
                  <a:pt x="1693920" y="1137204"/>
                </a:cubicBezTo>
                <a:cubicBezTo>
                  <a:pt x="1692892" y="1124185"/>
                  <a:pt x="1691350" y="1112879"/>
                  <a:pt x="1689294" y="1103286"/>
                </a:cubicBezTo>
                <a:cubicBezTo>
                  <a:pt x="1687239" y="1093692"/>
                  <a:pt x="1684498" y="1085812"/>
                  <a:pt x="1681072" y="1079645"/>
                </a:cubicBezTo>
                <a:cubicBezTo>
                  <a:pt x="1677646" y="1073478"/>
                  <a:pt x="1671307" y="1065769"/>
                  <a:pt x="1662057" y="1056519"/>
                </a:cubicBezTo>
                <a:cubicBezTo>
                  <a:pt x="1652806" y="1047268"/>
                  <a:pt x="1636532" y="1036133"/>
                  <a:pt x="1613234" y="1023114"/>
                </a:cubicBezTo>
                <a:cubicBezTo>
                  <a:pt x="1589936" y="1010094"/>
                  <a:pt x="1563726" y="998617"/>
                  <a:pt x="1534604" y="988681"/>
                </a:cubicBezTo>
                <a:cubicBezTo>
                  <a:pt x="1505482" y="978745"/>
                  <a:pt x="1473790" y="970694"/>
                  <a:pt x="1439528" y="964527"/>
                </a:cubicBezTo>
                <a:cubicBezTo>
                  <a:pt x="1405267" y="958360"/>
                  <a:pt x="1369635" y="955276"/>
                  <a:pt x="1332632" y="955276"/>
                </a:cubicBezTo>
                <a:close/>
                <a:moveTo>
                  <a:pt x="1198258" y="393713"/>
                </a:moveTo>
                <a:lnTo>
                  <a:pt x="2054157" y="1206817"/>
                </a:lnTo>
                <a:lnTo>
                  <a:pt x="2054157" y="2054156"/>
                </a:lnTo>
                <a:lnTo>
                  <a:pt x="2053897" y="2054156"/>
                </a:lnTo>
                <a:lnTo>
                  <a:pt x="2053897" y="2465882"/>
                </a:lnTo>
                <a:lnTo>
                  <a:pt x="342100" y="2465882"/>
                </a:lnTo>
                <a:lnTo>
                  <a:pt x="342100" y="1618543"/>
                </a:lnTo>
                <a:lnTo>
                  <a:pt x="342360" y="1618296"/>
                </a:lnTo>
                <a:lnTo>
                  <a:pt x="342360" y="1206817"/>
                </a:lnTo>
                <a:close/>
                <a:moveTo>
                  <a:pt x="1198258" y="0"/>
                </a:moveTo>
                <a:lnTo>
                  <a:pt x="2396516" y="1141198"/>
                </a:lnTo>
                <a:lnTo>
                  <a:pt x="2268131" y="1249612"/>
                </a:lnTo>
                <a:lnTo>
                  <a:pt x="1198258" y="233946"/>
                </a:lnTo>
                <a:lnTo>
                  <a:pt x="128385" y="1249612"/>
                </a:lnTo>
                <a:lnTo>
                  <a:pt x="0" y="1141198"/>
                </a:lnTo>
                <a:close/>
              </a:path>
            </a:pathLst>
          </a:custGeom>
          <a:solidFill>
            <a:schemeClr val="accent3"/>
          </a:solidFill>
          <a:ln w="284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C411818F-4C2E-4BE0-B25A-5D2C37C904A2}"/>
              </a:ext>
            </a:extLst>
          </p:cNvPr>
          <p:cNvSpPr/>
          <p:nvPr/>
        </p:nvSpPr>
        <p:spPr>
          <a:xfrm>
            <a:off x="249702" y="1762565"/>
            <a:ext cx="494899" cy="509223"/>
          </a:xfrm>
          <a:custGeom>
            <a:avLst/>
            <a:gdLst>
              <a:gd name="connsiteX0" fmla="*/ 950522 w 2396516"/>
              <a:gd name="connsiteY0" fmla="*/ 1188597 h 2465882"/>
              <a:gd name="connsiteX1" fmla="*/ 1087226 w 2396516"/>
              <a:gd name="connsiteY1" fmla="*/ 1188597 h 2465882"/>
              <a:gd name="connsiteX2" fmla="*/ 1288169 w 2396516"/>
              <a:gd name="connsiteY2" fmla="*/ 1222002 h 2465882"/>
              <a:gd name="connsiteX3" fmla="*/ 1413566 w 2396516"/>
              <a:gd name="connsiteY3" fmla="*/ 1315021 h 2465882"/>
              <a:gd name="connsiteX4" fmla="*/ 1484487 w 2396516"/>
              <a:gd name="connsiteY4" fmla="*/ 1455836 h 2465882"/>
              <a:gd name="connsiteX5" fmla="*/ 1506586 w 2396516"/>
              <a:gd name="connsiteY5" fmla="*/ 1631597 h 2465882"/>
              <a:gd name="connsiteX6" fmla="*/ 1481404 w 2396516"/>
              <a:gd name="connsiteY6" fmla="*/ 1833055 h 2465882"/>
              <a:gd name="connsiteX7" fmla="*/ 1405343 w 2396516"/>
              <a:gd name="connsiteY7" fmla="*/ 1977467 h 2465882"/>
              <a:gd name="connsiteX8" fmla="*/ 1278405 w 2396516"/>
              <a:gd name="connsiteY8" fmla="*/ 2064320 h 2465882"/>
              <a:gd name="connsiteX9" fmla="*/ 1091337 w 2396516"/>
              <a:gd name="connsiteY9" fmla="*/ 2093100 h 2465882"/>
              <a:gd name="connsiteX10" fmla="*/ 950522 w 2396516"/>
              <a:gd name="connsiteY10" fmla="*/ 2093100 h 2465882"/>
              <a:gd name="connsiteX11" fmla="*/ 761399 w 2396516"/>
              <a:gd name="connsiteY11" fmla="*/ 976861 h 2465882"/>
              <a:gd name="connsiteX12" fmla="*/ 704354 w 2396516"/>
              <a:gd name="connsiteY12" fmla="*/ 996904 h 2465882"/>
              <a:gd name="connsiteX13" fmla="*/ 681227 w 2396516"/>
              <a:gd name="connsiteY13" fmla="*/ 1062172 h 2465882"/>
              <a:gd name="connsiteX14" fmla="*/ 681227 w 2396516"/>
              <a:gd name="connsiteY14" fmla="*/ 2221580 h 2465882"/>
              <a:gd name="connsiteX15" fmla="*/ 704354 w 2396516"/>
              <a:gd name="connsiteY15" fmla="*/ 2286848 h 2465882"/>
              <a:gd name="connsiteX16" fmla="*/ 761399 w 2396516"/>
              <a:gd name="connsiteY16" fmla="*/ 2306891 h 2465882"/>
              <a:gd name="connsiteX17" fmla="*/ 1079003 w 2396516"/>
              <a:gd name="connsiteY17" fmla="*/ 2306891 h 2465882"/>
              <a:gd name="connsiteX18" fmla="*/ 1383759 w 2396516"/>
              <a:gd name="connsiteY18" fmla="*/ 2268347 h 2465882"/>
              <a:gd name="connsiteX19" fmla="*/ 1601148 w 2396516"/>
              <a:gd name="connsiteY19" fmla="*/ 2147575 h 2465882"/>
              <a:gd name="connsiteX20" fmla="*/ 1738365 w 2396516"/>
              <a:gd name="connsiteY20" fmla="*/ 1935325 h 2465882"/>
              <a:gd name="connsiteX21" fmla="*/ 1786160 w 2396516"/>
              <a:gd name="connsiteY21" fmla="*/ 1622347 h 2465882"/>
              <a:gd name="connsiteX22" fmla="*/ 1741962 w 2396516"/>
              <a:gd name="connsiteY22" fmla="*/ 1343801 h 2465882"/>
              <a:gd name="connsiteX23" fmla="*/ 1612968 w 2396516"/>
              <a:gd name="connsiteY23" fmla="*/ 1141830 h 2465882"/>
              <a:gd name="connsiteX24" fmla="*/ 1404316 w 2396516"/>
              <a:gd name="connsiteY24" fmla="*/ 1018488 h 2465882"/>
              <a:gd name="connsiteX25" fmla="*/ 1102643 w 2396516"/>
              <a:gd name="connsiteY25" fmla="*/ 976861 h 2465882"/>
              <a:gd name="connsiteX26" fmla="*/ 1198258 w 2396516"/>
              <a:gd name="connsiteY26" fmla="*/ 393713 h 2465882"/>
              <a:gd name="connsiteX27" fmla="*/ 2054157 w 2396516"/>
              <a:gd name="connsiteY27" fmla="*/ 1206817 h 2465882"/>
              <a:gd name="connsiteX28" fmla="*/ 2054157 w 2396516"/>
              <a:gd name="connsiteY28" fmla="*/ 1618543 h 2465882"/>
              <a:gd name="connsiteX29" fmla="*/ 2054157 w 2396516"/>
              <a:gd name="connsiteY29" fmla="*/ 2054156 h 2465882"/>
              <a:gd name="connsiteX30" fmla="*/ 2054157 w 2396516"/>
              <a:gd name="connsiteY30" fmla="*/ 2465882 h 2465882"/>
              <a:gd name="connsiteX31" fmla="*/ 342360 w 2396516"/>
              <a:gd name="connsiteY31" fmla="*/ 2465882 h 2465882"/>
              <a:gd name="connsiteX32" fmla="*/ 342360 w 2396516"/>
              <a:gd name="connsiteY32" fmla="*/ 2054156 h 2465882"/>
              <a:gd name="connsiteX33" fmla="*/ 342360 w 2396516"/>
              <a:gd name="connsiteY33" fmla="*/ 1618543 h 2465882"/>
              <a:gd name="connsiteX34" fmla="*/ 342360 w 2396516"/>
              <a:gd name="connsiteY34" fmla="*/ 1206817 h 2465882"/>
              <a:gd name="connsiteX35" fmla="*/ 1198258 w 2396516"/>
              <a:gd name="connsiteY35" fmla="*/ 0 h 2465882"/>
              <a:gd name="connsiteX36" fmla="*/ 2396516 w 2396516"/>
              <a:gd name="connsiteY36" fmla="*/ 1141198 h 2465882"/>
              <a:gd name="connsiteX37" fmla="*/ 2268131 w 2396516"/>
              <a:gd name="connsiteY37" fmla="*/ 1249612 h 2465882"/>
              <a:gd name="connsiteX38" fmla="*/ 1198258 w 2396516"/>
              <a:gd name="connsiteY38" fmla="*/ 233946 h 2465882"/>
              <a:gd name="connsiteX39" fmla="*/ 128385 w 2396516"/>
              <a:gd name="connsiteY39" fmla="*/ 1249612 h 2465882"/>
              <a:gd name="connsiteX40" fmla="*/ 0 w 2396516"/>
              <a:gd name="connsiteY40" fmla="*/ 1141198 h 246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396516" h="2465882">
                <a:moveTo>
                  <a:pt x="950522" y="1188597"/>
                </a:moveTo>
                <a:lnTo>
                  <a:pt x="1087226" y="1188597"/>
                </a:lnTo>
                <a:cubicBezTo>
                  <a:pt x="1170138" y="1188597"/>
                  <a:pt x="1237119" y="1199732"/>
                  <a:pt x="1288169" y="1222002"/>
                </a:cubicBezTo>
                <a:cubicBezTo>
                  <a:pt x="1339219" y="1244272"/>
                  <a:pt x="1381018" y="1275278"/>
                  <a:pt x="1413566" y="1315021"/>
                </a:cubicBezTo>
                <a:cubicBezTo>
                  <a:pt x="1446114" y="1354765"/>
                  <a:pt x="1469755" y="1401703"/>
                  <a:pt x="1484487" y="1455836"/>
                </a:cubicBezTo>
                <a:cubicBezTo>
                  <a:pt x="1499220" y="1509969"/>
                  <a:pt x="1506586" y="1568556"/>
                  <a:pt x="1506586" y="1631597"/>
                </a:cubicBezTo>
                <a:cubicBezTo>
                  <a:pt x="1506586" y="1708343"/>
                  <a:pt x="1498192" y="1775496"/>
                  <a:pt x="1481404" y="1833055"/>
                </a:cubicBezTo>
                <a:cubicBezTo>
                  <a:pt x="1464616" y="1890614"/>
                  <a:pt x="1439262" y="1938752"/>
                  <a:pt x="1405343" y="1977467"/>
                </a:cubicBezTo>
                <a:cubicBezTo>
                  <a:pt x="1371424" y="2016183"/>
                  <a:pt x="1329112" y="2045134"/>
                  <a:pt x="1278405" y="2064320"/>
                </a:cubicBezTo>
                <a:cubicBezTo>
                  <a:pt x="1227698" y="2083506"/>
                  <a:pt x="1165342" y="2093100"/>
                  <a:pt x="1091337" y="2093100"/>
                </a:cubicBezTo>
                <a:lnTo>
                  <a:pt x="950522" y="2093100"/>
                </a:lnTo>
                <a:close/>
                <a:moveTo>
                  <a:pt x="761399" y="976861"/>
                </a:moveTo>
                <a:cubicBezTo>
                  <a:pt x="738786" y="976861"/>
                  <a:pt x="719771" y="983542"/>
                  <a:pt x="704354" y="996904"/>
                </a:cubicBezTo>
                <a:cubicBezTo>
                  <a:pt x="688936" y="1010266"/>
                  <a:pt x="681227" y="1032022"/>
                  <a:pt x="681227" y="1062172"/>
                </a:cubicBezTo>
                <a:lnTo>
                  <a:pt x="681227" y="2221580"/>
                </a:lnTo>
                <a:cubicBezTo>
                  <a:pt x="681227" y="2251730"/>
                  <a:pt x="688936" y="2273486"/>
                  <a:pt x="704354" y="2286848"/>
                </a:cubicBezTo>
                <a:cubicBezTo>
                  <a:pt x="719771" y="2300210"/>
                  <a:pt x="738786" y="2306891"/>
                  <a:pt x="761399" y="2306891"/>
                </a:cubicBezTo>
                <a:lnTo>
                  <a:pt x="1079003" y="2306891"/>
                </a:lnTo>
                <a:cubicBezTo>
                  <a:pt x="1196862" y="2306891"/>
                  <a:pt x="1298448" y="2294043"/>
                  <a:pt x="1383759" y="2268347"/>
                </a:cubicBezTo>
                <a:cubicBezTo>
                  <a:pt x="1469070" y="2242651"/>
                  <a:pt x="1541533" y="2202394"/>
                  <a:pt x="1601148" y="2147575"/>
                </a:cubicBezTo>
                <a:cubicBezTo>
                  <a:pt x="1660762" y="2092757"/>
                  <a:pt x="1706502" y="2022007"/>
                  <a:pt x="1738365" y="1935325"/>
                </a:cubicBezTo>
                <a:cubicBezTo>
                  <a:pt x="1770228" y="1848644"/>
                  <a:pt x="1786160" y="1744318"/>
                  <a:pt x="1786160" y="1622347"/>
                </a:cubicBezTo>
                <a:cubicBezTo>
                  <a:pt x="1786160" y="1516821"/>
                  <a:pt x="1771427" y="1423973"/>
                  <a:pt x="1741962" y="1343801"/>
                </a:cubicBezTo>
                <a:cubicBezTo>
                  <a:pt x="1712498" y="1263629"/>
                  <a:pt x="1669499" y="1196305"/>
                  <a:pt x="1612968" y="1141830"/>
                </a:cubicBezTo>
                <a:cubicBezTo>
                  <a:pt x="1556436" y="1087354"/>
                  <a:pt x="1486886" y="1046240"/>
                  <a:pt x="1404316" y="1018488"/>
                </a:cubicBezTo>
                <a:cubicBezTo>
                  <a:pt x="1321745" y="990737"/>
                  <a:pt x="1221188" y="976861"/>
                  <a:pt x="1102643" y="976861"/>
                </a:cubicBezTo>
                <a:close/>
                <a:moveTo>
                  <a:pt x="1198258" y="393713"/>
                </a:moveTo>
                <a:lnTo>
                  <a:pt x="2054157" y="1206817"/>
                </a:lnTo>
                <a:lnTo>
                  <a:pt x="2054157" y="1618543"/>
                </a:lnTo>
                <a:lnTo>
                  <a:pt x="2054157" y="2054156"/>
                </a:lnTo>
                <a:lnTo>
                  <a:pt x="2054157" y="2465882"/>
                </a:lnTo>
                <a:lnTo>
                  <a:pt x="342360" y="2465882"/>
                </a:lnTo>
                <a:lnTo>
                  <a:pt x="342360" y="2054156"/>
                </a:lnTo>
                <a:lnTo>
                  <a:pt x="342360" y="1618543"/>
                </a:lnTo>
                <a:lnTo>
                  <a:pt x="342360" y="1206817"/>
                </a:lnTo>
                <a:close/>
                <a:moveTo>
                  <a:pt x="1198258" y="0"/>
                </a:moveTo>
                <a:lnTo>
                  <a:pt x="2396516" y="1141198"/>
                </a:lnTo>
                <a:lnTo>
                  <a:pt x="2268131" y="1249612"/>
                </a:lnTo>
                <a:lnTo>
                  <a:pt x="1198258" y="233946"/>
                </a:lnTo>
                <a:lnTo>
                  <a:pt x="128385" y="1249612"/>
                </a:lnTo>
                <a:lnTo>
                  <a:pt x="0" y="1141198"/>
                </a:lnTo>
                <a:close/>
              </a:path>
            </a:pathLst>
          </a:custGeom>
          <a:solidFill>
            <a:schemeClr val="accent4"/>
          </a:solidFill>
          <a:ln w="284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392297AB-9EDC-478E-A476-1860290F04A4}"/>
              </a:ext>
            </a:extLst>
          </p:cNvPr>
          <p:cNvSpPr/>
          <p:nvPr/>
        </p:nvSpPr>
        <p:spPr>
          <a:xfrm>
            <a:off x="8399400" y="1762565"/>
            <a:ext cx="494899" cy="509223"/>
          </a:xfrm>
          <a:custGeom>
            <a:avLst/>
            <a:gdLst>
              <a:gd name="connsiteX0" fmla="*/ 1185337 w 2396516"/>
              <a:gd name="connsiteY0" fmla="*/ 1230738 h 2465882"/>
              <a:gd name="connsiteX1" fmla="*/ 1186365 w 2396516"/>
              <a:gd name="connsiteY1" fmla="*/ 1230738 h 2465882"/>
              <a:gd name="connsiteX2" fmla="*/ 1374460 w 2396516"/>
              <a:gd name="connsiteY2" fmla="*/ 1796053 h 2465882"/>
              <a:gd name="connsiteX3" fmla="*/ 997241 w 2396516"/>
              <a:gd name="connsiteY3" fmla="*/ 1796053 h 2465882"/>
              <a:gd name="connsiteX4" fmla="*/ 1189448 w 2396516"/>
              <a:gd name="connsiteY4" fmla="*/ 970694 h 2465882"/>
              <a:gd name="connsiteX5" fmla="*/ 1105165 w 2396516"/>
              <a:gd name="connsiteY5" fmla="*/ 972235 h 2465882"/>
              <a:gd name="connsiteX6" fmla="*/ 1055314 w 2396516"/>
              <a:gd name="connsiteY6" fmla="*/ 979430 h 2465882"/>
              <a:gd name="connsiteX7" fmla="*/ 1029104 w 2396516"/>
              <a:gd name="connsiteY7" fmla="*/ 995876 h 2465882"/>
              <a:gd name="connsiteX8" fmla="*/ 1014715 w 2396516"/>
              <a:gd name="connsiteY8" fmla="*/ 1024142 h 2465882"/>
              <a:gd name="connsiteX9" fmla="*/ 604605 w 2396516"/>
              <a:gd name="connsiteY9" fmla="*/ 2204107 h 2465882"/>
              <a:gd name="connsiteX10" fmla="*/ 589187 w 2396516"/>
              <a:gd name="connsiteY10" fmla="*/ 2261666 h 2465882"/>
              <a:gd name="connsiteX11" fmla="*/ 596382 w 2396516"/>
              <a:gd name="connsiteY11" fmla="*/ 2295071 h 2465882"/>
              <a:gd name="connsiteX12" fmla="*/ 633384 w 2396516"/>
              <a:gd name="connsiteY12" fmla="*/ 2309975 h 2465882"/>
              <a:gd name="connsiteX13" fmla="*/ 707389 w 2396516"/>
              <a:gd name="connsiteY13" fmla="*/ 2313058 h 2465882"/>
              <a:gd name="connsiteX14" fmla="*/ 778824 w 2396516"/>
              <a:gd name="connsiteY14" fmla="*/ 2311003 h 2465882"/>
              <a:gd name="connsiteX15" fmla="*/ 820966 w 2396516"/>
              <a:gd name="connsiteY15" fmla="*/ 2303294 h 2465882"/>
              <a:gd name="connsiteX16" fmla="*/ 842551 w 2396516"/>
              <a:gd name="connsiteY16" fmla="*/ 2287876 h 2465882"/>
              <a:gd name="connsiteX17" fmla="*/ 853343 w 2396516"/>
              <a:gd name="connsiteY17" fmla="*/ 2263722 h 2465882"/>
              <a:gd name="connsiteX18" fmla="*/ 937626 w 2396516"/>
              <a:gd name="connsiteY18" fmla="*/ 2003677 h 2465882"/>
              <a:gd name="connsiteX19" fmla="*/ 1437159 w 2396516"/>
              <a:gd name="connsiteY19" fmla="*/ 2003677 h 2465882"/>
              <a:gd name="connsiteX20" fmla="*/ 1526581 w 2396516"/>
              <a:gd name="connsiteY20" fmla="*/ 2270917 h 2465882"/>
              <a:gd name="connsiteX21" fmla="*/ 1536859 w 2396516"/>
              <a:gd name="connsiteY21" fmla="*/ 2292501 h 2465882"/>
              <a:gd name="connsiteX22" fmla="*/ 1558444 w 2396516"/>
              <a:gd name="connsiteY22" fmla="*/ 2305349 h 2465882"/>
              <a:gd name="connsiteX23" fmla="*/ 1603155 w 2396516"/>
              <a:gd name="connsiteY23" fmla="*/ 2311516 h 2465882"/>
              <a:gd name="connsiteX24" fmla="*/ 1684869 w 2396516"/>
              <a:gd name="connsiteY24" fmla="*/ 2313058 h 2465882"/>
              <a:gd name="connsiteX25" fmla="*/ 1764013 w 2396516"/>
              <a:gd name="connsiteY25" fmla="*/ 2310489 h 2465882"/>
              <a:gd name="connsiteX26" fmla="*/ 1804099 w 2396516"/>
              <a:gd name="connsiteY26" fmla="*/ 2297127 h 2465882"/>
              <a:gd name="connsiteX27" fmla="*/ 1812322 w 2396516"/>
              <a:gd name="connsiteY27" fmla="*/ 2264750 h 2465882"/>
              <a:gd name="connsiteX28" fmla="*/ 1796904 w 2396516"/>
              <a:gd name="connsiteY28" fmla="*/ 2206162 h 2465882"/>
              <a:gd name="connsiteX29" fmla="*/ 1385766 w 2396516"/>
              <a:gd name="connsiteY29" fmla="*/ 1027225 h 2465882"/>
              <a:gd name="connsiteX30" fmla="*/ 1370863 w 2396516"/>
              <a:gd name="connsiteY30" fmla="*/ 996390 h 2465882"/>
              <a:gd name="connsiteX31" fmla="*/ 1342083 w 2396516"/>
              <a:gd name="connsiteY31" fmla="*/ 979430 h 2465882"/>
              <a:gd name="connsiteX32" fmla="*/ 1286065 w 2396516"/>
              <a:gd name="connsiteY32" fmla="*/ 972235 h 2465882"/>
              <a:gd name="connsiteX33" fmla="*/ 1189448 w 2396516"/>
              <a:gd name="connsiteY33" fmla="*/ 970694 h 2465882"/>
              <a:gd name="connsiteX34" fmla="*/ 1198258 w 2396516"/>
              <a:gd name="connsiteY34" fmla="*/ 393713 h 2465882"/>
              <a:gd name="connsiteX35" fmla="*/ 2054157 w 2396516"/>
              <a:gd name="connsiteY35" fmla="*/ 1206817 h 2465882"/>
              <a:gd name="connsiteX36" fmla="*/ 2054157 w 2396516"/>
              <a:gd name="connsiteY36" fmla="*/ 1618543 h 2465882"/>
              <a:gd name="connsiteX37" fmla="*/ 2054157 w 2396516"/>
              <a:gd name="connsiteY37" fmla="*/ 2054156 h 2465882"/>
              <a:gd name="connsiteX38" fmla="*/ 2054157 w 2396516"/>
              <a:gd name="connsiteY38" fmla="*/ 2465882 h 2465882"/>
              <a:gd name="connsiteX39" fmla="*/ 342360 w 2396516"/>
              <a:gd name="connsiteY39" fmla="*/ 2465882 h 2465882"/>
              <a:gd name="connsiteX40" fmla="*/ 342360 w 2396516"/>
              <a:gd name="connsiteY40" fmla="*/ 2054156 h 2465882"/>
              <a:gd name="connsiteX41" fmla="*/ 342360 w 2396516"/>
              <a:gd name="connsiteY41" fmla="*/ 1618543 h 2465882"/>
              <a:gd name="connsiteX42" fmla="*/ 342360 w 2396516"/>
              <a:gd name="connsiteY42" fmla="*/ 1206817 h 2465882"/>
              <a:gd name="connsiteX43" fmla="*/ 1198258 w 2396516"/>
              <a:gd name="connsiteY43" fmla="*/ 0 h 2465882"/>
              <a:gd name="connsiteX44" fmla="*/ 2396516 w 2396516"/>
              <a:gd name="connsiteY44" fmla="*/ 1141198 h 2465882"/>
              <a:gd name="connsiteX45" fmla="*/ 2268131 w 2396516"/>
              <a:gd name="connsiteY45" fmla="*/ 1249612 h 2465882"/>
              <a:gd name="connsiteX46" fmla="*/ 1198258 w 2396516"/>
              <a:gd name="connsiteY46" fmla="*/ 233946 h 2465882"/>
              <a:gd name="connsiteX47" fmla="*/ 128385 w 2396516"/>
              <a:gd name="connsiteY47" fmla="*/ 1249612 h 2465882"/>
              <a:gd name="connsiteX48" fmla="*/ 0 w 2396516"/>
              <a:gd name="connsiteY48" fmla="*/ 1141198 h 246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396516" h="2465882">
                <a:moveTo>
                  <a:pt x="1185337" y="1230738"/>
                </a:moveTo>
                <a:lnTo>
                  <a:pt x="1186365" y="1230738"/>
                </a:lnTo>
                <a:lnTo>
                  <a:pt x="1374460" y="1796053"/>
                </a:lnTo>
                <a:lnTo>
                  <a:pt x="997241" y="1796053"/>
                </a:lnTo>
                <a:close/>
                <a:moveTo>
                  <a:pt x="1189448" y="970694"/>
                </a:moveTo>
                <a:cubicBezTo>
                  <a:pt x="1154501" y="970694"/>
                  <a:pt x="1126407" y="971208"/>
                  <a:pt x="1105165" y="972235"/>
                </a:cubicBezTo>
                <a:cubicBezTo>
                  <a:pt x="1083923" y="973263"/>
                  <a:pt x="1067306" y="975662"/>
                  <a:pt x="1055314" y="979430"/>
                </a:cubicBezTo>
                <a:cubicBezTo>
                  <a:pt x="1043323" y="983199"/>
                  <a:pt x="1034586" y="988681"/>
                  <a:pt x="1029104" y="995876"/>
                </a:cubicBezTo>
                <a:cubicBezTo>
                  <a:pt x="1023623" y="1003071"/>
                  <a:pt x="1018826" y="1012493"/>
                  <a:pt x="1014715" y="1024142"/>
                </a:cubicBezTo>
                <a:lnTo>
                  <a:pt x="604605" y="2204107"/>
                </a:lnTo>
                <a:cubicBezTo>
                  <a:pt x="596382" y="2228090"/>
                  <a:pt x="591243" y="2247276"/>
                  <a:pt x="589187" y="2261666"/>
                </a:cubicBezTo>
                <a:cubicBezTo>
                  <a:pt x="587131" y="2276056"/>
                  <a:pt x="589530" y="2287191"/>
                  <a:pt x="596382" y="2295071"/>
                </a:cubicBezTo>
                <a:cubicBezTo>
                  <a:pt x="603234" y="2302951"/>
                  <a:pt x="615568" y="2307919"/>
                  <a:pt x="633384" y="2309975"/>
                </a:cubicBezTo>
                <a:cubicBezTo>
                  <a:pt x="651200" y="2312030"/>
                  <a:pt x="675869" y="2313058"/>
                  <a:pt x="707389" y="2313058"/>
                </a:cubicBezTo>
                <a:cubicBezTo>
                  <a:pt x="736854" y="2313058"/>
                  <a:pt x="760666" y="2312373"/>
                  <a:pt x="778824" y="2311003"/>
                </a:cubicBezTo>
                <a:cubicBezTo>
                  <a:pt x="796983" y="2309632"/>
                  <a:pt x="811030" y="2307063"/>
                  <a:pt x="820966" y="2303294"/>
                </a:cubicBezTo>
                <a:cubicBezTo>
                  <a:pt x="830902" y="2299525"/>
                  <a:pt x="838097" y="2294386"/>
                  <a:pt x="842551" y="2287876"/>
                </a:cubicBezTo>
                <a:cubicBezTo>
                  <a:pt x="847005" y="2281366"/>
                  <a:pt x="850602" y="2273315"/>
                  <a:pt x="853343" y="2263722"/>
                </a:cubicBezTo>
                <a:lnTo>
                  <a:pt x="937626" y="2003677"/>
                </a:lnTo>
                <a:lnTo>
                  <a:pt x="1437159" y="2003677"/>
                </a:lnTo>
                <a:lnTo>
                  <a:pt x="1526581" y="2270917"/>
                </a:lnTo>
                <a:cubicBezTo>
                  <a:pt x="1529322" y="2279825"/>
                  <a:pt x="1532748" y="2287020"/>
                  <a:pt x="1536859" y="2292501"/>
                </a:cubicBezTo>
                <a:cubicBezTo>
                  <a:pt x="1540971" y="2297983"/>
                  <a:pt x="1548166" y="2302266"/>
                  <a:pt x="1558444" y="2305349"/>
                </a:cubicBezTo>
                <a:cubicBezTo>
                  <a:pt x="1568723" y="2308433"/>
                  <a:pt x="1583626" y="2310489"/>
                  <a:pt x="1603155" y="2311516"/>
                </a:cubicBezTo>
                <a:cubicBezTo>
                  <a:pt x="1622684" y="2312544"/>
                  <a:pt x="1649922" y="2313058"/>
                  <a:pt x="1684869" y="2313058"/>
                </a:cubicBezTo>
                <a:cubicBezTo>
                  <a:pt x="1718445" y="2313058"/>
                  <a:pt x="1744827" y="2312202"/>
                  <a:pt x="1764013" y="2310489"/>
                </a:cubicBezTo>
                <a:cubicBezTo>
                  <a:pt x="1783199" y="2308776"/>
                  <a:pt x="1796561" y="2304322"/>
                  <a:pt x="1804099" y="2297127"/>
                </a:cubicBezTo>
                <a:cubicBezTo>
                  <a:pt x="1811637" y="2289932"/>
                  <a:pt x="1814377" y="2279139"/>
                  <a:pt x="1812322" y="2264750"/>
                </a:cubicBezTo>
                <a:cubicBezTo>
                  <a:pt x="1810266" y="2250360"/>
                  <a:pt x="1805127" y="2230831"/>
                  <a:pt x="1796904" y="2206162"/>
                </a:cubicBezTo>
                <a:lnTo>
                  <a:pt x="1385766" y="1027225"/>
                </a:lnTo>
                <a:cubicBezTo>
                  <a:pt x="1381655" y="1014206"/>
                  <a:pt x="1376687" y="1003927"/>
                  <a:pt x="1370863" y="996390"/>
                </a:cubicBezTo>
                <a:cubicBezTo>
                  <a:pt x="1365038" y="988852"/>
                  <a:pt x="1355445" y="983199"/>
                  <a:pt x="1342083" y="979430"/>
                </a:cubicBezTo>
                <a:cubicBezTo>
                  <a:pt x="1328721" y="975662"/>
                  <a:pt x="1310048" y="973263"/>
                  <a:pt x="1286065" y="972235"/>
                </a:cubicBezTo>
                <a:cubicBezTo>
                  <a:pt x="1262082" y="971208"/>
                  <a:pt x="1229877" y="970694"/>
                  <a:pt x="1189448" y="970694"/>
                </a:cubicBezTo>
                <a:close/>
                <a:moveTo>
                  <a:pt x="1198258" y="393713"/>
                </a:moveTo>
                <a:lnTo>
                  <a:pt x="2054157" y="1206817"/>
                </a:lnTo>
                <a:lnTo>
                  <a:pt x="2054157" y="1618543"/>
                </a:lnTo>
                <a:lnTo>
                  <a:pt x="2054157" y="2054156"/>
                </a:lnTo>
                <a:lnTo>
                  <a:pt x="2054157" y="2465882"/>
                </a:lnTo>
                <a:lnTo>
                  <a:pt x="342360" y="2465882"/>
                </a:lnTo>
                <a:lnTo>
                  <a:pt x="342360" y="2054156"/>
                </a:lnTo>
                <a:lnTo>
                  <a:pt x="342360" y="1618543"/>
                </a:lnTo>
                <a:lnTo>
                  <a:pt x="342360" y="1206817"/>
                </a:lnTo>
                <a:close/>
                <a:moveTo>
                  <a:pt x="1198258" y="0"/>
                </a:moveTo>
                <a:lnTo>
                  <a:pt x="2396516" y="1141198"/>
                </a:lnTo>
                <a:lnTo>
                  <a:pt x="2268131" y="1249612"/>
                </a:lnTo>
                <a:lnTo>
                  <a:pt x="1198258" y="233946"/>
                </a:lnTo>
                <a:lnTo>
                  <a:pt x="128385" y="1249612"/>
                </a:lnTo>
                <a:lnTo>
                  <a:pt x="0" y="1141198"/>
                </a:lnTo>
                <a:close/>
              </a:path>
            </a:pathLst>
          </a:custGeom>
          <a:solidFill>
            <a:schemeClr val="accent6"/>
          </a:solidFill>
          <a:ln w="284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062947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10298</TotalTime>
  <Words>375</Words>
  <Application>Microsoft Macintosh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Houses Matrix – Slide Template</vt:lpstr>
      <vt:lpstr>Houses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Houses Matrix</dc:title>
  <dc:creator>PresentationGO.com</dc:creator>
  <dc:description>© Copyright PresentationGO.com</dc:description>
  <cp:lastModifiedBy>Julien Barroche</cp:lastModifiedBy>
  <cp:revision>12</cp:revision>
  <dcterms:created xsi:type="dcterms:W3CDTF">2014-11-26T05:14:11Z</dcterms:created>
  <dcterms:modified xsi:type="dcterms:W3CDTF">2020-02-04T16:45:53Z</dcterms:modified>
  <cp:category>Charts &amp; Diagrams</cp:category>
</cp:coreProperties>
</file>