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7" d="100"/>
          <a:sy n="127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4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Human Paper Cut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BF5348-896F-41B7-BFE7-CB34D1A128AA}"/>
              </a:ext>
            </a:extLst>
          </p:cNvPr>
          <p:cNvGrpSpPr/>
          <p:nvPr/>
        </p:nvGrpSpPr>
        <p:grpSpPr>
          <a:xfrm>
            <a:off x="2325565" y="1498018"/>
            <a:ext cx="4492871" cy="4484985"/>
            <a:chOff x="7972231" y="942132"/>
            <a:chExt cx="2405252" cy="240103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84A9BE-B0B3-4D27-89FB-394CBDDF2C49}"/>
                </a:ext>
              </a:extLst>
            </p:cNvPr>
            <p:cNvSpPr/>
            <p:nvPr/>
          </p:nvSpPr>
          <p:spPr>
            <a:xfrm>
              <a:off x="7972231" y="942132"/>
              <a:ext cx="2348231" cy="23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18249"/>
                  </a:moveTo>
                  <a:lnTo>
                    <a:pt x="21530" y="17084"/>
                  </a:lnTo>
                  <a:lnTo>
                    <a:pt x="18995" y="15840"/>
                  </a:lnTo>
                  <a:cubicBezTo>
                    <a:pt x="19357" y="15703"/>
                    <a:pt x="19579" y="15383"/>
                    <a:pt x="19556" y="14972"/>
                  </a:cubicBezTo>
                  <a:cubicBezTo>
                    <a:pt x="19521" y="14413"/>
                    <a:pt x="18995" y="13910"/>
                    <a:pt x="18387" y="13865"/>
                  </a:cubicBezTo>
                  <a:cubicBezTo>
                    <a:pt x="17780" y="13808"/>
                    <a:pt x="17324" y="14230"/>
                    <a:pt x="17359" y="14789"/>
                  </a:cubicBezTo>
                  <a:cubicBezTo>
                    <a:pt x="17394" y="15223"/>
                    <a:pt x="17710" y="15623"/>
                    <a:pt x="18142" y="15806"/>
                  </a:cubicBezTo>
                  <a:lnTo>
                    <a:pt x="16705" y="15840"/>
                  </a:lnTo>
                  <a:lnTo>
                    <a:pt x="16495" y="13956"/>
                  </a:lnTo>
                  <a:lnTo>
                    <a:pt x="14427" y="9926"/>
                  </a:lnTo>
                  <a:lnTo>
                    <a:pt x="16623" y="10931"/>
                  </a:lnTo>
                  <a:lnTo>
                    <a:pt x="16366" y="9926"/>
                  </a:lnTo>
                  <a:lnTo>
                    <a:pt x="13598" y="8739"/>
                  </a:lnTo>
                  <a:cubicBezTo>
                    <a:pt x="13843" y="8579"/>
                    <a:pt x="13995" y="8293"/>
                    <a:pt x="13972" y="7962"/>
                  </a:cubicBezTo>
                  <a:cubicBezTo>
                    <a:pt x="13937" y="7392"/>
                    <a:pt x="13411" y="6889"/>
                    <a:pt x="12803" y="6832"/>
                  </a:cubicBezTo>
                  <a:cubicBezTo>
                    <a:pt x="12196" y="6775"/>
                    <a:pt x="11740" y="7186"/>
                    <a:pt x="11775" y="7757"/>
                  </a:cubicBezTo>
                  <a:cubicBezTo>
                    <a:pt x="11799" y="8145"/>
                    <a:pt x="12044" y="8488"/>
                    <a:pt x="12395" y="8704"/>
                  </a:cubicBezTo>
                  <a:lnTo>
                    <a:pt x="11238" y="8704"/>
                  </a:lnTo>
                  <a:lnTo>
                    <a:pt x="10981" y="7437"/>
                  </a:lnTo>
                  <a:lnTo>
                    <a:pt x="9661" y="3167"/>
                  </a:lnTo>
                  <a:lnTo>
                    <a:pt x="11624" y="4263"/>
                  </a:lnTo>
                  <a:lnTo>
                    <a:pt x="11565" y="3133"/>
                  </a:lnTo>
                  <a:lnTo>
                    <a:pt x="9170" y="1946"/>
                  </a:lnTo>
                  <a:cubicBezTo>
                    <a:pt x="9451" y="1786"/>
                    <a:pt x="9614" y="1501"/>
                    <a:pt x="9591" y="1147"/>
                  </a:cubicBezTo>
                  <a:cubicBezTo>
                    <a:pt x="9556" y="576"/>
                    <a:pt x="9030" y="74"/>
                    <a:pt x="8423" y="5"/>
                  </a:cubicBezTo>
                  <a:cubicBezTo>
                    <a:pt x="7815" y="-52"/>
                    <a:pt x="7360" y="359"/>
                    <a:pt x="7395" y="930"/>
                  </a:cubicBezTo>
                  <a:cubicBezTo>
                    <a:pt x="7418" y="1295"/>
                    <a:pt x="7640" y="1626"/>
                    <a:pt x="7955" y="1843"/>
                  </a:cubicBezTo>
                  <a:lnTo>
                    <a:pt x="5631" y="2916"/>
                  </a:lnTo>
                  <a:lnTo>
                    <a:pt x="5701" y="4115"/>
                  </a:lnTo>
                  <a:lnTo>
                    <a:pt x="7582" y="3065"/>
                  </a:lnTo>
                  <a:lnTo>
                    <a:pt x="6927" y="7346"/>
                  </a:lnTo>
                  <a:lnTo>
                    <a:pt x="7138" y="8625"/>
                  </a:lnTo>
                  <a:lnTo>
                    <a:pt x="5783" y="8533"/>
                  </a:lnTo>
                  <a:cubicBezTo>
                    <a:pt x="6075" y="8385"/>
                    <a:pt x="6262" y="8077"/>
                    <a:pt x="6238" y="7700"/>
                  </a:cubicBezTo>
                  <a:cubicBezTo>
                    <a:pt x="6203" y="7129"/>
                    <a:pt x="5677" y="6615"/>
                    <a:pt x="5070" y="6558"/>
                  </a:cubicBezTo>
                  <a:cubicBezTo>
                    <a:pt x="4463" y="6501"/>
                    <a:pt x="4007" y="6923"/>
                    <a:pt x="4042" y="7494"/>
                  </a:cubicBezTo>
                  <a:cubicBezTo>
                    <a:pt x="4065" y="7905"/>
                    <a:pt x="4346" y="8282"/>
                    <a:pt x="4720" y="8476"/>
                  </a:cubicBezTo>
                  <a:lnTo>
                    <a:pt x="2652" y="9515"/>
                  </a:lnTo>
                  <a:lnTo>
                    <a:pt x="2967" y="10622"/>
                  </a:lnTo>
                  <a:lnTo>
                    <a:pt x="4614" y="9743"/>
                  </a:lnTo>
                  <a:lnTo>
                    <a:pt x="4801" y="13659"/>
                  </a:lnTo>
                  <a:lnTo>
                    <a:pt x="4720" y="15623"/>
                  </a:lnTo>
                  <a:lnTo>
                    <a:pt x="3423" y="15520"/>
                  </a:lnTo>
                  <a:cubicBezTo>
                    <a:pt x="3773" y="15383"/>
                    <a:pt x="3995" y="15052"/>
                    <a:pt x="3972" y="14641"/>
                  </a:cubicBezTo>
                  <a:cubicBezTo>
                    <a:pt x="3937" y="14070"/>
                    <a:pt x="3411" y="13556"/>
                    <a:pt x="2804" y="13511"/>
                  </a:cubicBezTo>
                  <a:cubicBezTo>
                    <a:pt x="2196" y="13454"/>
                    <a:pt x="1741" y="13876"/>
                    <a:pt x="1776" y="14458"/>
                  </a:cubicBezTo>
                  <a:cubicBezTo>
                    <a:pt x="1799" y="14869"/>
                    <a:pt x="2079" y="15258"/>
                    <a:pt x="2465" y="15452"/>
                  </a:cubicBezTo>
                  <a:lnTo>
                    <a:pt x="2406" y="15452"/>
                  </a:lnTo>
                  <a:lnTo>
                    <a:pt x="47" y="16650"/>
                  </a:lnTo>
                  <a:lnTo>
                    <a:pt x="0" y="17792"/>
                  </a:lnTo>
                  <a:lnTo>
                    <a:pt x="1951" y="16730"/>
                  </a:lnTo>
                  <a:lnTo>
                    <a:pt x="970" y="21194"/>
                  </a:lnTo>
                  <a:lnTo>
                    <a:pt x="2243" y="21240"/>
                  </a:lnTo>
                  <a:lnTo>
                    <a:pt x="3096" y="18956"/>
                  </a:lnTo>
                  <a:lnTo>
                    <a:pt x="4030" y="21285"/>
                  </a:lnTo>
                  <a:lnTo>
                    <a:pt x="5269" y="21274"/>
                  </a:lnTo>
                  <a:lnTo>
                    <a:pt x="4007" y="16536"/>
                  </a:lnTo>
                  <a:lnTo>
                    <a:pt x="5748" y="16673"/>
                  </a:lnTo>
                  <a:lnTo>
                    <a:pt x="5911" y="13751"/>
                  </a:lnTo>
                  <a:lnTo>
                    <a:pt x="6191" y="11559"/>
                  </a:lnTo>
                  <a:lnTo>
                    <a:pt x="7687" y="13739"/>
                  </a:lnTo>
                  <a:lnTo>
                    <a:pt x="8014" y="16810"/>
                  </a:lnTo>
                  <a:lnTo>
                    <a:pt x="9708" y="16662"/>
                  </a:lnTo>
                  <a:lnTo>
                    <a:pt x="8797" y="21354"/>
                  </a:lnTo>
                  <a:lnTo>
                    <a:pt x="10058" y="21365"/>
                  </a:lnTo>
                  <a:lnTo>
                    <a:pt x="10853" y="19059"/>
                  </a:lnTo>
                  <a:lnTo>
                    <a:pt x="11846" y="21445"/>
                  </a:lnTo>
                  <a:lnTo>
                    <a:pt x="13084" y="21388"/>
                  </a:lnTo>
                  <a:lnTo>
                    <a:pt x="11799" y="16707"/>
                  </a:lnTo>
                  <a:lnTo>
                    <a:pt x="13586" y="16844"/>
                  </a:lnTo>
                  <a:lnTo>
                    <a:pt x="13680" y="13922"/>
                  </a:lnTo>
                  <a:lnTo>
                    <a:pt x="13972" y="11764"/>
                  </a:lnTo>
                  <a:lnTo>
                    <a:pt x="15467" y="13933"/>
                  </a:lnTo>
                  <a:lnTo>
                    <a:pt x="15911" y="16936"/>
                  </a:lnTo>
                  <a:lnTo>
                    <a:pt x="17546" y="16822"/>
                  </a:lnTo>
                  <a:lnTo>
                    <a:pt x="16623" y="21514"/>
                  </a:lnTo>
                  <a:lnTo>
                    <a:pt x="17920" y="21502"/>
                  </a:lnTo>
                  <a:lnTo>
                    <a:pt x="18726" y="19185"/>
                  </a:lnTo>
                  <a:lnTo>
                    <a:pt x="19649" y="21479"/>
                  </a:lnTo>
                  <a:lnTo>
                    <a:pt x="20911" y="21548"/>
                  </a:lnTo>
                  <a:lnTo>
                    <a:pt x="19649" y="17130"/>
                  </a:lnTo>
                  <a:lnTo>
                    <a:pt x="21600" y="18249"/>
                  </a:lnTo>
                  <a:close/>
                  <a:moveTo>
                    <a:pt x="12535" y="15771"/>
                  </a:moveTo>
                  <a:lnTo>
                    <a:pt x="11296" y="15634"/>
                  </a:lnTo>
                  <a:cubicBezTo>
                    <a:pt x="11612" y="15486"/>
                    <a:pt x="11810" y="15166"/>
                    <a:pt x="11787" y="14789"/>
                  </a:cubicBezTo>
                  <a:cubicBezTo>
                    <a:pt x="11752" y="14219"/>
                    <a:pt x="11226" y="13716"/>
                    <a:pt x="10619" y="13671"/>
                  </a:cubicBezTo>
                  <a:cubicBezTo>
                    <a:pt x="10011" y="13614"/>
                    <a:pt x="9556" y="14036"/>
                    <a:pt x="9591" y="14607"/>
                  </a:cubicBezTo>
                  <a:cubicBezTo>
                    <a:pt x="9614" y="15018"/>
                    <a:pt x="9895" y="15395"/>
                    <a:pt x="10280" y="15589"/>
                  </a:cubicBezTo>
                  <a:lnTo>
                    <a:pt x="8913" y="15691"/>
                  </a:lnTo>
                  <a:lnTo>
                    <a:pt x="8691" y="13762"/>
                  </a:lnTo>
                  <a:lnTo>
                    <a:pt x="6659" y="9492"/>
                  </a:lnTo>
                  <a:lnTo>
                    <a:pt x="8423" y="9721"/>
                  </a:lnTo>
                  <a:lnTo>
                    <a:pt x="7990" y="7437"/>
                  </a:lnTo>
                  <a:lnTo>
                    <a:pt x="8738" y="5154"/>
                  </a:lnTo>
                  <a:lnTo>
                    <a:pt x="9754" y="7506"/>
                  </a:lnTo>
                  <a:lnTo>
                    <a:pt x="10537" y="9789"/>
                  </a:lnTo>
                  <a:lnTo>
                    <a:pt x="12313" y="9675"/>
                  </a:lnTo>
                  <a:lnTo>
                    <a:pt x="12605" y="13842"/>
                  </a:lnTo>
                  <a:lnTo>
                    <a:pt x="12535" y="157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FD28EE9-E8BA-4F80-BA62-70C10E0EACE9}"/>
                </a:ext>
              </a:extLst>
            </p:cNvPr>
            <p:cNvSpPr/>
            <p:nvPr/>
          </p:nvSpPr>
          <p:spPr>
            <a:xfrm>
              <a:off x="9762801" y="2540125"/>
              <a:ext cx="614682" cy="8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9011"/>
                  </a:moveTo>
                  <a:lnTo>
                    <a:pt x="12541" y="5547"/>
                  </a:lnTo>
                  <a:cubicBezTo>
                    <a:pt x="13969" y="5173"/>
                    <a:pt x="15040" y="4256"/>
                    <a:pt x="15129" y="3101"/>
                  </a:cubicBezTo>
                  <a:cubicBezTo>
                    <a:pt x="15263" y="1539"/>
                    <a:pt x="13567" y="147"/>
                    <a:pt x="11291" y="11"/>
                  </a:cubicBezTo>
                  <a:cubicBezTo>
                    <a:pt x="9015" y="-125"/>
                    <a:pt x="7051" y="1064"/>
                    <a:pt x="6873" y="2626"/>
                  </a:cubicBezTo>
                  <a:cubicBezTo>
                    <a:pt x="6739" y="3849"/>
                    <a:pt x="7765" y="4969"/>
                    <a:pt x="9327" y="5445"/>
                  </a:cubicBezTo>
                  <a:lnTo>
                    <a:pt x="3793" y="5581"/>
                  </a:lnTo>
                  <a:lnTo>
                    <a:pt x="3972" y="317"/>
                  </a:lnTo>
                  <a:lnTo>
                    <a:pt x="0" y="283"/>
                  </a:lnTo>
                  <a:lnTo>
                    <a:pt x="89" y="8637"/>
                  </a:lnTo>
                  <a:lnTo>
                    <a:pt x="6382" y="8264"/>
                  </a:lnTo>
                  <a:lnTo>
                    <a:pt x="357" y="21373"/>
                  </a:lnTo>
                  <a:lnTo>
                    <a:pt x="5311" y="21339"/>
                  </a:lnTo>
                  <a:lnTo>
                    <a:pt x="9640" y="14886"/>
                  </a:lnTo>
                  <a:lnTo>
                    <a:pt x="11916" y="21305"/>
                  </a:lnTo>
                  <a:lnTo>
                    <a:pt x="16691" y="21475"/>
                  </a:lnTo>
                  <a:lnTo>
                    <a:pt x="14236" y="9113"/>
                  </a:lnTo>
                  <a:lnTo>
                    <a:pt x="21243" y="12237"/>
                  </a:lnTo>
                  <a:lnTo>
                    <a:pt x="21600" y="901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54EAB5F-6FA1-48DB-B508-F283C268870A}"/>
                </a:ext>
              </a:extLst>
            </p:cNvPr>
            <p:cNvSpPr/>
            <p:nvPr/>
          </p:nvSpPr>
          <p:spPr>
            <a:xfrm>
              <a:off x="8026399" y="2514600"/>
              <a:ext cx="703582" cy="79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16882" y="5855"/>
                  </a:moveTo>
                  <a:lnTo>
                    <a:pt x="12593" y="5582"/>
                  </a:lnTo>
                  <a:cubicBezTo>
                    <a:pt x="13841" y="5206"/>
                    <a:pt x="14738" y="4283"/>
                    <a:pt x="14816" y="3121"/>
                  </a:cubicBezTo>
                  <a:cubicBezTo>
                    <a:pt x="14933" y="1549"/>
                    <a:pt x="13451" y="147"/>
                    <a:pt x="11463" y="11"/>
                  </a:cubicBezTo>
                  <a:cubicBezTo>
                    <a:pt x="9474" y="-126"/>
                    <a:pt x="7759" y="1070"/>
                    <a:pt x="7603" y="2642"/>
                  </a:cubicBezTo>
                  <a:cubicBezTo>
                    <a:pt x="7525" y="3804"/>
                    <a:pt x="8266" y="4830"/>
                    <a:pt x="9435" y="5377"/>
                  </a:cubicBezTo>
                  <a:lnTo>
                    <a:pt x="9240" y="5377"/>
                  </a:lnTo>
                  <a:lnTo>
                    <a:pt x="702" y="8760"/>
                  </a:lnTo>
                  <a:lnTo>
                    <a:pt x="0" y="11904"/>
                  </a:lnTo>
                  <a:lnTo>
                    <a:pt x="6979" y="8931"/>
                  </a:lnTo>
                  <a:lnTo>
                    <a:pt x="1638" y="21269"/>
                  </a:lnTo>
                  <a:lnTo>
                    <a:pt x="5887" y="21371"/>
                  </a:lnTo>
                  <a:lnTo>
                    <a:pt x="9786" y="15049"/>
                  </a:lnTo>
                  <a:lnTo>
                    <a:pt x="11853" y="21474"/>
                  </a:lnTo>
                  <a:lnTo>
                    <a:pt x="15986" y="21440"/>
                  </a:lnTo>
                  <a:lnTo>
                    <a:pt x="13958" y="8350"/>
                  </a:lnTo>
                  <a:lnTo>
                    <a:pt x="19690" y="8726"/>
                  </a:lnTo>
                  <a:lnTo>
                    <a:pt x="21600" y="626"/>
                  </a:lnTo>
                  <a:lnTo>
                    <a:pt x="18013" y="387"/>
                  </a:lnTo>
                  <a:lnTo>
                    <a:pt x="16882" y="585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F2E9519-C476-423C-BEF3-1AC0D78909D2}"/>
                </a:ext>
              </a:extLst>
            </p:cNvPr>
            <p:cNvSpPr/>
            <p:nvPr/>
          </p:nvSpPr>
          <p:spPr>
            <a:xfrm>
              <a:off x="8909255" y="2527299"/>
              <a:ext cx="659129" cy="8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16647" y="5790"/>
                  </a:moveTo>
                  <a:lnTo>
                    <a:pt x="12319" y="5419"/>
                  </a:lnTo>
                  <a:cubicBezTo>
                    <a:pt x="13526" y="5013"/>
                    <a:pt x="14400" y="4134"/>
                    <a:pt x="14483" y="3086"/>
                  </a:cubicBezTo>
                  <a:cubicBezTo>
                    <a:pt x="14608" y="1531"/>
                    <a:pt x="13027" y="145"/>
                    <a:pt x="10904" y="10"/>
                  </a:cubicBezTo>
                  <a:cubicBezTo>
                    <a:pt x="8782" y="-125"/>
                    <a:pt x="6950" y="1058"/>
                    <a:pt x="6784" y="2613"/>
                  </a:cubicBezTo>
                  <a:cubicBezTo>
                    <a:pt x="6701" y="3729"/>
                    <a:pt x="7491" y="4776"/>
                    <a:pt x="8740" y="5317"/>
                  </a:cubicBezTo>
                  <a:lnTo>
                    <a:pt x="3829" y="5621"/>
                  </a:lnTo>
                  <a:lnTo>
                    <a:pt x="3995" y="314"/>
                  </a:lnTo>
                  <a:lnTo>
                    <a:pt x="375" y="314"/>
                  </a:lnTo>
                  <a:lnTo>
                    <a:pt x="0" y="8731"/>
                  </a:lnTo>
                  <a:lnTo>
                    <a:pt x="6118" y="8292"/>
                  </a:lnTo>
                  <a:lnTo>
                    <a:pt x="541" y="21205"/>
                  </a:lnTo>
                  <a:lnTo>
                    <a:pt x="5036" y="21238"/>
                  </a:lnTo>
                  <a:lnTo>
                    <a:pt x="8990" y="14883"/>
                  </a:lnTo>
                  <a:lnTo>
                    <a:pt x="11320" y="21475"/>
                  </a:lnTo>
                  <a:lnTo>
                    <a:pt x="15773" y="21306"/>
                  </a:lnTo>
                  <a:lnTo>
                    <a:pt x="13526" y="8393"/>
                  </a:lnTo>
                  <a:lnTo>
                    <a:pt x="19810" y="8731"/>
                  </a:lnTo>
                  <a:lnTo>
                    <a:pt x="21600" y="652"/>
                  </a:lnTo>
                  <a:lnTo>
                    <a:pt x="17938" y="450"/>
                  </a:lnTo>
                  <a:lnTo>
                    <a:pt x="16647" y="57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25FAC0D-9448-4A6B-A0A6-151C30C658E3}"/>
                </a:ext>
              </a:extLst>
            </p:cNvPr>
            <p:cNvSpPr/>
            <p:nvPr/>
          </p:nvSpPr>
          <p:spPr>
            <a:xfrm>
              <a:off x="8853066" y="1122699"/>
              <a:ext cx="652781" cy="77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extrusionOk="0">
                  <a:moveTo>
                    <a:pt x="10422" y="14786"/>
                  </a:moveTo>
                  <a:lnTo>
                    <a:pt x="12943" y="21470"/>
                  </a:lnTo>
                  <a:lnTo>
                    <a:pt x="17314" y="21259"/>
                  </a:lnTo>
                  <a:lnTo>
                    <a:pt x="14708" y="9052"/>
                  </a:lnTo>
                  <a:lnTo>
                    <a:pt x="21222" y="12112"/>
                  </a:lnTo>
                  <a:lnTo>
                    <a:pt x="21600" y="8841"/>
                  </a:lnTo>
                  <a:lnTo>
                    <a:pt x="13574" y="5569"/>
                  </a:lnTo>
                  <a:cubicBezTo>
                    <a:pt x="14666" y="5112"/>
                    <a:pt x="15423" y="4232"/>
                    <a:pt x="15507" y="3212"/>
                  </a:cubicBezTo>
                  <a:cubicBezTo>
                    <a:pt x="15633" y="1594"/>
                    <a:pt x="14036" y="151"/>
                    <a:pt x="11893" y="11"/>
                  </a:cubicBezTo>
                  <a:cubicBezTo>
                    <a:pt x="9749" y="-130"/>
                    <a:pt x="7900" y="1101"/>
                    <a:pt x="7732" y="2720"/>
                  </a:cubicBezTo>
                  <a:cubicBezTo>
                    <a:pt x="7648" y="3775"/>
                    <a:pt x="8279" y="4725"/>
                    <a:pt x="9287" y="5323"/>
                  </a:cubicBezTo>
                  <a:lnTo>
                    <a:pt x="378" y="8524"/>
                  </a:lnTo>
                  <a:lnTo>
                    <a:pt x="0" y="11972"/>
                  </a:lnTo>
                  <a:lnTo>
                    <a:pt x="7312" y="8841"/>
                  </a:lnTo>
                  <a:lnTo>
                    <a:pt x="2816" y="21153"/>
                  </a:lnTo>
                  <a:lnTo>
                    <a:pt x="6640" y="21400"/>
                  </a:lnTo>
                  <a:lnTo>
                    <a:pt x="10422" y="147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D84E344-BA24-42B2-A2D6-360970991FD1}"/>
                </a:ext>
              </a:extLst>
            </p:cNvPr>
            <p:cNvSpPr/>
            <p:nvPr/>
          </p:nvSpPr>
          <p:spPr>
            <a:xfrm>
              <a:off x="8439150" y="1803342"/>
              <a:ext cx="624842" cy="74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extrusionOk="0">
                  <a:moveTo>
                    <a:pt x="15102" y="8718"/>
                  </a:moveTo>
                  <a:lnTo>
                    <a:pt x="21600" y="9343"/>
                  </a:lnTo>
                  <a:lnTo>
                    <a:pt x="21161" y="2510"/>
                  </a:lnTo>
                  <a:lnTo>
                    <a:pt x="17166" y="2253"/>
                  </a:lnTo>
                  <a:lnTo>
                    <a:pt x="17298" y="6073"/>
                  </a:lnTo>
                  <a:lnTo>
                    <a:pt x="12249" y="5853"/>
                  </a:lnTo>
                  <a:cubicBezTo>
                    <a:pt x="13434" y="5375"/>
                    <a:pt x="14312" y="4457"/>
                    <a:pt x="14400" y="3355"/>
                  </a:cubicBezTo>
                  <a:cubicBezTo>
                    <a:pt x="14532" y="1665"/>
                    <a:pt x="12863" y="159"/>
                    <a:pt x="10624" y="12"/>
                  </a:cubicBezTo>
                  <a:cubicBezTo>
                    <a:pt x="8385" y="-135"/>
                    <a:pt x="6454" y="1151"/>
                    <a:pt x="6278" y="2841"/>
                  </a:cubicBezTo>
                  <a:cubicBezTo>
                    <a:pt x="6190" y="4053"/>
                    <a:pt x="7024" y="5155"/>
                    <a:pt x="8298" y="5743"/>
                  </a:cubicBezTo>
                  <a:lnTo>
                    <a:pt x="0" y="8938"/>
                  </a:lnTo>
                  <a:lnTo>
                    <a:pt x="615" y="12245"/>
                  </a:lnTo>
                  <a:lnTo>
                    <a:pt x="7288" y="9563"/>
                  </a:lnTo>
                  <a:lnTo>
                    <a:pt x="5971" y="21208"/>
                  </a:lnTo>
                  <a:lnTo>
                    <a:pt x="10010" y="21465"/>
                  </a:lnTo>
                  <a:lnTo>
                    <a:pt x="12205" y="14926"/>
                  </a:lnTo>
                  <a:lnTo>
                    <a:pt x="16683" y="21392"/>
                  </a:lnTo>
                  <a:lnTo>
                    <a:pt x="20502" y="21392"/>
                  </a:lnTo>
                  <a:lnTo>
                    <a:pt x="15102" y="87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FEBD148-1958-4B19-B2EA-728628549B35}"/>
                </a:ext>
              </a:extLst>
            </p:cNvPr>
            <p:cNvSpPr/>
            <p:nvPr/>
          </p:nvSpPr>
          <p:spPr>
            <a:xfrm>
              <a:off x="9244433" y="1819766"/>
              <a:ext cx="693421" cy="73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14637" y="9296"/>
                  </a:moveTo>
                  <a:lnTo>
                    <a:pt x="21600" y="12291"/>
                  </a:lnTo>
                  <a:lnTo>
                    <a:pt x="21204" y="9222"/>
                  </a:lnTo>
                  <a:lnTo>
                    <a:pt x="12382" y="5745"/>
                  </a:lnTo>
                  <a:cubicBezTo>
                    <a:pt x="13292" y="5227"/>
                    <a:pt x="13925" y="4376"/>
                    <a:pt x="14004" y="3378"/>
                  </a:cubicBezTo>
                  <a:cubicBezTo>
                    <a:pt x="14123" y="1676"/>
                    <a:pt x="12620" y="160"/>
                    <a:pt x="10602" y="12"/>
                  </a:cubicBezTo>
                  <a:cubicBezTo>
                    <a:pt x="8585" y="-136"/>
                    <a:pt x="6844" y="1159"/>
                    <a:pt x="6686" y="2860"/>
                  </a:cubicBezTo>
                  <a:cubicBezTo>
                    <a:pt x="6607" y="4006"/>
                    <a:pt x="7279" y="5079"/>
                    <a:pt x="8308" y="5708"/>
                  </a:cubicBezTo>
                  <a:lnTo>
                    <a:pt x="4391" y="5745"/>
                  </a:lnTo>
                  <a:lnTo>
                    <a:pt x="4114" y="1935"/>
                  </a:lnTo>
                  <a:lnTo>
                    <a:pt x="0" y="2157"/>
                  </a:lnTo>
                  <a:lnTo>
                    <a:pt x="1543" y="9000"/>
                  </a:lnTo>
                  <a:lnTo>
                    <a:pt x="7635" y="8593"/>
                  </a:lnTo>
                  <a:lnTo>
                    <a:pt x="6646" y="21205"/>
                  </a:lnTo>
                  <a:lnTo>
                    <a:pt x="10127" y="21427"/>
                  </a:lnTo>
                  <a:lnTo>
                    <a:pt x="12145" y="14880"/>
                  </a:lnTo>
                  <a:lnTo>
                    <a:pt x="16180" y="21427"/>
                  </a:lnTo>
                  <a:lnTo>
                    <a:pt x="19701" y="21464"/>
                  </a:lnTo>
                  <a:lnTo>
                    <a:pt x="14637" y="92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131ADE-FA48-493B-9199-B7A5C8705216}"/>
              </a:ext>
            </a:extLst>
          </p:cNvPr>
          <p:cNvGrpSpPr/>
          <p:nvPr/>
        </p:nvGrpSpPr>
        <p:grpSpPr>
          <a:xfrm>
            <a:off x="6695611" y="2986318"/>
            <a:ext cx="2194560" cy="1260003"/>
            <a:chOff x="8921977" y="1394910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B1187E-5FF1-45EB-AA2C-408F4B07E0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36505C-212D-4D93-AC19-10E486B08C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E4F160-044C-491F-BA54-D1328C5F96AB}"/>
              </a:ext>
            </a:extLst>
          </p:cNvPr>
          <p:cNvGrpSpPr/>
          <p:nvPr/>
        </p:nvGrpSpPr>
        <p:grpSpPr>
          <a:xfrm>
            <a:off x="7155487" y="4569111"/>
            <a:ext cx="1734683" cy="1413892"/>
            <a:chOff x="8921977" y="4001571"/>
            <a:chExt cx="2926080" cy="188518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38AF29-9C07-4888-A610-CDA5D9913FD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85CCF-8E59-426A-9EBD-5B46FCAC36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FCC008-8368-43E0-9D20-CB40142F1F16}"/>
              </a:ext>
            </a:extLst>
          </p:cNvPr>
          <p:cNvGrpSpPr/>
          <p:nvPr/>
        </p:nvGrpSpPr>
        <p:grpSpPr>
          <a:xfrm>
            <a:off x="253830" y="2986319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E2011C-66CA-44B5-9334-08810882D19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C56AC9-EC13-40BC-9ED2-5B95356E03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1CA32B-FA39-440A-8148-A286D03CCDD5}"/>
              </a:ext>
            </a:extLst>
          </p:cNvPr>
          <p:cNvGrpSpPr/>
          <p:nvPr/>
        </p:nvGrpSpPr>
        <p:grpSpPr>
          <a:xfrm>
            <a:off x="253830" y="4569111"/>
            <a:ext cx="1734683" cy="1413892"/>
            <a:chOff x="332936" y="4580523"/>
            <a:chExt cx="2926080" cy="18851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02769A-9B35-4D18-AB4A-408B0DF2189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060A85-9152-4CA6-ACC4-B2D98EA19A5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BE22F-D6F6-4E0A-9B6B-B7DA54B0107B}"/>
              </a:ext>
            </a:extLst>
          </p:cNvPr>
          <p:cNvGrpSpPr/>
          <p:nvPr/>
        </p:nvGrpSpPr>
        <p:grpSpPr>
          <a:xfrm>
            <a:off x="6695611" y="1403525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CFD28B-0093-4344-B95D-B84CFB7DAA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1F8C68-8ED6-44C2-99B0-65BA8E2463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15ADE7-82CF-4629-9D8A-26650E380B57}"/>
              </a:ext>
            </a:extLst>
          </p:cNvPr>
          <p:cNvGrpSpPr/>
          <p:nvPr/>
        </p:nvGrpSpPr>
        <p:grpSpPr>
          <a:xfrm>
            <a:off x="253830" y="14035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F2D389-A183-42A5-9AF3-60C53EAC669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E76421-8303-4CC5-A756-5A0CB2DE5E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Human Paper Cut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BF5348-896F-41B7-BFE7-CB34D1A128AA}"/>
              </a:ext>
            </a:extLst>
          </p:cNvPr>
          <p:cNvGrpSpPr/>
          <p:nvPr/>
        </p:nvGrpSpPr>
        <p:grpSpPr>
          <a:xfrm>
            <a:off x="2325565" y="1498018"/>
            <a:ext cx="4492871" cy="4484985"/>
            <a:chOff x="7972231" y="942132"/>
            <a:chExt cx="2405252" cy="240103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84A9BE-B0B3-4D27-89FB-394CBDDF2C49}"/>
                </a:ext>
              </a:extLst>
            </p:cNvPr>
            <p:cNvSpPr/>
            <p:nvPr/>
          </p:nvSpPr>
          <p:spPr>
            <a:xfrm>
              <a:off x="7972231" y="942132"/>
              <a:ext cx="2348231" cy="23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18249"/>
                  </a:moveTo>
                  <a:lnTo>
                    <a:pt x="21530" y="17084"/>
                  </a:lnTo>
                  <a:lnTo>
                    <a:pt x="18995" y="15840"/>
                  </a:lnTo>
                  <a:cubicBezTo>
                    <a:pt x="19357" y="15703"/>
                    <a:pt x="19579" y="15383"/>
                    <a:pt x="19556" y="14972"/>
                  </a:cubicBezTo>
                  <a:cubicBezTo>
                    <a:pt x="19521" y="14413"/>
                    <a:pt x="18995" y="13910"/>
                    <a:pt x="18387" y="13865"/>
                  </a:cubicBezTo>
                  <a:cubicBezTo>
                    <a:pt x="17780" y="13808"/>
                    <a:pt x="17324" y="14230"/>
                    <a:pt x="17359" y="14789"/>
                  </a:cubicBezTo>
                  <a:cubicBezTo>
                    <a:pt x="17394" y="15223"/>
                    <a:pt x="17710" y="15623"/>
                    <a:pt x="18142" y="15806"/>
                  </a:cubicBezTo>
                  <a:lnTo>
                    <a:pt x="16705" y="15840"/>
                  </a:lnTo>
                  <a:lnTo>
                    <a:pt x="16495" y="13956"/>
                  </a:lnTo>
                  <a:lnTo>
                    <a:pt x="14427" y="9926"/>
                  </a:lnTo>
                  <a:lnTo>
                    <a:pt x="16623" y="10931"/>
                  </a:lnTo>
                  <a:lnTo>
                    <a:pt x="16366" y="9926"/>
                  </a:lnTo>
                  <a:lnTo>
                    <a:pt x="13598" y="8739"/>
                  </a:lnTo>
                  <a:cubicBezTo>
                    <a:pt x="13843" y="8579"/>
                    <a:pt x="13995" y="8293"/>
                    <a:pt x="13972" y="7962"/>
                  </a:cubicBezTo>
                  <a:cubicBezTo>
                    <a:pt x="13937" y="7392"/>
                    <a:pt x="13411" y="6889"/>
                    <a:pt x="12803" y="6832"/>
                  </a:cubicBezTo>
                  <a:cubicBezTo>
                    <a:pt x="12196" y="6775"/>
                    <a:pt x="11740" y="7186"/>
                    <a:pt x="11775" y="7757"/>
                  </a:cubicBezTo>
                  <a:cubicBezTo>
                    <a:pt x="11799" y="8145"/>
                    <a:pt x="12044" y="8488"/>
                    <a:pt x="12395" y="8704"/>
                  </a:cubicBezTo>
                  <a:lnTo>
                    <a:pt x="11238" y="8704"/>
                  </a:lnTo>
                  <a:lnTo>
                    <a:pt x="10981" y="7437"/>
                  </a:lnTo>
                  <a:lnTo>
                    <a:pt x="9661" y="3167"/>
                  </a:lnTo>
                  <a:lnTo>
                    <a:pt x="11624" y="4263"/>
                  </a:lnTo>
                  <a:lnTo>
                    <a:pt x="11565" y="3133"/>
                  </a:lnTo>
                  <a:lnTo>
                    <a:pt x="9170" y="1946"/>
                  </a:lnTo>
                  <a:cubicBezTo>
                    <a:pt x="9451" y="1786"/>
                    <a:pt x="9614" y="1501"/>
                    <a:pt x="9591" y="1147"/>
                  </a:cubicBezTo>
                  <a:cubicBezTo>
                    <a:pt x="9556" y="576"/>
                    <a:pt x="9030" y="74"/>
                    <a:pt x="8423" y="5"/>
                  </a:cubicBezTo>
                  <a:cubicBezTo>
                    <a:pt x="7815" y="-52"/>
                    <a:pt x="7360" y="359"/>
                    <a:pt x="7395" y="930"/>
                  </a:cubicBezTo>
                  <a:cubicBezTo>
                    <a:pt x="7418" y="1295"/>
                    <a:pt x="7640" y="1626"/>
                    <a:pt x="7955" y="1843"/>
                  </a:cubicBezTo>
                  <a:lnTo>
                    <a:pt x="5631" y="2916"/>
                  </a:lnTo>
                  <a:lnTo>
                    <a:pt x="5701" y="4115"/>
                  </a:lnTo>
                  <a:lnTo>
                    <a:pt x="7582" y="3065"/>
                  </a:lnTo>
                  <a:lnTo>
                    <a:pt x="6927" y="7346"/>
                  </a:lnTo>
                  <a:lnTo>
                    <a:pt x="7138" y="8625"/>
                  </a:lnTo>
                  <a:lnTo>
                    <a:pt x="5783" y="8533"/>
                  </a:lnTo>
                  <a:cubicBezTo>
                    <a:pt x="6075" y="8385"/>
                    <a:pt x="6262" y="8077"/>
                    <a:pt x="6238" y="7700"/>
                  </a:cubicBezTo>
                  <a:cubicBezTo>
                    <a:pt x="6203" y="7129"/>
                    <a:pt x="5677" y="6615"/>
                    <a:pt x="5070" y="6558"/>
                  </a:cubicBezTo>
                  <a:cubicBezTo>
                    <a:pt x="4463" y="6501"/>
                    <a:pt x="4007" y="6923"/>
                    <a:pt x="4042" y="7494"/>
                  </a:cubicBezTo>
                  <a:cubicBezTo>
                    <a:pt x="4065" y="7905"/>
                    <a:pt x="4346" y="8282"/>
                    <a:pt x="4720" y="8476"/>
                  </a:cubicBezTo>
                  <a:lnTo>
                    <a:pt x="2652" y="9515"/>
                  </a:lnTo>
                  <a:lnTo>
                    <a:pt x="2967" y="10622"/>
                  </a:lnTo>
                  <a:lnTo>
                    <a:pt x="4614" y="9743"/>
                  </a:lnTo>
                  <a:lnTo>
                    <a:pt x="4801" y="13659"/>
                  </a:lnTo>
                  <a:lnTo>
                    <a:pt x="4720" y="15623"/>
                  </a:lnTo>
                  <a:lnTo>
                    <a:pt x="3423" y="15520"/>
                  </a:lnTo>
                  <a:cubicBezTo>
                    <a:pt x="3773" y="15383"/>
                    <a:pt x="3995" y="15052"/>
                    <a:pt x="3972" y="14641"/>
                  </a:cubicBezTo>
                  <a:cubicBezTo>
                    <a:pt x="3937" y="14070"/>
                    <a:pt x="3411" y="13556"/>
                    <a:pt x="2804" y="13511"/>
                  </a:cubicBezTo>
                  <a:cubicBezTo>
                    <a:pt x="2196" y="13454"/>
                    <a:pt x="1741" y="13876"/>
                    <a:pt x="1776" y="14458"/>
                  </a:cubicBezTo>
                  <a:cubicBezTo>
                    <a:pt x="1799" y="14869"/>
                    <a:pt x="2079" y="15258"/>
                    <a:pt x="2465" y="15452"/>
                  </a:cubicBezTo>
                  <a:lnTo>
                    <a:pt x="2406" y="15452"/>
                  </a:lnTo>
                  <a:lnTo>
                    <a:pt x="47" y="16650"/>
                  </a:lnTo>
                  <a:lnTo>
                    <a:pt x="0" y="17792"/>
                  </a:lnTo>
                  <a:lnTo>
                    <a:pt x="1951" y="16730"/>
                  </a:lnTo>
                  <a:lnTo>
                    <a:pt x="970" y="21194"/>
                  </a:lnTo>
                  <a:lnTo>
                    <a:pt x="2243" y="21240"/>
                  </a:lnTo>
                  <a:lnTo>
                    <a:pt x="3096" y="18956"/>
                  </a:lnTo>
                  <a:lnTo>
                    <a:pt x="4030" y="21285"/>
                  </a:lnTo>
                  <a:lnTo>
                    <a:pt x="5269" y="21274"/>
                  </a:lnTo>
                  <a:lnTo>
                    <a:pt x="4007" y="16536"/>
                  </a:lnTo>
                  <a:lnTo>
                    <a:pt x="5748" y="16673"/>
                  </a:lnTo>
                  <a:lnTo>
                    <a:pt x="5911" y="13751"/>
                  </a:lnTo>
                  <a:lnTo>
                    <a:pt x="6191" y="11559"/>
                  </a:lnTo>
                  <a:lnTo>
                    <a:pt x="7687" y="13739"/>
                  </a:lnTo>
                  <a:lnTo>
                    <a:pt x="8014" y="16810"/>
                  </a:lnTo>
                  <a:lnTo>
                    <a:pt x="9708" y="16662"/>
                  </a:lnTo>
                  <a:lnTo>
                    <a:pt x="8797" y="21354"/>
                  </a:lnTo>
                  <a:lnTo>
                    <a:pt x="10058" y="21365"/>
                  </a:lnTo>
                  <a:lnTo>
                    <a:pt x="10853" y="19059"/>
                  </a:lnTo>
                  <a:lnTo>
                    <a:pt x="11846" y="21445"/>
                  </a:lnTo>
                  <a:lnTo>
                    <a:pt x="13084" y="21388"/>
                  </a:lnTo>
                  <a:lnTo>
                    <a:pt x="11799" y="16707"/>
                  </a:lnTo>
                  <a:lnTo>
                    <a:pt x="13586" y="16844"/>
                  </a:lnTo>
                  <a:lnTo>
                    <a:pt x="13680" y="13922"/>
                  </a:lnTo>
                  <a:lnTo>
                    <a:pt x="13972" y="11764"/>
                  </a:lnTo>
                  <a:lnTo>
                    <a:pt x="15467" y="13933"/>
                  </a:lnTo>
                  <a:lnTo>
                    <a:pt x="15911" y="16936"/>
                  </a:lnTo>
                  <a:lnTo>
                    <a:pt x="17546" y="16822"/>
                  </a:lnTo>
                  <a:lnTo>
                    <a:pt x="16623" y="21514"/>
                  </a:lnTo>
                  <a:lnTo>
                    <a:pt x="17920" y="21502"/>
                  </a:lnTo>
                  <a:lnTo>
                    <a:pt x="18726" y="19185"/>
                  </a:lnTo>
                  <a:lnTo>
                    <a:pt x="19649" y="21479"/>
                  </a:lnTo>
                  <a:lnTo>
                    <a:pt x="20911" y="21548"/>
                  </a:lnTo>
                  <a:lnTo>
                    <a:pt x="19649" y="17130"/>
                  </a:lnTo>
                  <a:lnTo>
                    <a:pt x="21600" y="18249"/>
                  </a:lnTo>
                  <a:close/>
                  <a:moveTo>
                    <a:pt x="12535" y="15771"/>
                  </a:moveTo>
                  <a:lnTo>
                    <a:pt x="11296" y="15634"/>
                  </a:lnTo>
                  <a:cubicBezTo>
                    <a:pt x="11612" y="15486"/>
                    <a:pt x="11810" y="15166"/>
                    <a:pt x="11787" y="14789"/>
                  </a:cubicBezTo>
                  <a:cubicBezTo>
                    <a:pt x="11752" y="14219"/>
                    <a:pt x="11226" y="13716"/>
                    <a:pt x="10619" y="13671"/>
                  </a:cubicBezTo>
                  <a:cubicBezTo>
                    <a:pt x="10011" y="13614"/>
                    <a:pt x="9556" y="14036"/>
                    <a:pt x="9591" y="14607"/>
                  </a:cubicBezTo>
                  <a:cubicBezTo>
                    <a:pt x="9614" y="15018"/>
                    <a:pt x="9895" y="15395"/>
                    <a:pt x="10280" y="15589"/>
                  </a:cubicBezTo>
                  <a:lnTo>
                    <a:pt x="8913" y="15691"/>
                  </a:lnTo>
                  <a:lnTo>
                    <a:pt x="8691" y="13762"/>
                  </a:lnTo>
                  <a:lnTo>
                    <a:pt x="6659" y="9492"/>
                  </a:lnTo>
                  <a:lnTo>
                    <a:pt x="8423" y="9721"/>
                  </a:lnTo>
                  <a:lnTo>
                    <a:pt x="7990" y="7437"/>
                  </a:lnTo>
                  <a:lnTo>
                    <a:pt x="8738" y="5154"/>
                  </a:lnTo>
                  <a:lnTo>
                    <a:pt x="9754" y="7506"/>
                  </a:lnTo>
                  <a:lnTo>
                    <a:pt x="10537" y="9789"/>
                  </a:lnTo>
                  <a:lnTo>
                    <a:pt x="12313" y="9675"/>
                  </a:lnTo>
                  <a:lnTo>
                    <a:pt x="12605" y="13842"/>
                  </a:lnTo>
                  <a:lnTo>
                    <a:pt x="12535" y="15771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FD28EE9-E8BA-4F80-BA62-70C10E0EACE9}"/>
                </a:ext>
              </a:extLst>
            </p:cNvPr>
            <p:cNvSpPr/>
            <p:nvPr/>
          </p:nvSpPr>
          <p:spPr>
            <a:xfrm>
              <a:off x="9762801" y="2540125"/>
              <a:ext cx="614682" cy="8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9011"/>
                  </a:moveTo>
                  <a:lnTo>
                    <a:pt x="12541" y="5547"/>
                  </a:lnTo>
                  <a:cubicBezTo>
                    <a:pt x="13969" y="5173"/>
                    <a:pt x="15040" y="4256"/>
                    <a:pt x="15129" y="3101"/>
                  </a:cubicBezTo>
                  <a:cubicBezTo>
                    <a:pt x="15263" y="1539"/>
                    <a:pt x="13567" y="147"/>
                    <a:pt x="11291" y="11"/>
                  </a:cubicBezTo>
                  <a:cubicBezTo>
                    <a:pt x="9015" y="-125"/>
                    <a:pt x="7051" y="1064"/>
                    <a:pt x="6873" y="2626"/>
                  </a:cubicBezTo>
                  <a:cubicBezTo>
                    <a:pt x="6739" y="3849"/>
                    <a:pt x="7765" y="4969"/>
                    <a:pt x="9327" y="5445"/>
                  </a:cubicBezTo>
                  <a:lnTo>
                    <a:pt x="3793" y="5581"/>
                  </a:lnTo>
                  <a:lnTo>
                    <a:pt x="3972" y="317"/>
                  </a:lnTo>
                  <a:lnTo>
                    <a:pt x="0" y="283"/>
                  </a:lnTo>
                  <a:lnTo>
                    <a:pt x="89" y="8637"/>
                  </a:lnTo>
                  <a:lnTo>
                    <a:pt x="6382" y="8264"/>
                  </a:lnTo>
                  <a:lnTo>
                    <a:pt x="357" y="21373"/>
                  </a:lnTo>
                  <a:lnTo>
                    <a:pt x="5311" y="21339"/>
                  </a:lnTo>
                  <a:lnTo>
                    <a:pt x="9640" y="14886"/>
                  </a:lnTo>
                  <a:lnTo>
                    <a:pt x="11916" y="21305"/>
                  </a:lnTo>
                  <a:lnTo>
                    <a:pt x="16691" y="21475"/>
                  </a:lnTo>
                  <a:lnTo>
                    <a:pt x="14236" y="9113"/>
                  </a:lnTo>
                  <a:lnTo>
                    <a:pt x="21243" y="12237"/>
                  </a:lnTo>
                  <a:lnTo>
                    <a:pt x="21600" y="901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54EAB5F-6FA1-48DB-B508-F283C268870A}"/>
                </a:ext>
              </a:extLst>
            </p:cNvPr>
            <p:cNvSpPr/>
            <p:nvPr/>
          </p:nvSpPr>
          <p:spPr>
            <a:xfrm>
              <a:off x="8026399" y="2514600"/>
              <a:ext cx="703582" cy="79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16882" y="5855"/>
                  </a:moveTo>
                  <a:lnTo>
                    <a:pt x="12593" y="5582"/>
                  </a:lnTo>
                  <a:cubicBezTo>
                    <a:pt x="13841" y="5206"/>
                    <a:pt x="14738" y="4283"/>
                    <a:pt x="14816" y="3121"/>
                  </a:cubicBezTo>
                  <a:cubicBezTo>
                    <a:pt x="14933" y="1549"/>
                    <a:pt x="13451" y="147"/>
                    <a:pt x="11463" y="11"/>
                  </a:cubicBezTo>
                  <a:cubicBezTo>
                    <a:pt x="9474" y="-126"/>
                    <a:pt x="7759" y="1070"/>
                    <a:pt x="7603" y="2642"/>
                  </a:cubicBezTo>
                  <a:cubicBezTo>
                    <a:pt x="7525" y="3804"/>
                    <a:pt x="8266" y="4830"/>
                    <a:pt x="9435" y="5377"/>
                  </a:cubicBezTo>
                  <a:lnTo>
                    <a:pt x="9240" y="5377"/>
                  </a:lnTo>
                  <a:lnTo>
                    <a:pt x="702" y="8760"/>
                  </a:lnTo>
                  <a:lnTo>
                    <a:pt x="0" y="11904"/>
                  </a:lnTo>
                  <a:lnTo>
                    <a:pt x="6979" y="8931"/>
                  </a:lnTo>
                  <a:lnTo>
                    <a:pt x="1638" y="21269"/>
                  </a:lnTo>
                  <a:lnTo>
                    <a:pt x="5887" y="21371"/>
                  </a:lnTo>
                  <a:lnTo>
                    <a:pt x="9786" y="15049"/>
                  </a:lnTo>
                  <a:lnTo>
                    <a:pt x="11853" y="21474"/>
                  </a:lnTo>
                  <a:lnTo>
                    <a:pt x="15986" y="21440"/>
                  </a:lnTo>
                  <a:lnTo>
                    <a:pt x="13958" y="8350"/>
                  </a:lnTo>
                  <a:lnTo>
                    <a:pt x="19690" y="8726"/>
                  </a:lnTo>
                  <a:lnTo>
                    <a:pt x="21600" y="626"/>
                  </a:lnTo>
                  <a:lnTo>
                    <a:pt x="18013" y="387"/>
                  </a:lnTo>
                  <a:lnTo>
                    <a:pt x="16882" y="585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F2E9519-C476-423C-BEF3-1AC0D78909D2}"/>
                </a:ext>
              </a:extLst>
            </p:cNvPr>
            <p:cNvSpPr/>
            <p:nvPr/>
          </p:nvSpPr>
          <p:spPr>
            <a:xfrm>
              <a:off x="8909255" y="2527299"/>
              <a:ext cx="659129" cy="8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16647" y="5790"/>
                  </a:moveTo>
                  <a:lnTo>
                    <a:pt x="12319" y="5419"/>
                  </a:lnTo>
                  <a:cubicBezTo>
                    <a:pt x="13526" y="5013"/>
                    <a:pt x="14400" y="4134"/>
                    <a:pt x="14483" y="3086"/>
                  </a:cubicBezTo>
                  <a:cubicBezTo>
                    <a:pt x="14608" y="1531"/>
                    <a:pt x="13027" y="145"/>
                    <a:pt x="10904" y="10"/>
                  </a:cubicBezTo>
                  <a:cubicBezTo>
                    <a:pt x="8782" y="-125"/>
                    <a:pt x="6950" y="1058"/>
                    <a:pt x="6784" y="2613"/>
                  </a:cubicBezTo>
                  <a:cubicBezTo>
                    <a:pt x="6701" y="3729"/>
                    <a:pt x="7491" y="4776"/>
                    <a:pt x="8740" y="5317"/>
                  </a:cubicBezTo>
                  <a:lnTo>
                    <a:pt x="3829" y="5621"/>
                  </a:lnTo>
                  <a:lnTo>
                    <a:pt x="3995" y="314"/>
                  </a:lnTo>
                  <a:lnTo>
                    <a:pt x="375" y="314"/>
                  </a:lnTo>
                  <a:lnTo>
                    <a:pt x="0" y="8731"/>
                  </a:lnTo>
                  <a:lnTo>
                    <a:pt x="6118" y="8292"/>
                  </a:lnTo>
                  <a:lnTo>
                    <a:pt x="541" y="21205"/>
                  </a:lnTo>
                  <a:lnTo>
                    <a:pt x="5036" y="21238"/>
                  </a:lnTo>
                  <a:lnTo>
                    <a:pt x="8990" y="14883"/>
                  </a:lnTo>
                  <a:lnTo>
                    <a:pt x="11320" y="21475"/>
                  </a:lnTo>
                  <a:lnTo>
                    <a:pt x="15773" y="21306"/>
                  </a:lnTo>
                  <a:lnTo>
                    <a:pt x="13526" y="8393"/>
                  </a:lnTo>
                  <a:lnTo>
                    <a:pt x="19810" y="8731"/>
                  </a:lnTo>
                  <a:lnTo>
                    <a:pt x="21600" y="652"/>
                  </a:lnTo>
                  <a:lnTo>
                    <a:pt x="17938" y="450"/>
                  </a:lnTo>
                  <a:lnTo>
                    <a:pt x="16647" y="57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25FAC0D-9448-4A6B-A0A6-151C30C658E3}"/>
                </a:ext>
              </a:extLst>
            </p:cNvPr>
            <p:cNvSpPr/>
            <p:nvPr/>
          </p:nvSpPr>
          <p:spPr>
            <a:xfrm>
              <a:off x="8853066" y="1122699"/>
              <a:ext cx="652781" cy="77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extrusionOk="0">
                  <a:moveTo>
                    <a:pt x="10422" y="14786"/>
                  </a:moveTo>
                  <a:lnTo>
                    <a:pt x="12943" y="21470"/>
                  </a:lnTo>
                  <a:lnTo>
                    <a:pt x="17314" y="21259"/>
                  </a:lnTo>
                  <a:lnTo>
                    <a:pt x="14708" y="9052"/>
                  </a:lnTo>
                  <a:lnTo>
                    <a:pt x="21222" y="12112"/>
                  </a:lnTo>
                  <a:lnTo>
                    <a:pt x="21600" y="8841"/>
                  </a:lnTo>
                  <a:lnTo>
                    <a:pt x="13574" y="5569"/>
                  </a:lnTo>
                  <a:cubicBezTo>
                    <a:pt x="14666" y="5112"/>
                    <a:pt x="15423" y="4232"/>
                    <a:pt x="15507" y="3212"/>
                  </a:cubicBezTo>
                  <a:cubicBezTo>
                    <a:pt x="15633" y="1594"/>
                    <a:pt x="14036" y="151"/>
                    <a:pt x="11893" y="11"/>
                  </a:cubicBezTo>
                  <a:cubicBezTo>
                    <a:pt x="9749" y="-130"/>
                    <a:pt x="7900" y="1101"/>
                    <a:pt x="7732" y="2720"/>
                  </a:cubicBezTo>
                  <a:cubicBezTo>
                    <a:pt x="7648" y="3775"/>
                    <a:pt x="8279" y="4725"/>
                    <a:pt x="9287" y="5323"/>
                  </a:cubicBezTo>
                  <a:lnTo>
                    <a:pt x="378" y="8524"/>
                  </a:lnTo>
                  <a:lnTo>
                    <a:pt x="0" y="11972"/>
                  </a:lnTo>
                  <a:lnTo>
                    <a:pt x="7312" y="8841"/>
                  </a:lnTo>
                  <a:lnTo>
                    <a:pt x="2816" y="21153"/>
                  </a:lnTo>
                  <a:lnTo>
                    <a:pt x="6640" y="21400"/>
                  </a:lnTo>
                  <a:lnTo>
                    <a:pt x="10422" y="147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D84E344-BA24-42B2-A2D6-360970991FD1}"/>
                </a:ext>
              </a:extLst>
            </p:cNvPr>
            <p:cNvSpPr/>
            <p:nvPr/>
          </p:nvSpPr>
          <p:spPr>
            <a:xfrm>
              <a:off x="8439150" y="1803342"/>
              <a:ext cx="624842" cy="74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extrusionOk="0">
                  <a:moveTo>
                    <a:pt x="15102" y="8718"/>
                  </a:moveTo>
                  <a:lnTo>
                    <a:pt x="21600" y="9343"/>
                  </a:lnTo>
                  <a:lnTo>
                    <a:pt x="21161" y="2510"/>
                  </a:lnTo>
                  <a:lnTo>
                    <a:pt x="17166" y="2253"/>
                  </a:lnTo>
                  <a:lnTo>
                    <a:pt x="17298" y="6073"/>
                  </a:lnTo>
                  <a:lnTo>
                    <a:pt x="12249" y="5853"/>
                  </a:lnTo>
                  <a:cubicBezTo>
                    <a:pt x="13434" y="5375"/>
                    <a:pt x="14312" y="4457"/>
                    <a:pt x="14400" y="3355"/>
                  </a:cubicBezTo>
                  <a:cubicBezTo>
                    <a:pt x="14532" y="1665"/>
                    <a:pt x="12863" y="159"/>
                    <a:pt x="10624" y="12"/>
                  </a:cubicBezTo>
                  <a:cubicBezTo>
                    <a:pt x="8385" y="-135"/>
                    <a:pt x="6454" y="1151"/>
                    <a:pt x="6278" y="2841"/>
                  </a:cubicBezTo>
                  <a:cubicBezTo>
                    <a:pt x="6190" y="4053"/>
                    <a:pt x="7024" y="5155"/>
                    <a:pt x="8298" y="5743"/>
                  </a:cubicBezTo>
                  <a:lnTo>
                    <a:pt x="0" y="8938"/>
                  </a:lnTo>
                  <a:lnTo>
                    <a:pt x="615" y="12245"/>
                  </a:lnTo>
                  <a:lnTo>
                    <a:pt x="7288" y="9563"/>
                  </a:lnTo>
                  <a:lnTo>
                    <a:pt x="5971" y="21208"/>
                  </a:lnTo>
                  <a:lnTo>
                    <a:pt x="10010" y="21465"/>
                  </a:lnTo>
                  <a:lnTo>
                    <a:pt x="12205" y="14926"/>
                  </a:lnTo>
                  <a:lnTo>
                    <a:pt x="16683" y="21392"/>
                  </a:lnTo>
                  <a:lnTo>
                    <a:pt x="20502" y="21392"/>
                  </a:lnTo>
                  <a:lnTo>
                    <a:pt x="15102" y="87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FEBD148-1958-4B19-B2EA-728628549B35}"/>
                </a:ext>
              </a:extLst>
            </p:cNvPr>
            <p:cNvSpPr/>
            <p:nvPr/>
          </p:nvSpPr>
          <p:spPr>
            <a:xfrm>
              <a:off x="9244433" y="1819766"/>
              <a:ext cx="693421" cy="73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14637" y="9296"/>
                  </a:moveTo>
                  <a:lnTo>
                    <a:pt x="21600" y="12291"/>
                  </a:lnTo>
                  <a:lnTo>
                    <a:pt x="21204" y="9222"/>
                  </a:lnTo>
                  <a:lnTo>
                    <a:pt x="12382" y="5745"/>
                  </a:lnTo>
                  <a:cubicBezTo>
                    <a:pt x="13292" y="5227"/>
                    <a:pt x="13925" y="4376"/>
                    <a:pt x="14004" y="3378"/>
                  </a:cubicBezTo>
                  <a:cubicBezTo>
                    <a:pt x="14123" y="1676"/>
                    <a:pt x="12620" y="160"/>
                    <a:pt x="10602" y="12"/>
                  </a:cubicBezTo>
                  <a:cubicBezTo>
                    <a:pt x="8585" y="-136"/>
                    <a:pt x="6844" y="1159"/>
                    <a:pt x="6686" y="2860"/>
                  </a:cubicBezTo>
                  <a:cubicBezTo>
                    <a:pt x="6607" y="4006"/>
                    <a:pt x="7279" y="5079"/>
                    <a:pt x="8308" y="5708"/>
                  </a:cubicBezTo>
                  <a:lnTo>
                    <a:pt x="4391" y="5745"/>
                  </a:lnTo>
                  <a:lnTo>
                    <a:pt x="4114" y="1935"/>
                  </a:lnTo>
                  <a:lnTo>
                    <a:pt x="0" y="2157"/>
                  </a:lnTo>
                  <a:lnTo>
                    <a:pt x="1543" y="9000"/>
                  </a:lnTo>
                  <a:lnTo>
                    <a:pt x="7635" y="8593"/>
                  </a:lnTo>
                  <a:lnTo>
                    <a:pt x="6646" y="21205"/>
                  </a:lnTo>
                  <a:lnTo>
                    <a:pt x="10127" y="21427"/>
                  </a:lnTo>
                  <a:lnTo>
                    <a:pt x="12145" y="14880"/>
                  </a:lnTo>
                  <a:lnTo>
                    <a:pt x="16180" y="21427"/>
                  </a:lnTo>
                  <a:lnTo>
                    <a:pt x="19701" y="21464"/>
                  </a:lnTo>
                  <a:lnTo>
                    <a:pt x="14637" y="92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131ADE-FA48-493B-9199-B7A5C8705216}"/>
              </a:ext>
            </a:extLst>
          </p:cNvPr>
          <p:cNvGrpSpPr/>
          <p:nvPr/>
        </p:nvGrpSpPr>
        <p:grpSpPr>
          <a:xfrm>
            <a:off x="6695611" y="2986318"/>
            <a:ext cx="2194560" cy="1260003"/>
            <a:chOff x="8921977" y="1394910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B1187E-5FF1-45EB-AA2C-408F4B07E01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36505C-212D-4D93-AC19-10E486B08C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E4F160-044C-491F-BA54-D1328C5F96AB}"/>
              </a:ext>
            </a:extLst>
          </p:cNvPr>
          <p:cNvGrpSpPr/>
          <p:nvPr/>
        </p:nvGrpSpPr>
        <p:grpSpPr>
          <a:xfrm>
            <a:off x="7155487" y="4569111"/>
            <a:ext cx="1734683" cy="1413892"/>
            <a:chOff x="8921977" y="4001571"/>
            <a:chExt cx="2926080" cy="188518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38AF29-9C07-4888-A610-CDA5D9913FD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85CCF-8E59-426A-9EBD-5B46FCAC36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FCC008-8368-43E0-9D20-CB40142F1F16}"/>
              </a:ext>
            </a:extLst>
          </p:cNvPr>
          <p:cNvGrpSpPr/>
          <p:nvPr/>
        </p:nvGrpSpPr>
        <p:grpSpPr>
          <a:xfrm>
            <a:off x="253830" y="2986319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E2011C-66CA-44B5-9334-08810882D19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C56AC9-EC13-40BC-9ED2-5B95356E03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1CA32B-FA39-440A-8148-A286D03CCDD5}"/>
              </a:ext>
            </a:extLst>
          </p:cNvPr>
          <p:cNvGrpSpPr/>
          <p:nvPr/>
        </p:nvGrpSpPr>
        <p:grpSpPr>
          <a:xfrm>
            <a:off x="253830" y="4569111"/>
            <a:ext cx="1734683" cy="1413892"/>
            <a:chOff x="332936" y="4580523"/>
            <a:chExt cx="2926080" cy="18851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02769A-9B35-4D18-AB4A-408B0DF2189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060A85-9152-4CA6-ACC4-B2D98EA19A5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BE22F-D6F6-4E0A-9B6B-B7DA54B0107B}"/>
              </a:ext>
            </a:extLst>
          </p:cNvPr>
          <p:cNvGrpSpPr/>
          <p:nvPr/>
        </p:nvGrpSpPr>
        <p:grpSpPr>
          <a:xfrm>
            <a:off x="6695611" y="1403525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CFD28B-0093-4344-B95D-B84CFB7DAA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1F8C68-8ED6-44C2-99B0-65BA8E2463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15ADE7-82CF-4629-9D8A-26650E380B57}"/>
              </a:ext>
            </a:extLst>
          </p:cNvPr>
          <p:cNvGrpSpPr/>
          <p:nvPr/>
        </p:nvGrpSpPr>
        <p:grpSpPr>
          <a:xfrm>
            <a:off x="253830" y="14035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F2D389-A183-42A5-9AF3-60C53EAC669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E76421-8303-4CC5-A756-5A0CB2DE5E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064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Human Paper Cut Pyramid – Slide Template</vt:lpstr>
      <vt:lpstr>Human Paper Cut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Paper Cut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2022-02-01T19:18:16Z</dcterms:modified>
  <cp:category>Graphics &amp; Metaphors</cp:category>
</cp:coreProperties>
</file>