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75" d="100"/>
          <a:sy n="75" d="100"/>
        </p:scale>
        <p:origin x="1464" y="172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1/26/2023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4429044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1/26/2023</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“I Can” Motivation Concept – Slide Template</a:t>
            </a:r>
          </a:p>
        </p:txBody>
      </p:sp>
      <p:sp>
        <p:nvSpPr>
          <p:cNvPr id="3" name="Rectangle">
            <a:extLst>
              <a:ext uri="{FF2B5EF4-FFF2-40B4-BE49-F238E27FC236}">
                <a16:creationId xmlns:a16="http://schemas.microsoft.com/office/drawing/2014/main" id="{EB77A432-8379-686C-B0B0-5F44A135DAB2}"/>
              </a:ext>
            </a:extLst>
          </p:cNvPr>
          <p:cNvSpPr/>
          <p:nvPr/>
        </p:nvSpPr>
        <p:spPr>
          <a:xfrm>
            <a:off x="628650" y="2176657"/>
            <a:ext cx="228266" cy="1130237"/>
          </a:xfrm>
          <a:prstGeom prst="rect">
            <a:avLst/>
          </a:prstGeom>
          <a:solidFill>
            <a:schemeClr val="accent1"/>
          </a:solidFill>
          <a:ln w="12700">
            <a:miter lim="400000"/>
          </a:ln>
        </p:spPr>
        <p:txBody>
          <a:bodyPr lIns="28575" tIns="28575" rIns="28575" bIns="28575" anchor="ctr"/>
          <a:lstStyle/>
          <a:p>
            <a:pPr>
              <a:defRPr sz="3000">
                <a:solidFill>
                  <a:srgbClr val="FFFFFF"/>
                </a:solidFill>
              </a:defRPr>
            </a:pPr>
            <a:endParaRPr sz="2250"/>
          </a:p>
        </p:txBody>
      </p:sp>
      <p:sp>
        <p:nvSpPr>
          <p:cNvPr id="4" name="Shape">
            <a:extLst>
              <a:ext uri="{FF2B5EF4-FFF2-40B4-BE49-F238E27FC236}">
                <a16:creationId xmlns:a16="http://schemas.microsoft.com/office/drawing/2014/main" id="{56032709-D304-BEE8-07D5-2F27CAC46AE2}"/>
              </a:ext>
            </a:extLst>
          </p:cNvPr>
          <p:cNvSpPr/>
          <p:nvPr/>
        </p:nvSpPr>
        <p:spPr>
          <a:xfrm>
            <a:off x="1470788" y="2156028"/>
            <a:ext cx="983973" cy="1131570"/>
          </a:xfrm>
          <a:custGeom>
            <a:avLst/>
            <a:gdLst/>
            <a:ahLst/>
            <a:cxnLst>
              <a:cxn ang="0">
                <a:pos x="wd2" y="hd2"/>
              </a:cxn>
              <a:cxn ang="5400000">
                <a:pos x="wd2" y="hd2"/>
              </a:cxn>
              <a:cxn ang="10800000">
                <a:pos x="wd2" y="hd2"/>
              </a:cxn>
              <a:cxn ang="16200000">
                <a:pos x="wd2" y="hd2"/>
              </a:cxn>
            </a:cxnLst>
            <a:rect l="0" t="0" r="r" b="b"/>
            <a:pathLst>
              <a:path w="21600" h="21600" extrusionOk="0">
                <a:moveTo>
                  <a:pt x="16735" y="13526"/>
                </a:moveTo>
                <a:lnTo>
                  <a:pt x="21600" y="14837"/>
                </a:lnTo>
                <a:cubicBezTo>
                  <a:pt x="20870" y="17132"/>
                  <a:pt x="19605" y="18813"/>
                  <a:pt x="17903" y="19920"/>
                </a:cubicBezTo>
                <a:cubicBezTo>
                  <a:pt x="16151" y="21026"/>
                  <a:pt x="13962" y="21600"/>
                  <a:pt x="11286" y="21600"/>
                </a:cubicBezTo>
                <a:cubicBezTo>
                  <a:pt x="7978" y="21600"/>
                  <a:pt x="5303" y="20657"/>
                  <a:pt x="3162" y="18772"/>
                </a:cubicBezTo>
                <a:cubicBezTo>
                  <a:pt x="1022" y="16887"/>
                  <a:pt x="0" y="14263"/>
                  <a:pt x="0" y="10984"/>
                </a:cubicBezTo>
                <a:cubicBezTo>
                  <a:pt x="0" y="7501"/>
                  <a:pt x="1070" y="4795"/>
                  <a:pt x="3211" y="2869"/>
                </a:cubicBezTo>
                <a:cubicBezTo>
                  <a:pt x="5351" y="943"/>
                  <a:pt x="8124" y="0"/>
                  <a:pt x="11627" y="0"/>
                </a:cubicBezTo>
                <a:cubicBezTo>
                  <a:pt x="14643" y="0"/>
                  <a:pt x="17124" y="738"/>
                  <a:pt x="19022" y="2254"/>
                </a:cubicBezTo>
                <a:cubicBezTo>
                  <a:pt x="20141" y="3156"/>
                  <a:pt x="21016" y="4427"/>
                  <a:pt x="21551" y="6107"/>
                </a:cubicBezTo>
                <a:lnTo>
                  <a:pt x="16589" y="7091"/>
                </a:lnTo>
                <a:cubicBezTo>
                  <a:pt x="16297" y="6025"/>
                  <a:pt x="15665" y="5164"/>
                  <a:pt x="14741" y="4509"/>
                </a:cubicBezTo>
                <a:cubicBezTo>
                  <a:pt x="13816" y="3853"/>
                  <a:pt x="12697" y="3566"/>
                  <a:pt x="11335" y="3566"/>
                </a:cubicBezTo>
                <a:cubicBezTo>
                  <a:pt x="9486" y="3566"/>
                  <a:pt x="8027" y="4140"/>
                  <a:pt x="6859" y="5246"/>
                </a:cubicBezTo>
                <a:cubicBezTo>
                  <a:pt x="5692" y="6353"/>
                  <a:pt x="5157" y="8156"/>
                  <a:pt x="5157" y="10656"/>
                </a:cubicBezTo>
                <a:cubicBezTo>
                  <a:pt x="5157" y="13321"/>
                  <a:pt x="5741" y="15165"/>
                  <a:pt x="6859" y="16313"/>
                </a:cubicBezTo>
                <a:cubicBezTo>
                  <a:pt x="7978" y="17419"/>
                  <a:pt x="9438" y="17993"/>
                  <a:pt x="11238" y="17993"/>
                </a:cubicBezTo>
                <a:cubicBezTo>
                  <a:pt x="12551" y="17993"/>
                  <a:pt x="13719" y="17624"/>
                  <a:pt x="14692" y="16927"/>
                </a:cubicBezTo>
                <a:cubicBezTo>
                  <a:pt x="15616" y="16190"/>
                  <a:pt x="16297" y="15042"/>
                  <a:pt x="16735" y="13526"/>
                </a:cubicBezTo>
                <a:close/>
              </a:path>
            </a:pathLst>
          </a:custGeom>
          <a:solidFill>
            <a:schemeClr val="accent1"/>
          </a:solidFill>
          <a:ln w="12700">
            <a:miter lim="400000"/>
          </a:ln>
        </p:spPr>
        <p:txBody>
          <a:bodyPr lIns="28575" tIns="28575" rIns="28575" bIns="28575" anchor="ctr"/>
          <a:lstStyle/>
          <a:p>
            <a:pPr>
              <a:defRPr sz="3000">
                <a:solidFill>
                  <a:srgbClr val="FFFFFF"/>
                </a:solidFill>
              </a:defRPr>
            </a:pPr>
            <a:endParaRPr sz="2250"/>
          </a:p>
        </p:txBody>
      </p:sp>
      <p:sp>
        <p:nvSpPr>
          <p:cNvPr id="5" name="Shape">
            <a:extLst>
              <a:ext uri="{FF2B5EF4-FFF2-40B4-BE49-F238E27FC236}">
                <a16:creationId xmlns:a16="http://schemas.microsoft.com/office/drawing/2014/main" id="{BA7645F9-083E-CF51-3E84-49DA8D0715BE}"/>
              </a:ext>
            </a:extLst>
          </p:cNvPr>
          <p:cNvSpPr/>
          <p:nvPr/>
        </p:nvSpPr>
        <p:spPr>
          <a:xfrm>
            <a:off x="2534539" y="2156028"/>
            <a:ext cx="1134672" cy="113157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6875" y="21600"/>
                </a:lnTo>
                <a:lnTo>
                  <a:pt x="14977" y="16687"/>
                </a:lnTo>
                <a:lnTo>
                  <a:pt x="6370" y="16687"/>
                </a:lnTo>
                <a:lnTo>
                  <a:pt x="4598" y="21600"/>
                </a:lnTo>
                <a:lnTo>
                  <a:pt x="0" y="21600"/>
                </a:lnTo>
                <a:lnTo>
                  <a:pt x="8395" y="0"/>
                </a:lnTo>
                <a:lnTo>
                  <a:pt x="12994" y="0"/>
                </a:lnTo>
                <a:lnTo>
                  <a:pt x="21600" y="21600"/>
                </a:lnTo>
                <a:close/>
                <a:moveTo>
                  <a:pt x="13584" y="13087"/>
                </a:moveTo>
                <a:lnTo>
                  <a:pt x="10631" y="5082"/>
                </a:lnTo>
                <a:lnTo>
                  <a:pt x="7720" y="13087"/>
                </a:lnTo>
                <a:lnTo>
                  <a:pt x="13584" y="13087"/>
                </a:lnTo>
                <a:close/>
              </a:path>
            </a:pathLst>
          </a:custGeom>
          <a:solidFill>
            <a:schemeClr val="accent1"/>
          </a:solidFill>
          <a:ln w="12700">
            <a:miter lim="400000"/>
          </a:ln>
        </p:spPr>
        <p:txBody>
          <a:bodyPr lIns="28575" tIns="28575" rIns="28575" bIns="28575" anchor="ctr"/>
          <a:lstStyle/>
          <a:p>
            <a:pPr>
              <a:defRPr sz="3000">
                <a:solidFill>
                  <a:srgbClr val="FFFFFF"/>
                </a:solidFill>
              </a:defRPr>
            </a:pPr>
            <a:endParaRPr sz="2250"/>
          </a:p>
        </p:txBody>
      </p:sp>
      <p:sp>
        <p:nvSpPr>
          <p:cNvPr id="6" name="Shape">
            <a:extLst>
              <a:ext uri="{FF2B5EF4-FFF2-40B4-BE49-F238E27FC236}">
                <a16:creationId xmlns:a16="http://schemas.microsoft.com/office/drawing/2014/main" id="{18D625DE-3FE7-D956-B632-154FBF2E52E0}"/>
              </a:ext>
            </a:extLst>
          </p:cNvPr>
          <p:cNvSpPr/>
          <p:nvPr/>
        </p:nvSpPr>
        <p:spPr>
          <a:xfrm>
            <a:off x="3797746" y="2156028"/>
            <a:ext cx="897545" cy="113157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lnTo>
                  <a:pt x="5333" y="0"/>
                </a:lnTo>
                <a:lnTo>
                  <a:pt x="16480" y="14442"/>
                </a:lnTo>
                <a:lnTo>
                  <a:pt x="16480" y="0"/>
                </a:lnTo>
                <a:lnTo>
                  <a:pt x="21600" y="0"/>
                </a:lnTo>
                <a:lnTo>
                  <a:pt x="21600" y="21600"/>
                </a:lnTo>
                <a:lnTo>
                  <a:pt x="16107" y="21600"/>
                </a:lnTo>
                <a:lnTo>
                  <a:pt x="5120" y="7496"/>
                </a:lnTo>
                <a:lnTo>
                  <a:pt x="5120" y="21600"/>
                </a:lnTo>
                <a:lnTo>
                  <a:pt x="0" y="21600"/>
                </a:lnTo>
                <a:close/>
              </a:path>
            </a:pathLst>
          </a:custGeom>
          <a:solidFill>
            <a:schemeClr val="accent1"/>
          </a:solidFill>
          <a:ln w="12700">
            <a:miter lim="400000"/>
          </a:ln>
        </p:spPr>
        <p:txBody>
          <a:bodyPr lIns="28575" tIns="28575" rIns="28575" bIns="28575" anchor="ctr"/>
          <a:lstStyle/>
          <a:p>
            <a:pPr>
              <a:defRPr sz="3000">
                <a:solidFill>
                  <a:srgbClr val="FFFFFF"/>
                </a:solidFill>
              </a:defRPr>
            </a:pPr>
            <a:endParaRPr sz="2250"/>
          </a:p>
        </p:txBody>
      </p:sp>
      <p:sp>
        <p:nvSpPr>
          <p:cNvPr id="7" name="Shape">
            <a:extLst>
              <a:ext uri="{FF2B5EF4-FFF2-40B4-BE49-F238E27FC236}">
                <a16:creationId xmlns:a16="http://schemas.microsoft.com/office/drawing/2014/main" id="{7F7EEB00-4349-2B6C-C92F-BF36C212D895}"/>
              </a:ext>
            </a:extLst>
          </p:cNvPr>
          <p:cNvSpPr/>
          <p:nvPr/>
        </p:nvSpPr>
        <p:spPr>
          <a:xfrm>
            <a:off x="4905824" y="2173348"/>
            <a:ext cx="234912" cy="469824"/>
          </a:xfrm>
          <a:custGeom>
            <a:avLst/>
            <a:gdLst/>
            <a:ahLst/>
            <a:cxnLst>
              <a:cxn ang="0">
                <a:pos x="wd2" y="hd2"/>
              </a:cxn>
              <a:cxn ang="5400000">
                <a:pos x="wd2" y="hd2"/>
              </a:cxn>
              <a:cxn ang="10800000">
                <a:pos x="wd2" y="hd2"/>
              </a:cxn>
              <a:cxn ang="16200000">
                <a:pos x="wd2" y="hd2"/>
              </a:cxn>
            </a:cxnLst>
            <a:rect l="0" t="0" r="r" b="b"/>
            <a:pathLst>
              <a:path w="21600" h="21600" extrusionOk="0">
                <a:moveTo>
                  <a:pt x="1630" y="0"/>
                </a:moveTo>
                <a:lnTo>
                  <a:pt x="21600" y="0"/>
                </a:lnTo>
                <a:lnTo>
                  <a:pt x="21600" y="7132"/>
                </a:lnTo>
                <a:cubicBezTo>
                  <a:pt x="21600" y="9985"/>
                  <a:pt x="21192" y="12328"/>
                  <a:pt x="20174" y="13958"/>
                </a:cubicBezTo>
                <a:cubicBezTo>
                  <a:pt x="19155" y="15589"/>
                  <a:pt x="17321" y="17117"/>
                  <a:pt x="14468" y="18442"/>
                </a:cubicBezTo>
                <a:cubicBezTo>
                  <a:pt x="11615" y="19766"/>
                  <a:pt x="8151" y="20785"/>
                  <a:pt x="3872" y="21600"/>
                </a:cubicBezTo>
                <a:lnTo>
                  <a:pt x="0" y="17525"/>
                </a:lnTo>
                <a:cubicBezTo>
                  <a:pt x="4075" y="16913"/>
                  <a:pt x="6928" y="15996"/>
                  <a:pt x="8559" y="14774"/>
                </a:cubicBezTo>
                <a:cubicBezTo>
                  <a:pt x="10189" y="13653"/>
                  <a:pt x="11208" y="12023"/>
                  <a:pt x="11208" y="9985"/>
                </a:cubicBezTo>
                <a:lnTo>
                  <a:pt x="1630" y="9985"/>
                </a:lnTo>
                <a:lnTo>
                  <a:pt x="1630" y="0"/>
                </a:lnTo>
                <a:close/>
              </a:path>
            </a:pathLst>
          </a:custGeom>
          <a:solidFill>
            <a:schemeClr val="accent1"/>
          </a:solidFill>
          <a:ln w="12700">
            <a:miter lim="400000"/>
          </a:ln>
        </p:spPr>
        <p:txBody>
          <a:bodyPr lIns="28575" tIns="28575" rIns="28575" bIns="28575" anchor="ctr"/>
          <a:lstStyle/>
          <a:p>
            <a:pPr>
              <a:defRPr sz="3000">
                <a:solidFill>
                  <a:srgbClr val="FFFFFF"/>
                </a:solidFill>
              </a:defRPr>
            </a:pPr>
            <a:endParaRPr sz="2250"/>
          </a:p>
        </p:txBody>
      </p:sp>
      <p:sp>
        <p:nvSpPr>
          <p:cNvPr id="8" name="Shape">
            <a:extLst>
              <a:ext uri="{FF2B5EF4-FFF2-40B4-BE49-F238E27FC236}">
                <a16:creationId xmlns:a16="http://schemas.microsoft.com/office/drawing/2014/main" id="{A89BBE08-4C17-2B3A-C839-A5E302C60A71}"/>
              </a:ext>
            </a:extLst>
          </p:cNvPr>
          <p:cNvSpPr/>
          <p:nvPr/>
        </p:nvSpPr>
        <p:spPr>
          <a:xfrm>
            <a:off x="5304730" y="2156028"/>
            <a:ext cx="897545" cy="1131570"/>
          </a:xfrm>
          <a:custGeom>
            <a:avLst/>
            <a:gdLst/>
            <a:ahLst/>
            <a:cxnLst>
              <a:cxn ang="0">
                <a:pos x="wd2" y="hd2"/>
              </a:cxn>
              <a:cxn ang="5400000">
                <a:pos x="wd2" y="hd2"/>
              </a:cxn>
              <a:cxn ang="10800000">
                <a:pos x="wd2" y="hd2"/>
              </a:cxn>
              <a:cxn ang="16200000">
                <a:pos x="wd2" y="hd2"/>
              </a:cxn>
            </a:cxnLst>
            <a:rect l="0" t="0" r="r" b="b"/>
            <a:pathLst>
              <a:path w="21600" h="21600" extrusionOk="0">
                <a:moveTo>
                  <a:pt x="8053" y="21558"/>
                </a:moveTo>
                <a:lnTo>
                  <a:pt x="8053" y="3642"/>
                </a:lnTo>
                <a:lnTo>
                  <a:pt x="0" y="3642"/>
                </a:lnTo>
                <a:lnTo>
                  <a:pt x="0" y="0"/>
                </a:lnTo>
                <a:lnTo>
                  <a:pt x="21600" y="0"/>
                </a:lnTo>
                <a:lnTo>
                  <a:pt x="21600" y="3642"/>
                </a:lnTo>
                <a:lnTo>
                  <a:pt x="13547" y="3642"/>
                </a:lnTo>
                <a:lnTo>
                  <a:pt x="13547" y="21600"/>
                </a:lnTo>
                <a:lnTo>
                  <a:pt x="8053" y="21600"/>
                </a:lnTo>
                <a:close/>
              </a:path>
            </a:pathLst>
          </a:custGeom>
          <a:solidFill>
            <a:schemeClr val="accent1"/>
          </a:solidFill>
          <a:ln w="12700">
            <a:miter lim="400000"/>
          </a:ln>
        </p:spPr>
        <p:txBody>
          <a:bodyPr lIns="28575" tIns="28575" rIns="28575" bIns="28575" anchor="ctr"/>
          <a:lstStyle/>
          <a:p>
            <a:pPr>
              <a:defRPr sz="3000">
                <a:solidFill>
                  <a:srgbClr val="FFFFFF"/>
                </a:solidFill>
              </a:defRPr>
            </a:pPr>
            <a:endParaRPr sz="2250"/>
          </a:p>
        </p:txBody>
      </p:sp>
      <p:sp>
        <p:nvSpPr>
          <p:cNvPr id="9" name="Shape">
            <a:extLst>
              <a:ext uri="{FF2B5EF4-FFF2-40B4-BE49-F238E27FC236}">
                <a16:creationId xmlns:a16="http://schemas.microsoft.com/office/drawing/2014/main" id="{99616BF8-28D4-C01C-0EEF-9D281B0B28AF}"/>
              </a:ext>
            </a:extLst>
          </p:cNvPr>
          <p:cNvSpPr/>
          <p:nvPr/>
        </p:nvSpPr>
        <p:spPr>
          <a:xfrm>
            <a:off x="4883662" y="2178033"/>
            <a:ext cx="1630826" cy="980916"/>
          </a:xfrm>
          <a:custGeom>
            <a:avLst/>
            <a:gdLst/>
            <a:ahLst/>
            <a:cxnLst>
              <a:cxn ang="0">
                <a:pos x="wd2" y="hd2"/>
              </a:cxn>
              <a:cxn ang="5400000">
                <a:pos x="wd2" y="hd2"/>
              </a:cxn>
              <a:cxn ang="10800000">
                <a:pos x="wd2" y="hd2"/>
              </a:cxn>
              <a:cxn ang="16200000">
                <a:pos x="wd2" y="hd2"/>
              </a:cxn>
            </a:cxnLst>
            <a:rect l="0" t="0" r="r" b="b"/>
            <a:pathLst>
              <a:path w="21250" h="20966" extrusionOk="0">
                <a:moveTo>
                  <a:pt x="21175" y="9090"/>
                </a:moveTo>
                <a:cubicBezTo>
                  <a:pt x="20858" y="8142"/>
                  <a:pt x="19934" y="8427"/>
                  <a:pt x="19414" y="8616"/>
                </a:cubicBezTo>
                <a:cubicBezTo>
                  <a:pt x="18230" y="8995"/>
                  <a:pt x="17046" y="9469"/>
                  <a:pt x="15862" y="9990"/>
                </a:cubicBezTo>
                <a:cubicBezTo>
                  <a:pt x="15920" y="9942"/>
                  <a:pt x="16006" y="9848"/>
                  <a:pt x="16064" y="9800"/>
                </a:cubicBezTo>
                <a:cubicBezTo>
                  <a:pt x="16093" y="9753"/>
                  <a:pt x="16122" y="9753"/>
                  <a:pt x="16151" y="9753"/>
                </a:cubicBezTo>
                <a:cubicBezTo>
                  <a:pt x="16180" y="9753"/>
                  <a:pt x="16180" y="9706"/>
                  <a:pt x="16209" y="9706"/>
                </a:cubicBezTo>
                <a:cubicBezTo>
                  <a:pt x="16324" y="9611"/>
                  <a:pt x="16468" y="9469"/>
                  <a:pt x="16584" y="9374"/>
                </a:cubicBezTo>
                <a:cubicBezTo>
                  <a:pt x="17046" y="8995"/>
                  <a:pt x="17508" y="8569"/>
                  <a:pt x="17970" y="8190"/>
                </a:cubicBezTo>
                <a:cubicBezTo>
                  <a:pt x="18374" y="7858"/>
                  <a:pt x="19183" y="7100"/>
                  <a:pt x="18836" y="6153"/>
                </a:cubicBezTo>
                <a:cubicBezTo>
                  <a:pt x="18519" y="5300"/>
                  <a:pt x="17566" y="5395"/>
                  <a:pt x="17075" y="5679"/>
                </a:cubicBezTo>
                <a:cubicBezTo>
                  <a:pt x="15833" y="6342"/>
                  <a:pt x="14620" y="7006"/>
                  <a:pt x="13379" y="7574"/>
                </a:cubicBezTo>
                <a:cubicBezTo>
                  <a:pt x="12743" y="7858"/>
                  <a:pt x="12137" y="8142"/>
                  <a:pt x="11502" y="8379"/>
                </a:cubicBezTo>
                <a:cubicBezTo>
                  <a:pt x="11213" y="8474"/>
                  <a:pt x="10895" y="8616"/>
                  <a:pt x="10606" y="8711"/>
                </a:cubicBezTo>
                <a:cubicBezTo>
                  <a:pt x="10606" y="8711"/>
                  <a:pt x="10577" y="8711"/>
                  <a:pt x="10577" y="8711"/>
                </a:cubicBezTo>
                <a:cubicBezTo>
                  <a:pt x="10520" y="8711"/>
                  <a:pt x="10462" y="8758"/>
                  <a:pt x="10404" y="8758"/>
                </a:cubicBezTo>
                <a:cubicBezTo>
                  <a:pt x="10260" y="8805"/>
                  <a:pt x="10115" y="8853"/>
                  <a:pt x="9942" y="8900"/>
                </a:cubicBezTo>
                <a:cubicBezTo>
                  <a:pt x="9307" y="9090"/>
                  <a:pt x="8700" y="9232"/>
                  <a:pt x="8065" y="9327"/>
                </a:cubicBezTo>
                <a:cubicBezTo>
                  <a:pt x="7748" y="9374"/>
                  <a:pt x="7401" y="9421"/>
                  <a:pt x="7083" y="9469"/>
                </a:cubicBezTo>
                <a:cubicBezTo>
                  <a:pt x="7055" y="9469"/>
                  <a:pt x="6997" y="9469"/>
                  <a:pt x="6939" y="9469"/>
                </a:cubicBezTo>
                <a:cubicBezTo>
                  <a:pt x="10606" y="7527"/>
                  <a:pt x="14158" y="5111"/>
                  <a:pt x="17710" y="2695"/>
                </a:cubicBezTo>
                <a:cubicBezTo>
                  <a:pt x="18143" y="2411"/>
                  <a:pt x="19010" y="1369"/>
                  <a:pt x="18519" y="516"/>
                </a:cubicBezTo>
                <a:cubicBezTo>
                  <a:pt x="18028" y="-384"/>
                  <a:pt x="16959" y="90"/>
                  <a:pt x="16411" y="469"/>
                </a:cubicBezTo>
                <a:cubicBezTo>
                  <a:pt x="13898" y="2174"/>
                  <a:pt x="11415" y="3879"/>
                  <a:pt x="8874" y="5395"/>
                </a:cubicBezTo>
                <a:cubicBezTo>
                  <a:pt x="8700" y="5490"/>
                  <a:pt x="8556" y="5584"/>
                  <a:pt x="8383" y="5679"/>
                </a:cubicBezTo>
                <a:cubicBezTo>
                  <a:pt x="8354" y="5679"/>
                  <a:pt x="8354" y="5679"/>
                  <a:pt x="8325" y="5727"/>
                </a:cubicBezTo>
                <a:cubicBezTo>
                  <a:pt x="8267" y="5774"/>
                  <a:pt x="8210" y="5774"/>
                  <a:pt x="8181" y="5821"/>
                </a:cubicBezTo>
                <a:cubicBezTo>
                  <a:pt x="7892" y="6011"/>
                  <a:pt x="7603" y="6153"/>
                  <a:pt x="7314" y="6295"/>
                </a:cubicBezTo>
                <a:cubicBezTo>
                  <a:pt x="6679" y="6627"/>
                  <a:pt x="6044" y="6958"/>
                  <a:pt x="5409" y="7290"/>
                </a:cubicBezTo>
                <a:cubicBezTo>
                  <a:pt x="4080" y="7953"/>
                  <a:pt x="2723" y="8521"/>
                  <a:pt x="1337" y="8995"/>
                </a:cubicBezTo>
                <a:cubicBezTo>
                  <a:pt x="875" y="9137"/>
                  <a:pt x="211" y="9705"/>
                  <a:pt x="37" y="10511"/>
                </a:cubicBezTo>
                <a:cubicBezTo>
                  <a:pt x="-107" y="11221"/>
                  <a:pt x="182" y="11695"/>
                  <a:pt x="615" y="11837"/>
                </a:cubicBezTo>
                <a:cubicBezTo>
                  <a:pt x="3532" y="12784"/>
                  <a:pt x="6535" y="12737"/>
                  <a:pt x="9451" y="11932"/>
                </a:cubicBezTo>
                <a:cubicBezTo>
                  <a:pt x="9682" y="11884"/>
                  <a:pt x="9913" y="11790"/>
                  <a:pt x="10115" y="11742"/>
                </a:cubicBezTo>
                <a:cubicBezTo>
                  <a:pt x="8556" y="13163"/>
                  <a:pt x="7026" y="14584"/>
                  <a:pt x="5495" y="16053"/>
                </a:cubicBezTo>
                <a:cubicBezTo>
                  <a:pt x="5062" y="16479"/>
                  <a:pt x="4629" y="17427"/>
                  <a:pt x="5149" y="18042"/>
                </a:cubicBezTo>
                <a:cubicBezTo>
                  <a:pt x="5668" y="18705"/>
                  <a:pt x="6592" y="18374"/>
                  <a:pt x="7141" y="17995"/>
                </a:cubicBezTo>
                <a:cubicBezTo>
                  <a:pt x="7950" y="17427"/>
                  <a:pt x="8758" y="16858"/>
                  <a:pt x="9567" y="16337"/>
                </a:cubicBezTo>
                <a:cubicBezTo>
                  <a:pt x="8758" y="17000"/>
                  <a:pt x="7921" y="17616"/>
                  <a:pt x="7112" y="18279"/>
                </a:cubicBezTo>
                <a:cubicBezTo>
                  <a:pt x="6708" y="18611"/>
                  <a:pt x="5899" y="19416"/>
                  <a:pt x="6246" y="20316"/>
                </a:cubicBezTo>
                <a:cubicBezTo>
                  <a:pt x="6564" y="21216"/>
                  <a:pt x="7488" y="20979"/>
                  <a:pt x="8007" y="20790"/>
                </a:cubicBezTo>
                <a:cubicBezTo>
                  <a:pt x="8267" y="20695"/>
                  <a:pt x="8556" y="20553"/>
                  <a:pt x="8816" y="20505"/>
                </a:cubicBezTo>
                <a:cubicBezTo>
                  <a:pt x="8412" y="20600"/>
                  <a:pt x="8816" y="20505"/>
                  <a:pt x="8903" y="20458"/>
                </a:cubicBezTo>
                <a:cubicBezTo>
                  <a:pt x="9047" y="20411"/>
                  <a:pt x="9191" y="20363"/>
                  <a:pt x="9336" y="20316"/>
                </a:cubicBezTo>
                <a:cubicBezTo>
                  <a:pt x="9798" y="20174"/>
                  <a:pt x="10260" y="20079"/>
                  <a:pt x="10722" y="19984"/>
                </a:cubicBezTo>
                <a:cubicBezTo>
                  <a:pt x="11588" y="19795"/>
                  <a:pt x="12454" y="19700"/>
                  <a:pt x="13292" y="19558"/>
                </a:cubicBezTo>
                <a:cubicBezTo>
                  <a:pt x="15313" y="19274"/>
                  <a:pt x="17277" y="18848"/>
                  <a:pt x="19269" y="18090"/>
                </a:cubicBezTo>
                <a:cubicBezTo>
                  <a:pt x="19760" y="17900"/>
                  <a:pt x="20800" y="17095"/>
                  <a:pt x="20627" y="16005"/>
                </a:cubicBezTo>
                <a:cubicBezTo>
                  <a:pt x="20425" y="14869"/>
                  <a:pt x="19269" y="15200"/>
                  <a:pt x="18807" y="15342"/>
                </a:cubicBezTo>
                <a:cubicBezTo>
                  <a:pt x="18548" y="15437"/>
                  <a:pt x="18259" y="15579"/>
                  <a:pt x="17999" y="15626"/>
                </a:cubicBezTo>
                <a:cubicBezTo>
                  <a:pt x="18114" y="15579"/>
                  <a:pt x="18143" y="15579"/>
                  <a:pt x="18172" y="15579"/>
                </a:cubicBezTo>
                <a:cubicBezTo>
                  <a:pt x="18143" y="15579"/>
                  <a:pt x="17970" y="15626"/>
                  <a:pt x="17912" y="15626"/>
                </a:cubicBezTo>
                <a:cubicBezTo>
                  <a:pt x="17768" y="15674"/>
                  <a:pt x="17623" y="15721"/>
                  <a:pt x="17479" y="15769"/>
                </a:cubicBezTo>
                <a:cubicBezTo>
                  <a:pt x="17017" y="15911"/>
                  <a:pt x="16555" y="16005"/>
                  <a:pt x="16093" y="16100"/>
                </a:cubicBezTo>
                <a:cubicBezTo>
                  <a:pt x="15227" y="16290"/>
                  <a:pt x="14360" y="16384"/>
                  <a:pt x="13523" y="16526"/>
                </a:cubicBezTo>
                <a:cubicBezTo>
                  <a:pt x="13494" y="16526"/>
                  <a:pt x="13465" y="16526"/>
                  <a:pt x="13436" y="16526"/>
                </a:cubicBezTo>
                <a:cubicBezTo>
                  <a:pt x="15746" y="14679"/>
                  <a:pt x="18057" y="12879"/>
                  <a:pt x="20367" y="11032"/>
                </a:cubicBezTo>
                <a:cubicBezTo>
                  <a:pt x="20713" y="10795"/>
                  <a:pt x="21493" y="9990"/>
                  <a:pt x="21175" y="9090"/>
                </a:cubicBezTo>
                <a:close/>
              </a:path>
            </a:pathLst>
          </a:custGeom>
          <a:solidFill>
            <a:schemeClr val="bg1"/>
          </a:solidFill>
          <a:ln w="12700">
            <a:miter lim="400000"/>
          </a:ln>
        </p:spPr>
        <p:txBody>
          <a:bodyPr lIns="28575" tIns="28575" rIns="28575" bIns="28575" anchor="ctr"/>
          <a:lstStyle/>
          <a:p>
            <a:pPr>
              <a:defRPr sz="3000">
                <a:solidFill>
                  <a:srgbClr val="FFFFFF"/>
                </a:solidFill>
              </a:defRPr>
            </a:pPr>
            <a:endParaRPr sz="2250"/>
          </a:p>
        </p:txBody>
      </p:sp>
      <p:grpSp>
        <p:nvGrpSpPr>
          <p:cNvPr id="30" name="Group 29">
            <a:extLst>
              <a:ext uri="{FF2B5EF4-FFF2-40B4-BE49-F238E27FC236}">
                <a16:creationId xmlns:a16="http://schemas.microsoft.com/office/drawing/2014/main" id="{3205B501-CDD6-4652-7D71-CB42C4A794FB}"/>
              </a:ext>
            </a:extLst>
          </p:cNvPr>
          <p:cNvGrpSpPr/>
          <p:nvPr/>
        </p:nvGrpSpPr>
        <p:grpSpPr>
          <a:xfrm>
            <a:off x="628650" y="4069534"/>
            <a:ext cx="5286375" cy="1683195"/>
            <a:chOff x="332936" y="2473878"/>
            <a:chExt cx="2926080" cy="2244260"/>
          </a:xfrm>
        </p:grpSpPr>
        <p:sp>
          <p:nvSpPr>
            <p:cNvPr id="31" name="TextBox 30">
              <a:extLst>
                <a:ext uri="{FF2B5EF4-FFF2-40B4-BE49-F238E27FC236}">
                  <a16:creationId xmlns:a16="http://schemas.microsoft.com/office/drawing/2014/main" id="{D5AAF355-2E68-94C9-2C73-42767366B073}"/>
                </a:ext>
              </a:extLst>
            </p:cNvPr>
            <p:cNvSpPr txBox="1"/>
            <p:nvPr/>
          </p:nvSpPr>
          <p:spPr>
            <a:xfrm>
              <a:off x="332936" y="2473878"/>
              <a:ext cx="2926080" cy="615553"/>
            </a:xfrm>
            <a:prstGeom prst="rect">
              <a:avLst/>
            </a:prstGeom>
            <a:noFill/>
          </p:spPr>
          <p:txBody>
            <a:bodyPr wrap="square" lIns="0" rIns="0" rtlCol="0" anchor="b">
              <a:spAutoFit/>
            </a:bodyPr>
            <a:lstStyle/>
            <a:p>
              <a:pPr algn="ctr"/>
              <a:r>
                <a:rPr lang="en-US" sz="2400" b="1" noProof="1"/>
                <a:t>Lorem Ipsum</a:t>
              </a:r>
            </a:p>
          </p:txBody>
        </p:sp>
        <p:sp>
          <p:nvSpPr>
            <p:cNvPr id="32" name="TextBox 31">
              <a:extLst>
                <a:ext uri="{FF2B5EF4-FFF2-40B4-BE49-F238E27FC236}">
                  <a16:creationId xmlns:a16="http://schemas.microsoft.com/office/drawing/2014/main" id="{23EFA362-80A0-B170-6898-8FC441FB7A8C}"/>
                </a:ext>
              </a:extLst>
            </p:cNvPr>
            <p:cNvSpPr txBox="1"/>
            <p:nvPr/>
          </p:nvSpPr>
          <p:spPr>
            <a:xfrm>
              <a:off x="332936" y="3086922"/>
              <a:ext cx="2926080" cy="1631216"/>
            </a:xfrm>
            <a:prstGeom prst="rect">
              <a:avLst/>
            </a:prstGeom>
            <a:noFill/>
          </p:spPr>
          <p:txBody>
            <a:bodyPr wrap="square" lIns="0" rIns="0" rtlCol="0" anchor="t">
              <a:spAutoFit/>
            </a:bodyPr>
            <a:lstStyle/>
            <a:p>
              <a:pPr algn="just">
                <a:spcAft>
                  <a:spcPts val="900"/>
                </a:spcAft>
              </a:pPr>
              <a:r>
                <a:rPr lang="en-US" sz="11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1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0" name="Group 9">
            <a:extLst>
              <a:ext uri="{FF2B5EF4-FFF2-40B4-BE49-F238E27FC236}">
                <a16:creationId xmlns:a16="http://schemas.microsoft.com/office/drawing/2014/main" id="{FF508AD2-6198-049D-DFF8-1BEE2EA6DBDF}"/>
              </a:ext>
            </a:extLst>
          </p:cNvPr>
          <p:cNvGrpSpPr/>
          <p:nvPr/>
        </p:nvGrpSpPr>
        <p:grpSpPr>
          <a:xfrm>
            <a:off x="6124705" y="2035763"/>
            <a:ext cx="3019295" cy="4822237"/>
            <a:chOff x="6124705" y="2035763"/>
            <a:chExt cx="3019295" cy="4822237"/>
          </a:xfrm>
        </p:grpSpPr>
        <p:sp>
          <p:nvSpPr>
            <p:cNvPr id="11" name="Shape">
              <a:extLst>
                <a:ext uri="{FF2B5EF4-FFF2-40B4-BE49-F238E27FC236}">
                  <a16:creationId xmlns:a16="http://schemas.microsoft.com/office/drawing/2014/main" id="{6236157D-7D47-AD37-74C3-4951FE65C621}"/>
                </a:ext>
              </a:extLst>
            </p:cNvPr>
            <p:cNvSpPr/>
            <p:nvPr/>
          </p:nvSpPr>
          <p:spPr>
            <a:xfrm>
              <a:off x="6723068" y="2235217"/>
              <a:ext cx="1012781" cy="1259267"/>
            </a:xfrm>
            <a:custGeom>
              <a:avLst/>
              <a:gdLst/>
              <a:ahLst/>
              <a:cxnLst>
                <a:cxn ang="0">
                  <a:pos x="wd2" y="hd2"/>
                </a:cxn>
                <a:cxn ang="5400000">
                  <a:pos x="wd2" y="hd2"/>
                </a:cxn>
                <a:cxn ang="10800000">
                  <a:pos x="wd2" y="hd2"/>
                </a:cxn>
                <a:cxn ang="16200000">
                  <a:pos x="wd2" y="hd2"/>
                </a:cxn>
              </a:cxnLst>
              <a:rect l="0" t="0" r="r" b="b"/>
              <a:pathLst>
                <a:path w="21600" h="19238" extrusionOk="0">
                  <a:moveTo>
                    <a:pt x="0" y="17910"/>
                  </a:moveTo>
                  <a:cubicBezTo>
                    <a:pt x="0" y="17910"/>
                    <a:pt x="10067" y="11139"/>
                    <a:pt x="10729" y="10834"/>
                  </a:cubicBezTo>
                  <a:cubicBezTo>
                    <a:pt x="11391" y="10529"/>
                    <a:pt x="12431" y="10529"/>
                    <a:pt x="12431" y="10529"/>
                  </a:cubicBezTo>
                  <a:cubicBezTo>
                    <a:pt x="12431" y="10529"/>
                    <a:pt x="9500" y="10665"/>
                    <a:pt x="8460" y="11274"/>
                  </a:cubicBezTo>
                  <a:cubicBezTo>
                    <a:pt x="7421" y="11849"/>
                    <a:pt x="4679" y="12933"/>
                    <a:pt x="2411" y="12628"/>
                  </a:cubicBezTo>
                  <a:cubicBezTo>
                    <a:pt x="95" y="12290"/>
                    <a:pt x="3356" y="1456"/>
                    <a:pt x="3356" y="1456"/>
                  </a:cubicBezTo>
                  <a:lnTo>
                    <a:pt x="13187" y="0"/>
                  </a:lnTo>
                  <a:lnTo>
                    <a:pt x="21600" y="5180"/>
                  </a:lnTo>
                  <a:lnTo>
                    <a:pt x="19237" y="15878"/>
                  </a:lnTo>
                  <a:lnTo>
                    <a:pt x="14652" y="16488"/>
                  </a:lnTo>
                  <a:cubicBezTo>
                    <a:pt x="14605" y="16420"/>
                    <a:pt x="6617" y="21600"/>
                    <a:pt x="0" y="17910"/>
                  </a:cubicBezTo>
                  <a:close/>
                </a:path>
              </a:pathLst>
            </a:custGeom>
            <a:solidFill>
              <a:srgbClr val="FBC79B"/>
            </a:solidFill>
            <a:ln w="12700">
              <a:miter lim="400000"/>
            </a:ln>
          </p:spPr>
          <p:txBody>
            <a:bodyPr lIns="28575" tIns="28575" rIns="28575" bIns="28575" anchor="ctr"/>
            <a:lstStyle/>
            <a:p>
              <a:pPr>
                <a:defRPr sz="3000">
                  <a:solidFill>
                    <a:srgbClr val="FFFFFF"/>
                  </a:solidFill>
                </a:defRPr>
              </a:pPr>
              <a:endParaRPr sz="2250"/>
            </a:p>
          </p:txBody>
        </p:sp>
        <p:sp>
          <p:nvSpPr>
            <p:cNvPr id="12" name="Shape">
              <a:extLst>
                <a:ext uri="{FF2B5EF4-FFF2-40B4-BE49-F238E27FC236}">
                  <a16:creationId xmlns:a16="http://schemas.microsoft.com/office/drawing/2014/main" id="{0ECAA478-D662-77A6-7C1B-B3FA7FD6DCC1}"/>
                </a:ext>
              </a:extLst>
            </p:cNvPr>
            <p:cNvSpPr/>
            <p:nvPr/>
          </p:nvSpPr>
          <p:spPr>
            <a:xfrm>
              <a:off x="6124705" y="2035763"/>
              <a:ext cx="995143" cy="813419"/>
            </a:xfrm>
            <a:custGeom>
              <a:avLst/>
              <a:gdLst/>
              <a:ahLst/>
              <a:cxnLst>
                <a:cxn ang="0">
                  <a:pos x="wd2" y="hd2"/>
                </a:cxn>
                <a:cxn ang="5400000">
                  <a:pos x="wd2" y="hd2"/>
                </a:cxn>
                <a:cxn ang="10800000">
                  <a:pos x="wd2" y="hd2"/>
                </a:cxn>
                <a:cxn ang="16200000">
                  <a:pos x="wd2" y="hd2"/>
                </a:cxn>
              </a:cxnLst>
              <a:rect l="0" t="0" r="r" b="b"/>
              <a:pathLst>
                <a:path w="20859" h="20700" extrusionOk="0">
                  <a:moveTo>
                    <a:pt x="15330" y="20135"/>
                  </a:moveTo>
                  <a:lnTo>
                    <a:pt x="1162" y="8235"/>
                  </a:lnTo>
                  <a:cubicBezTo>
                    <a:pt x="-46" y="7220"/>
                    <a:pt x="-371" y="5190"/>
                    <a:pt x="465" y="3723"/>
                  </a:cubicBezTo>
                  <a:lnTo>
                    <a:pt x="1812" y="1411"/>
                  </a:lnTo>
                  <a:cubicBezTo>
                    <a:pt x="2648" y="-55"/>
                    <a:pt x="4321" y="-450"/>
                    <a:pt x="5528" y="565"/>
                  </a:cubicBezTo>
                  <a:lnTo>
                    <a:pt x="19696" y="12465"/>
                  </a:lnTo>
                  <a:cubicBezTo>
                    <a:pt x="20904" y="13480"/>
                    <a:pt x="21229" y="15510"/>
                    <a:pt x="20393" y="16977"/>
                  </a:cubicBezTo>
                  <a:lnTo>
                    <a:pt x="19046" y="19289"/>
                  </a:lnTo>
                  <a:cubicBezTo>
                    <a:pt x="18210" y="20755"/>
                    <a:pt x="16537" y="21150"/>
                    <a:pt x="15330" y="20135"/>
                  </a:cubicBezTo>
                  <a:close/>
                </a:path>
              </a:pathLst>
            </a:custGeom>
            <a:solidFill>
              <a:srgbClr val="F3896E"/>
            </a:solidFill>
            <a:ln w="12700">
              <a:miter lim="400000"/>
            </a:ln>
          </p:spPr>
          <p:txBody>
            <a:bodyPr lIns="28575" tIns="28575" rIns="28575" bIns="28575" anchor="ctr"/>
            <a:lstStyle/>
            <a:p>
              <a:pPr>
                <a:defRPr sz="3000">
                  <a:solidFill>
                    <a:srgbClr val="FFFFFF"/>
                  </a:solidFill>
                </a:defRPr>
              </a:pPr>
              <a:endParaRPr sz="2250"/>
            </a:p>
          </p:txBody>
        </p:sp>
        <p:sp>
          <p:nvSpPr>
            <p:cNvPr id="13" name="Shape">
              <a:extLst>
                <a:ext uri="{FF2B5EF4-FFF2-40B4-BE49-F238E27FC236}">
                  <a16:creationId xmlns:a16="http://schemas.microsoft.com/office/drawing/2014/main" id="{E5D07AD9-7AD3-71D6-32AC-92C3E43E52D1}"/>
                </a:ext>
              </a:extLst>
            </p:cNvPr>
            <p:cNvSpPr/>
            <p:nvPr/>
          </p:nvSpPr>
          <p:spPr>
            <a:xfrm>
              <a:off x="6678743" y="2412509"/>
              <a:ext cx="441062" cy="445492"/>
            </a:xfrm>
            <a:custGeom>
              <a:avLst/>
              <a:gdLst/>
              <a:ahLst/>
              <a:cxnLst>
                <a:cxn ang="0">
                  <a:pos x="wd2" y="hd2"/>
                </a:cxn>
                <a:cxn ang="5400000">
                  <a:pos x="wd2" y="hd2"/>
                </a:cxn>
                <a:cxn ang="10800000">
                  <a:pos x="wd2" y="hd2"/>
                </a:cxn>
                <a:cxn ang="16200000">
                  <a:pos x="wd2" y="hd2"/>
                </a:cxn>
              </a:cxnLst>
              <a:rect l="0" t="0" r="r" b="b"/>
              <a:pathLst>
                <a:path w="20767" h="20775" extrusionOk="0">
                  <a:moveTo>
                    <a:pt x="8348" y="19740"/>
                  </a:moveTo>
                  <a:lnTo>
                    <a:pt x="0" y="14056"/>
                  </a:lnTo>
                  <a:lnTo>
                    <a:pt x="9809" y="0"/>
                  </a:lnTo>
                  <a:lnTo>
                    <a:pt x="18157" y="5684"/>
                  </a:lnTo>
                  <a:cubicBezTo>
                    <a:pt x="20870" y="7545"/>
                    <a:pt x="21600" y="11265"/>
                    <a:pt x="19722" y="13952"/>
                  </a:cubicBezTo>
                  <a:lnTo>
                    <a:pt x="16696" y="18190"/>
                  </a:lnTo>
                  <a:cubicBezTo>
                    <a:pt x="14817" y="20877"/>
                    <a:pt x="11061" y="21600"/>
                    <a:pt x="8348" y="19740"/>
                  </a:cubicBezTo>
                  <a:close/>
                </a:path>
              </a:pathLst>
            </a:custGeom>
            <a:solidFill>
              <a:srgbClr val="3897D1"/>
            </a:solidFill>
            <a:ln w="12700">
              <a:miter lim="400000"/>
            </a:ln>
          </p:spPr>
          <p:txBody>
            <a:bodyPr lIns="28575" tIns="28575" rIns="28575" bIns="28575" anchor="ctr"/>
            <a:lstStyle/>
            <a:p>
              <a:pPr>
                <a:defRPr sz="3000">
                  <a:solidFill>
                    <a:srgbClr val="FFFFFF"/>
                  </a:solidFill>
                </a:defRPr>
              </a:pPr>
              <a:endParaRPr sz="2250"/>
            </a:p>
          </p:txBody>
        </p:sp>
        <p:sp>
          <p:nvSpPr>
            <p:cNvPr id="14" name="Shape">
              <a:extLst>
                <a:ext uri="{FF2B5EF4-FFF2-40B4-BE49-F238E27FC236}">
                  <a16:creationId xmlns:a16="http://schemas.microsoft.com/office/drawing/2014/main" id="{31566A02-946C-E32A-620F-11EACC24ECB0}"/>
                </a:ext>
              </a:extLst>
            </p:cNvPr>
            <p:cNvSpPr/>
            <p:nvPr/>
          </p:nvSpPr>
          <p:spPr>
            <a:xfrm>
              <a:off x="6878199" y="2545478"/>
              <a:ext cx="246934" cy="323357"/>
            </a:xfrm>
            <a:custGeom>
              <a:avLst/>
              <a:gdLst/>
              <a:ahLst/>
              <a:cxnLst>
                <a:cxn ang="0">
                  <a:pos x="wd2" y="hd2"/>
                </a:cxn>
                <a:cxn ang="5400000">
                  <a:pos x="wd2" y="hd2"/>
                </a:cxn>
                <a:cxn ang="10800000">
                  <a:pos x="wd2" y="hd2"/>
                </a:cxn>
                <a:cxn ang="16200000">
                  <a:pos x="wd2" y="hd2"/>
                </a:cxn>
              </a:cxnLst>
              <a:rect l="0" t="0" r="r" b="b"/>
              <a:pathLst>
                <a:path w="21112" h="21152" extrusionOk="0">
                  <a:moveTo>
                    <a:pt x="20084" y="1160"/>
                  </a:moveTo>
                  <a:lnTo>
                    <a:pt x="17811" y="0"/>
                  </a:lnTo>
                  <a:cubicBezTo>
                    <a:pt x="19326" y="725"/>
                    <a:pt x="19137" y="2899"/>
                    <a:pt x="17432" y="4784"/>
                  </a:cubicBezTo>
                  <a:lnTo>
                    <a:pt x="5684" y="17831"/>
                  </a:lnTo>
                  <a:cubicBezTo>
                    <a:pt x="3979" y="19715"/>
                    <a:pt x="1516" y="20440"/>
                    <a:pt x="0" y="19715"/>
                  </a:cubicBezTo>
                  <a:lnTo>
                    <a:pt x="2274" y="20875"/>
                  </a:lnTo>
                  <a:cubicBezTo>
                    <a:pt x="3789" y="21600"/>
                    <a:pt x="6253" y="20875"/>
                    <a:pt x="7958" y="18991"/>
                  </a:cubicBezTo>
                  <a:lnTo>
                    <a:pt x="19705" y="5944"/>
                  </a:lnTo>
                  <a:cubicBezTo>
                    <a:pt x="21411" y="4059"/>
                    <a:pt x="21600" y="1885"/>
                    <a:pt x="20084" y="1160"/>
                  </a:cubicBezTo>
                  <a:close/>
                </a:path>
              </a:pathLst>
            </a:custGeom>
            <a:solidFill>
              <a:srgbClr val="B6CFEB"/>
            </a:solidFill>
            <a:ln w="12700">
              <a:miter lim="400000"/>
            </a:ln>
          </p:spPr>
          <p:txBody>
            <a:bodyPr lIns="28575" tIns="28575" rIns="28575" bIns="28575" anchor="ctr"/>
            <a:lstStyle/>
            <a:p>
              <a:pPr>
                <a:defRPr sz="3000">
                  <a:solidFill>
                    <a:srgbClr val="FFFFFF"/>
                  </a:solidFill>
                </a:defRPr>
              </a:pPr>
              <a:endParaRPr sz="2250"/>
            </a:p>
          </p:txBody>
        </p:sp>
        <p:sp>
          <p:nvSpPr>
            <p:cNvPr id="15" name="Shape">
              <a:extLst>
                <a:ext uri="{FF2B5EF4-FFF2-40B4-BE49-F238E27FC236}">
                  <a16:creationId xmlns:a16="http://schemas.microsoft.com/office/drawing/2014/main" id="{88C9217C-B3A3-4B9B-1D87-B795F30A1A72}"/>
                </a:ext>
              </a:extLst>
            </p:cNvPr>
            <p:cNvSpPr/>
            <p:nvPr/>
          </p:nvSpPr>
          <p:spPr>
            <a:xfrm>
              <a:off x="6567936" y="2102248"/>
              <a:ext cx="2052159" cy="2626470"/>
            </a:xfrm>
            <a:custGeom>
              <a:avLst/>
              <a:gdLst/>
              <a:ahLst/>
              <a:cxnLst>
                <a:cxn ang="0">
                  <a:pos x="wd2" y="hd2"/>
                </a:cxn>
                <a:cxn ang="5400000">
                  <a:pos x="wd2" y="hd2"/>
                </a:cxn>
                <a:cxn ang="10800000">
                  <a:pos x="wd2" y="hd2"/>
                </a:cxn>
                <a:cxn ang="16200000">
                  <a:pos x="wd2" y="hd2"/>
                </a:cxn>
              </a:cxnLst>
              <a:rect l="0" t="0" r="r" b="b"/>
              <a:pathLst>
                <a:path w="21600" h="21476" extrusionOk="0">
                  <a:moveTo>
                    <a:pt x="0" y="4189"/>
                  </a:moveTo>
                  <a:cubicBezTo>
                    <a:pt x="0" y="4189"/>
                    <a:pt x="1096" y="6925"/>
                    <a:pt x="1959" y="7958"/>
                  </a:cubicBezTo>
                  <a:cubicBezTo>
                    <a:pt x="2846" y="8991"/>
                    <a:pt x="4175" y="12289"/>
                    <a:pt x="4595" y="13394"/>
                  </a:cubicBezTo>
                  <a:cubicBezTo>
                    <a:pt x="5015" y="14499"/>
                    <a:pt x="5762" y="15551"/>
                    <a:pt x="6951" y="16130"/>
                  </a:cubicBezTo>
                  <a:cubicBezTo>
                    <a:pt x="8141" y="16710"/>
                    <a:pt x="9214" y="17634"/>
                    <a:pt x="10263" y="18830"/>
                  </a:cubicBezTo>
                  <a:cubicBezTo>
                    <a:pt x="11313" y="20026"/>
                    <a:pt x="11803" y="21476"/>
                    <a:pt x="11803" y="21476"/>
                  </a:cubicBezTo>
                  <a:lnTo>
                    <a:pt x="21600" y="21476"/>
                  </a:lnTo>
                  <a:cubicBezTo>
                    <a:pt x="21600" y="21476"/>
                    <a:pt x="17238" y="17508"/>
                    <a:pt x="16398" y="15097"/>
                  </a:cubicBezTo>
                  <a:cubicBezTo>
                    <a:pt x="15559" y="12687"/>
                    <a:pt x="17611" y="8030"/>
                    <a:pt x="17728" y="6907"/>
                  </a:cubicBezTo>
                  <a:cubicBezTo>
                    <a:pt x="17844" y="5765"/>
                    <a:pt x="17098" y="5077"/>
                    <a:pt x="15512" y="4008"/>
                  </a:cubicBezTo>
                  <a:cubicBezTo>
                    <a:pt x="13926" y="2938"/>
                    <a:pt x="11197" y="202"/>
                    <a:pt x="10497" y="39"/>
                  </a:cubicBezTo>
                  <a:cubicBezTo>
                    <a:pt x="9797" y="-124"/>
                    <a:pt x="7348" y="275"/>
                    <a:pt x="5692" y="329"/>
                  </a:cubicBezTo>
                  <a:cubicBezTo>
                    <a:pt x="4012" y="402"/>
                    <a:pt x="1586" y="782"/>
                    <a:pt x="1003" y="855"/>
                  </a:cubicBezTo>
                  <a:cubicBezTo>
                    <a:pt x="1003" y="855"/>
                    <a:pt x="1423" y="2286"/>
                    <a:pt x="2939" y="2377"/>
                  </a:cubicBezTo>
                  <a:cubicBezTo>
                    <a:pt x="4455" y="2467"/>
                    <a:pt x="5715" y="2123"/>
                    <a:pt x="5715" y="2123"/>
                  </a:cubicBezTo>
                  <a:cubicBezTo>
                    <a:pt x="5715" y="2123"/>
                    <a:pt x="7348" y="2449"/>
                    <a:pt x="8281" y="2413"/>
                  </a:cubicBezTo>
                  <a:cubicBezTo>
                    <a:pt x="8281" y="2413"/>
                    <a:pt x="9004" y="4080"/>
                    <a:pt x="10170" y="5040"/>
                  </a:cubicBezTo>
                  <a:cubicBezTo>
                    <a:pt x="10170" y="5040"/>
                    <a:pt x="10124" y="6834"/>
                    <a:pt x="10287" y="7777"/>
                  </a:cubicBezTo>
                  <a:cubicBezTo>
                    <a:pt x="10287" y="7777"/>
                    <a:pt x="8957" y="9045"/>
                    <a:pt x="7511" y="8882"/>
                  </a:cubicBezTo>
                  <a:cubicBezTo>
                    <a:pt x="7511" y="8882"/>
                    <a:pt x="5505" y="7487"/>
                    <a:pt x="5085" y="6418"/>
                  </a:cubicBezTo>
                  <a:cubicBezTo>
                    <a:pt x="4665" y="5348"/>
                    <a:pt x="2496" y="3428"/>
                    <a:pt x="1446" y="3391"/>
                  </a:cubicBezTo>
                  <a:cubicBezTo>
                    <a:pt x="373" y="3337"/>
                    <a:pt x="0" y="4189"/>
                    <a:pt x="0" y="4189"/>
                  </a:cubicBezTo>
                  <a:close/>
                </a:path>
              </a:pathLst>
            </a:custGeom>
            <a:solidFill>
              <a:srgbClr val="FCD6BA"/>
            </a:solidFill>
            <a:ln w="12700">
              <a:miter lim="400000"/>
            </a:ln>
          </p:spPr>
          <p:txBody>
            <a:bodyPr lIns="28575" tIns="28575" rIns="28575" bIns="28575" anchor="ctr"/>
            <a:lstStyle/>
            <a:p>
              <a:pPr>
                <a:defRPr sz="3000">
                  <a:solidFill>
                    <a:srgbClr val="FFFFFF"/>
                  </a:solidFill>
                </a:defRPr>
              </a:pPr>
              <a:endParaRPr sz="2250"/>
            </a:p>
          </p:txBody>
        </p:sp>
        <p:sp>
          <p:nvSpPr>
            <p:cNvPr id="16" name="Shape">
              <a:extLst>
                <a:ext uri="{FF2B5EF4-FFF2-40B4-BE49-F238E27FC236}">
                  <a16:creationId xmlns:a16="http://schemas.microsoft.com/office/drawing/2014/main" id="{598AA160-572F-8B77-EF3D-43D1DDA8EBF6}"/>
                </a:ext>
              </a:extLst>
            </p:cNvPr>
            <p:cNvSpPr/>
            <p:nvPr/>
          </p:nvSpPr>
          <p:spPr>
            <a:xfrm>
              <a:off x="6567936" y="2523319"/>
              <a:ext cx="292581" cy="290345"/>
            </a:xfrm>
            <a:custGeom>
              <a:avLst/>
              <a:gdLst/>
              <a:ahLst/>
              <a:cxnLst>
                <a:cxn ang="0">
                  <a:pos x="wd2" y="hd2"/>
                </a:cxn>
                <a:cxn ang="5400000">
                  <a:pos x="wd2" y="hd2"/>
                </a:cxn>
                <a:cxn ang="10800000">
                  <a:pos x="wd2" y="hd2"/>
                </a:cxn>
                <a:cxn ang="16200000">
                  <a:pos x="wd2" y="hd2"/>
                </a:cxn>
              </a:cxnLst>
              <a:rect l="0" t="0" r="r" b="b"/>
              <a:pathLst>
                <a:path w="21441" h="20213" extrusionOk="0">
                  <a:moveTo>
                    <a:pt x="0" y="6440"/>
                  </a:moveTo>
                  <a:cubicBezTo>
                    <a:pt x="0" y="6440"/>
                    <a:pt x="5035" y="21097"/>
                    <a:pt x="9582" y="20171"/>
                  </a:cubicBezTo>
                  <a:cubicBezTo>
                    <a:pt x="14129" y="19400"/>
                    <a:pt x="21113" y="16006"/>
                    <a:pt x="21438" y="13228"/>
                  </a:cubicBezTo>
                  <a:cubicBezTo>
                    <a:pt x="21600" y="10606"/>
                    <a:pt x="15916" y="886"/>
                    <a:pt x="12992" y="114"/>
                  </a:cubicBezTo>
                  <a:cubicBezTo>
                    <a:pt x="9907" y="-503"/>
                    <a:pt x="4385" y="1348"/>
                    <a:pt x="0" y="6440"/>
                  </a:cubicBezTo>
                  <a:close/>
                </a:path>
              </a:pathLst>
            </a:custGeom>
            <a:solidFill>
              <a:srgbClr val="FEEBE1"/>
            </a:solidFill>
            <a:ln w="12700">
              <a:miter lim="400000"/>
            </a:ln>
          </p:spPr>
          <p:txBody>
            <a:bodyPr lIns="28575" tIns="28575" rIns="28575" bIns="28575" anchor="ctr"/>
            <a:lstStyle/>
            <a:p>
              <a:pPr>
                <a:defRPr sz="3000">
                  <a:solidFill>
                    <a:srgbClr val="FFFFFF"/>
                  </a:solidFill>
                </a:defRPr>
              </a:pPr>
              <a:endParaRPr sz="2250"/>
            </a:p>
          </p:txBody>
        </p:sp>
        <p:sp>
          <p:nvSpPr>
            <p:cNvPr id="17" name="Shape">
              <a:extLst>
                <a:ext uri="{FF2B5EF4-FFF2-40B4-BE49-F238E27FC236}">
                  <a16:creationId xmlns:a16="http://schemas.microsoft.com/office/drawing/2014/main" id="{4D728B46-B657-CE93-3B67-3EC5EC3460CE}"/>
                </a:ext>
              </a:extLst>
            </p:cNvPr>
            <p:cNvSpPr/>
            <p:nvPr/>
          </p:nvSpPr>
          <p:spPr>
            <a:xfrm>
              <a:off x="6656583" y="2168734"/>
              <a:ext cx="314868" cy="82584"/>
            </a:xfrm>
            <a:custGeom>
              <a:avLst/>
              <a:gdLst/>
              <a:ahLst/>
              <a:cxnLst>
                <a:cxn ang="0">
                  <a:pos x="wd2" y="hd2"/>
                </a:cxn>
                <a:cxn ang="5400000">
                  <a:pos x="wd2" y="hd2"/>
                </a:cxn>
                <a:cxn ang="10800000">
                  <a:pos x="wd2" y="hd2"/>
                </a:cxn>
                <a:cxn ang="16200000">
                  <a:pos x="wd2" y="hd2"/>
                </a:cxn>
              </a:cxnLst>
              <a:rect l="0" t="0" r="r" b="b"/>
              <a:pathLst>
                <a:path w="20324" h="17499" extrusionOk="0">
                  <a:moveTo>
                    <a:pt x="0" y="10378"/>
                  </a:moveTo>
                  <a:cubicBezTo>
                    <a:pt x="0" y="10378"/>
                    <a:pt x="12445" y="20709"/>
                    <a:pt x="17023" y="16483"/>
                  </a:cubicBezTo>
                  <a:cubicBezTo>
                    <a:pt x="21600" y="12257"/>
                    <a:pt x="20599" y="-891"/>
                    <a:pt x="18882" y="48"/>
                  </a:cubicBezTo>
                  <a:cubicBezTo>
                    <a:pt x="17309" y="987"/>
                    <a:pt x="9727" y="987"/>
                    <a:pt x="0" y="10378"/>
                  </a:cubicBezTo>
                  <a:close/>
                </a:path>
              </a:pathLst>
            </a:custGeom>
            <a:solidFill>
              <a:srgbClr val="FEEBE1"/>
            </a:solidFill>
            <a:ln w="12700">
              <a:miter lim="400000"/>
            </a:ln>
          </p:spPr>
          <p:txBody>
            <a:bodyPr lIns="28575" tIns="28575" rIns="28575" bIns="28575" anchor="ctr"/>
            <a:lstStyle/>
            <a:p>
              <a:pPr>
                <a:defRPr sz="3000">
                  <a:solidFill>
                    <a:srgbClr val="FFFFFF"/>
                  </a:solidFill>
                </a:defRPr>
              </a:pPr>
              <a:endParaRPr sz="2250"/>
            </a:p>
          </p:txBody>
        </p:sp>
        <p:sp>
          <p:nvSpPr>
            <p:cNvPr id="18" name="Shape">
              <a:extLst>
                <a:ext uri="{FF2B5EF4-FFF2-40B4-BE49-F238E27FC236}">
                  <a16:creationId xmlns:a16="http://schemas.microsoft.com/office/drawing/2014/main" id="{F77EB95B-CE82-0B19-7DC4-8D499FB5EBA9}"/>
                </a:ext>
              </a:extLst>
            </p:cNvPr>
            <p:cNvSpPr/>
            <p:nvPr/>
          </p:nvSpPr>
          <p:spPr>
            <a:xfrm>
              <a:off x="7432236" y="4052464"/>
              <a:ext cx="1247694" cy="671496"/>
            </a:xfrm>
            <a:custGeom>
              <a:avLst/>
              <a:gdLst/>
              <a:ahLst/>
              <a:cxnLst>
                <a:cxn ang="0">
                  <a:pos x="wd2" y="hd2"/>
                </a:cxn>
                <a:cxn ang="5400000">
                  <a:pos x="wd2" y="hd2"/>
                </a:cxn>
                <a:cxn ang="10800000">
                  <a:pos x="wd2" y="hd2"/>
                </a:cxn>
                <a:cxn ang="16200000">
                  <a:pos x="wd2" y="hd2"/>
                </a:cxn>
              </a:cxnLst>
              <a:rect l="0" t="0" r="r" b="b"/>
              <a:pathLst>
                <a:path w="21600" h="21600" extrusionOk="0">
                  <a:moveTo>
                    <a:pt x="0" y="12261"/>
                  </a:moveTo>
                  <a:cubicBezTo>
                    <a:pt x="0" y="12261"/>
                    <a:pt x="8479" y="1283"/>
                    <a:pt x="15308" y="0"/>
                  </a:cubicBezTo>
                  <a:lnTo>
                    <a:pt x="21600" y="21600"/>
                  </a:lnTo>
                  <a:lnTo>
                    <a:pt x="2264" y="21600"/>
                  </a:lnTo>
                  <a:lnTo>
                    <a:pt x="0" y="12261"/>
                  </a:lnTo>
                  <a:close/>
                </a:path>
              </a:pathLst>
            </a:custGeom>
            <a:solidFill>
              <a:srgbClr val="E6E7E9"/>
            </a:solidFill>
            <a:ln w="12700">
              <a:miter lim="400000"/>
            </a:ln>
          </p:spPr>
          <p:txBody>
            <a:bodyPr lIns="28575" tIns="28575" rIns="28575" bIns="28575" anchor="ctr"/>
            <a:lstStyle/>
            <a:p>
              <a:pPr>
                <a:defRPr sz="3000">
                  <a:solidFill>
                    <a:srgbClr val="FFFFFF"/>
                  </a:solidFill>
                </a:defRPr>
              </a:pPr>
              <a:endParaRPr sz="2250"/>
            </a:p>
          </p:txBody>
        </p:sp>
        <p:sp>
          <p:nvSpPr>
            <p:cNvPr id="19" name="Freeform: Shape 18">
              <a:extLst>
                <a:ext uri="{FF2B5EF4-FFF2-40B4-BE49-F238E27FC236}">
                  <a16:creationId xmlns:a16="http://schemas.microsoft.com/office/drawing/2014/main" id="{2728C78C-3C45-ABA2-E5E4-15375527A67E}"/>
                </a:ext>
              </a:extLst>
            </p:cNvPr>
            <p:cNvSpPr/>
            <p:nvPr/>
          </p:nvSpPr>
          <p:spPr>
            <a:xfrm>
              <a:off x="7432236" y="4185434"/>
              <a:ext cx="1711764" cy="2672566"/>
            </a:xfrm>
            <a:custGeom>
              <a:avLst/>
              <a:gdLst>
                <a:gd name="connsiteX0" fmla="*/ 1043834 w 1711764"/>
                <a:gd name="connsiteY0" fmla="*/ 0 h 2672566"/>
                <a:gd name="connsiteX1" fmla="*/ 1711764 w 1711764"/>
                <a:gd name="connsiteY1" fmla="*/ 1311114 h 2672566"/>
                <a:gd name="connsiteX2" fmla="*/ 1711764 w 1711764"/>
                <a:gd name="connsiteY2" fmla="*/ 2672566 h 2672566"/>
                <a:gd name="connsiteX3" fmla="*/ 829993 w 1711764"/>
                <a:gd name="connsiteY3" fmla="*/ 2672566 h 2672566"/>
                <a:gd name="connsiteX4" fmla="*/ 821741 w 1711764"/>
                <a:gd name="connsiteY4" fmla="*/ 2650910 h 2672566"/>
                <a:gd name="connsiteX5" fmla="*/ 0 w 1711764"/>
                <a:gd name="connsiteY5" fmla="*/ 452082 h 2672566"/>
                <a:gd name="connsiteX6" fmla="*/ 1043834 w 1711764"/>
                <a:gd name="connsiteY6" fmla="*/ 0 h 26725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11764" h="2672566">
                  <a:moveTo>
                    <a:pt x="1043834" y="0"/>
                  </a:moveTo>
                  <a:lnTo>
                    <a:pt x="1711764" y="1311114"/>
                  </a:lnTo>
                  <a:lnTo>
                    <a:pt x="1711764" y="2672566"/>
                  </a:lnTo>
                  <a:lnTo>
                    <a:pt x="829993" y="2672566"/>
                  </a:lnTo>
                  <a:lnTo>
                    <a:pt x="821741" y="2650910"/>
                  </a:lnTo>
                  <a:cubicBezTo>
                    <a:pt x="607526" y="2086768"/>
                    <a:pt x="36769" y="532954"/>
                    <a:pt x="0" y="452082"/>
                  </a:cubicBezTo>
                  <a:cubicBezTo>
                    <a:pt x="0" y="452082"/>
                    <a:pt x="578445" y="48742"/>
                    <a:pt x="1043834" y="0"/>
                  </a:cubicBezTo>
                  <a:close/>
                </a:path>
              </a:pathLst>
            </a:custGeom>
            <a:solidFill>
              <a:srgbClr val="5A6877"/>
            </a:solidFill>
            <a:ln w="12700">
              <a:miter lim="400000"/>
            </a:ln>
          </p:spPr>
          <p:txBody>
            <a:bodyPr wrap="square" lIns="28575" tIns="28575" rIns="28575" bIns="28575" anchor="ctr">
              <a:noAutofit/>
            </a:bodyPr>
            <a:lstStyle/>
            <a:p>
              <a:pPr>
                <a:defRPr sz="3000">
                  <a:solidFill>
                    <a:srgbClr val="FFFFFF"/>
                  </a:solidFill>
                </a:defRPr>
              </a:pPr>
              <a:endParaRPr sz="2250"/>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“I Can” Motivation Concept – Slide Template</a:t>
            </a:r>
          </a:p>
        </p:txBody>
      </p:sp>
      <p:sp>
        <p:nvSpPr>
          <p:cNvPr id="3" name="Rectangle">
            <a:extLst>
              <a:ext uri="{FF2B5EF4-FFF2-40B4-BE49-F238E27FC236}">
                <a16:creationId xmlns:a16="http://schemas.microsoft.com/office/drawing/2014/main" id="{EB77A432-8379-686C-B0B0-5F44A135DAB2}"/>
              </a:ext>
            </a:extLst>
          </p:cNvPr>
          <p:cNvSpPr/>
          <p:nvPr/>
        </p:nvSpPr>
        <p:spPr>
          <a:xfrm>
            <a:off x="628650" y="2176657"/>
            <a:ext cx="228266" cy="1130237"/>
          </a:xfrm>
          <a:prstGeom prst="rect">
            <a:avLst/>
          </a:prstGeom>
          <a:solidFill>
            <a:schemeClr val="accent4"/>
          </a:solidFill>
          <a:ln w="12700">
            <a:miter lim="400000"/>
          </a:ln>
        </p:spPr>
        <p:txBody>
          <a:bodyPr lIns="28575" tIns="28575" rIns="28575" bIns="28575" anchor="ctr"/>
          <a:lstStyle/>
          <a:p>
            <a:pPr>
              <a:defRPr sz="3000">
                <a:solidFill>
                  <a:srgbClr val="FFFFFF"/>
                </a:solidFill>
              </a:defRPr>
            </a:pPr>
            <a:endParaRPr sz="2250"/>
          </a:p>
        </p:txBody>
      </p:sp>
      <p:sp>
        <p:nvSpPr>
          <p:cNvPr id="4" name="Shape">
            <a:extLst>
              <a:ext uri="{FF2B5EF4-FFF2-40B4-BE49-F238E27FC236}">
                <a16:creationId xmlns:a16="http://schemas.microsoft.com/office/drawing/2014/main" id="{56032709-D304-BEE8-07D5-2F27CAC46AE2}"/>
              </a:ext>
            </a:extLst>
          </p:cNvPr>
          <p:cNvSpPr/>
          <p:nvPr/>
        </p:nvSpPr>
        <p:spPr>
          <a:xfrm>
            <a:off x="1470788" y="2156028"/>
            <a:ext cx="983973" cy="1131570"/>
          </a:xfrm>
          <a:custGeom>
            <a:avLst/>
            <a:gdLst/>
            <a:ahLst/>
            <a:cxnLst>
              <a:cxn ang="0">
                <a:pos x="wd2" y="hd2"/>
              </a:cxn>
              <a:cxn ang="5400000">
                <a:pos x="wd2" y="hd2"/>
              </a:cxn>
              <a:cxn ang="10800000">
                <a:pos x="wd2" y="hd2"/>
              </a:cxn>
              <a:cxn ang="16200000">
                <a:pos x="wd2" y="hd2"/>
              </a:cxn>
            </a:cxnLst>
            <a:rect l="0" t="0" r="r" b="b"/>
            <a:pathLst>
              <a:path w="21600" h="21600" extrusionOk="0">
                <a:moveTo>
                  <a:pt x="16735" y="13526"/>
                </a:moveTo>
                <a:lnTo>
                  <a:pt x="21600" y="14837"/>
                </a:lnTo>
                <a:cubicBezTo>
                  <a:pt x="20870" y="17132"/>
                  <a:pt x="19605" y="18813"/>
                  <a:pt x="17903" y="19920"/>
                </a:cubicBezTo>
                <a:cubicBezTo>
                  <a:pt x="16151" y="21026"/>
                  <a:pt x="13962" y="21600"/>
                  <a:pt x="11286" y="21600"/>
                </a:cubicBezTo>
                <a:cubicBezTo>
                  <a:pt x="7978" y="21600"/>
                  <a:pt x="5303" y="20657"/>
                  <a:pt x="3162" y="18772"/>
                </a:cubicBezTo>
                <a:cubicBezTo>
                  <a:pt x="1022" y="16887"/>
                  <a:pt x="0" y="14263"/>
                  <a:pt x="0" y="10984"/>
                </a:cubicBezTo>
                <a:cubicBezTo>
                  <a:pt x="0" y="7501"/>
                  <a:pt x="1070" y="4795"/>
                  <a:pt x="3211" y="2869"/>
                </a:cubicBezTo>
                <a:cubicBezTo>
                  <a:pt x="5351" y="943"/>
                  <a:pt x="8124" y="0"/>
                  <a:pt x="11627" y="0"/>
                </a:cubicBezTo>
                <a:cubicBezTo>
                  <a:pt x="14643" y="0"/>
                  <a:pt x="17124" y="738"/>
                  <a:pt x="19022" y="2254"/>
                </a:cubicBezTo>
                <a:cubicBezTo>
                  <a:pt x="20141" y="3156"/>
                  <a:pt x="21016" y="4427"/>
                  <a:pt x="21551" y="6107"/>
                </a:cubicBezTo>
                <a:lnTo>
                  <a:pt x="16589" y="7091"/>
                </a:lnTo>
                <a:cubicBezTo>
                  <a:pt x="16297" y="6025"/>
                  <a:pt x="15665" y="5164"/>
                  <a:pt x="14741" y="4509"/>
                </a:cubicBezTo>
                <a:cubicBezTo>
                  <a:pt x="13816" y="3853"/>
                  <a:pt x="12697" y="3566"/>
                  <a:pt x="11335" y="3566"/>
                </a:cubicBezTo>
                <a:cubicBezTo>
                  <a:pt x="9486" y="3566"/>
                  <a:pt x="8027" y="4140"/>
                  <a:pt x="6859" y="5246"/>
                </a:cubicBezTo>
                <a:cubicBezTo>
                  <a:pt x="5692" y="6353"/>
                  <a:pt x="5157" y="8156"/>
                  <a:pt x="5157" y="10656"/>
                </a:cubicBezTo>
                <a:cubicBezTo>
                  <a:pt x="5157" y="13321"/>
                  <a:pt x="5741" y="15165"/>
                  <a:pt x="6859" y="16313"/>
                </a:cubicBezTo>
                <a:cubicBezTo>
                  <a:pt x="7978" y="17419"/>
                  <a:pt x="9438" y="17993"/>
                  <a:pt x="11238" y="17993"/>
                </a:cubicBezTo>
                <a:cubicBezTo>
                  <a:pt x="12551" y="17993"/>
                  <a:pt x="13719" y="17624"/>
                  <a:pt x="14692" y="16927"/>
                </a:cubicBezTo>
                <a:cubicBezTo>
                  <a:pt x="15616" y="16190"/>
                  <a:pt x="16297" y="15042"/>
                  <a:pt x="16735" y="13526"/>
                </a:cubicBezTo>
                <a:close/>
              </a:path>
            </a:pathLst>
          </a:custGeom>
          <a:solidFill>
            <a:schemeClr val="accent4"/>
          </a:solidFill>
          <a:ln w="12700">
            <a:miter lim="400000"/>
          </a:ln>
        </p:spPr>
        <p:txBody>
          <a:bodyPr lIns="28575" tIns="28575" rIns="28575" bIns="28575" anchor="ctr"/>
          <a:lstStyle/>
          <a:p>
            <a:pPr>
              <a:defRPr sz="3000">
                <a:solidFill>
                  <a:srgbClr val="FFFFFF"/>
                </a:solidFill>
              </a:defRPr>
            </a:pPr>
            <a:endParaRPr sz="2250"/>
          </a:p>
        </p:txBody>
      </p:sp>
      <p:sp>
        <p:nvSpPr>
          <p:cNvPr id="5" name="Shape">
            <a:extLst>
              <a:ext uri="{FF2B5EF4-FFF2-40B4-BE49-F238E27FC236}">
                <a16:creationId xmlns:a16="http://schemas.microsoft.com/office/drawing/2014/main" id="{BA7645F9-083E-CF51-3E84-49DA8D0715BE}"/>
              </a:ext>
            </a:extLst>
          </p:cNvPr>
          <p:cNvSpPr/>
          <p:nvPr/>
        </p:nvSpPr>
        <p:spPr>
          <a:xfrm>
            <a:off x="2534539" y="2156028"/>
            <a:ext cx="1134672" cy="113157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6875" y="21600"/>
                </a:lnTo>
                <a:lnTo>
                  <a:pt x="14977" y="16687"/>
                </a:lnTo>
                <a:lnTo>
                  <a:pt x="6370" y="16687"/>
                </a:lnTo>
                <a:lnTo>
                  <a:pt x="4598" y="21600"/>
                </a:lnTo>
                <a:lnTo>
                  <a:pt x="0" y="21600"/>
                </a:lnTo>
                <a:lnTo>
                  <a:pt x="8395" y="0"/>
                </a:lnTo>
                <a:lnTo>
                  <a:pt x="12994" y="0"/>
                </a:lnTo>
                <a:lnTo>
                  <a:pt x="21600" y="21600"/>
                </a:lnTo>
                <a:close/>
                <a:moveTo>
                  <a:pt x="13584" y="13087"/>
                </a:moveTo>
                <a:lnTo>
                  <a:pt x="10631" y="5082"/>
                </a:lnTo>
                <a:lnTo>
                  <a:pt x="7720" y="13087"/>
                </a:lnTo>
                <a:lnTo>
                  <a:pt x="13584" y="13087"/>
                </a:lnTo>
                <a:close/>
              </a:path>
            </a:pathLst>
          </a:custGeom>
          <a:solidFill>
            <a:schemeClr val="accent4"/>
          </a:solidFill>
          <a:ln w="12700">
            <a:miter lim="400000"/>
          </a:ln>
        </p:spPr>
        <p:txBody>
          <a:bodyPr lIns="28575" tIns="28575" rIns="28575" bIns="28575" anchor="ctr"/>
          <a:lstStyle/>
          <a:p>
            <a:pPr>
              <a:defRPr sz="3000">
                <a:solidFill>
                  <a:srgbClr val="FFFFFF"/>
                </a:solidFill>
              </a:defRPr>
            </a:pPr>
            <a:endParaRPr sz="2250"/>
          </a:p>
        </p:txBody>
      </p:sp>
      <p:sp>
        <p:nvSpPr>
          <p:cNvPr id="6" name="Shape">
            <a:extLst>
              <a:ext uri="{FF2B5EF4-FFF2-40B4-BE49-F238E27FC236}">
                <a16:creationId xmlns:a16="http://schemas.microsoft.com/office/drawing/2014/main" id="{18D625DE-3FE7-D956-B632-154FBF2E52E0}"/>
              </a:ext>
            </a:extLst>
          </p:cNvPr>
          <p:cNvSpPr/>
          <p:nvPr/>
        </p:nvSpPr>
        <p:spPr>
          <a:xfrm>
            <a:off x="3797746" y="2156028"/>
            <a:ext cx="897545" cy="113157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0"/>
                </a:lnTo>
                <a:lnTo>
                  <a:pt x="5333" y="0"/>
                </a:lnTo>
                <a:lnTo>
                  <a:pt x="16480" y="14442"/>
                </a:lnTo>
                <a:lnTo>
                  <a:pt x="16480" y="0"/>
                </a:lnTo>
                <a:lnTo>
                  <a:pt x="21600" y="0"/>
                </a:lnTo>
                <a:lnTo>
                  <a:pt x="21600" y="21600"/>
                </a:lnTo>
                <a:lnTo>
                  <a:pt x="16107" y="21600"/>
                </a:lnTo>
                <a:lnTo>
                  <a:pt x="5120" y="7496"/>
                </a:lnTo>
                <a:lnTo>
                  <a:pt x="5120" y="21600"/>
                </a:lnTo>
                <a:lnTo>
                  <a:pt x="0" y="21600"/>
                </a:lnTo>
                <a:close/>
              </a:path>
            </a:pathLst>
          </a:custGeom>
          <a:solidFill>
            <a:schemeClr val="accent4"/>
          </a:solidFill>
          <a:ln w="12700">
            <a:miter lim="400000"/>
          </a:ln>
        </p:spPr>
        <p:txBody>
          <a:bodyPr lIns="28575" tIns="28575" rIns="28575" bIns="28575" anchor="ctr"/>
          <a:lstStyle/>
          <a:p>
            <a:pPr>
              <a:defRPr sz="3000">
                <a:solidFill>
                  <a:srgbClr val="FFFFFF"/>
                </a:solidFill>
              </a:defRPr>
            </a:pPr>
            <a:endParaRPr sz="2250"/>
          </a:p>
        </p:txBody>
      </p:sp>
      <p:sp>
        <p:nvSpPr>
          <p:cNvPr id="7" name="Shape">
            <a:extLst>
              <a:ext uri="{FF2B5EF4-FFF2-40B4-BE49-F238E27FC236}">
                <a16:creationId xmlns:a16="http://schemas.microsoft.com/office/drawing/2014/main" id="{7F7EEB00-4349-2B6C-C92F-BF36C212D895}"/>
              </a:ext>
            </a:extLst>
          </p:cNvPr>
          <p:cNvSpPr/>
          <p:nvPr/>
        </p:nvSpPr>
        <p:spPr>
          <a:xfrm>
            <a:off x="4905824" y="2173348"/>
            <a:ext cx="234912" cy="469824"/>
          </a:xfrm>
          <a:custGeom>
            <a:avLst/>
            <a:gdLst/>
            <a:ahLst/>
            <a:cxnLst>
              <a:cxn ang="0">
                <a:pos x="wd2" y="hd2"/>
              </a:cxn>
              <a:cxn ang="5400000">
                <a:pos x="wd2" y="hd2"/>
              </a:cxn>
              <a:cxn ang="10800000">
                <a:pos x="wd2" y="hd2"/>
              </a:cxn>
              <a:cxn ang="16200000">
                <a:pos x="wd2" y="hd2"/>
              </a:cxn>
            </a:cxnLst>
            <a:rect l="0" t="0" r="r" b="b"/>
            <a:pathLst>
              <a:path w="21600" h="21600" extrusionOk="0">
                <a:moveTo>
                  <a:pt x="1630" y="0"/>
                </a:moveTo>
                <a:lnTo>
                  <a:pt x="21600" y="0"/>
                </a:lnTo>
                <a:lnTo>
                  <a:pt x="21600" y="7132"/>
                </a:lnTo>
                <a:cubicBezTo>
                  <a:pt x="21600" y="9985"/>
                  <a:pt x="21192" y="12328"/>
                  <a:pt x="20174" y="13958"/>
                </a:cubicBezTo>
                <a:cubicBezTo>
                  <a:pt x="19155" y="15589"/>
                  <a:pt x="17321" y="17117"/>
                  <a:pt x="14468" y="18442"/>
                </a:cubicBezTo>
                <a:cubicBezTo>
                  <a:pt x="11615" y="19766"/>
                  <a:pt x="8151" y="20785"/>
                  <a:pt x="3872" y="21600"/>
                </a:cubicBezTo>
                <a:lnTo>
                  <a:pt x="0" y="17525"/>
                </a:lnTo>
                <a:cubicBezTo>
                  <a:pt x="4075" y="16913"/>
                  <a:pt x="6928" y="15996"/>
                  <a:pt x="8559" y="14774"/>
                </a:cubicBezTo>
                <a:cubicBezTo>
                  <a:pt x="10189" y="13653"/>
                  <a:pt x="11208" y="12023"/>
                  <a:pt x="11208" y="9985"/>
                </a:cubicBezTo>
                <a:lnTo>
                  <a:pt x="1630" y="9985"/>
                </a:lnTo>
                <a:lnTo>
                  <a:pt x="1630" y="0"/>
                </a:lnTo>
                <a:close/>
              </a:path>
            </a:pathLst>
          </a:custGeom>
          <a:solidFill>
            <a:schemeClr val="accent4"/>
          </a:solidFill>
          <a:ln w="12700">
            <a:miter lim="400000"/>
          </a:ln>
        </p:spPr>
        <p:txBody>
          <a:bodyPr lIns="28575" tIns="28575" rIns="28575" bIns="28575" anchor="ctr"/>
          <a:lstStyle/>
          <a:p>
            <a:pPr>
              <a:defRPr sz="3000">
                <a:solidFill>
                  <a:srgbClr val="FFFFFF"/>
                </a:solidFill>
              </a:defRPr>
            </a:pPr>
            <a:endParaRPr sz="2250"/>
          </a:p>
        </p:txBody>
      </p:sp>
      <p:sp>
        <p:nvSpPr>
          <p:cNvPr id="8" name="Shape">
            <a:extLst>
              <a:ext uri="{FF2B5EF4-FFF2-40B4-BE49-F238E27FC236}">
                <a16:creationId xmlns:a16="http://schemas.microsoft.com/office/drawing/2014/main" id="{A89BBE08-4C17-2B3A-C839-A5E302C60A71}"/>
              </a:ext>
            </a:extLst>
          </p:cNvPr>
          <p:cNvSpPr/>
          <p:nvPr/>
        </p:nvSpPr>
        <p:spPr>
          <a:xfrm>
            <a:off x="5304730" y="2156028"/>
            <a:ext cx="897545" cy="1131570"/>
          </a:xfrm>
          <a:custGeom>
            <a:avLst/>
            <a:gdLst/>
            <a:ahLst/>
            <a:cxnLst>
              <a:cxn ang="0">
                <a:pos x="wd2" y="hd2"/>
              </a:cxn>
              <a:cxn ang="5400000">
                <a:pos x="wd2" y="hd2"/>
              </a:cxn>
              <a:cxn ang="10800000">
                <a:pos x="wd2" y="hd2"/>
              </a:cxn>
              <a:cxn ang="16200000">
                <a:pos x="wd2" y="hd2"/>
              </a:cxn>
            </a:cxnLst>
            <a:rect l="0" t="0" r="r" b="b"/>
            <a:pathLst>
              <a:path w="21600" h="21600" extrusionOk="0">
                <a:moveTo>
                  <a:pt x="8053" y="21558"/>
                </a:moveTo>
                <a:lnTo>
                  <a:pt x="8053" y="3642"/>
                </a:lnTo>
                <a:lnTo>
                  <a:pt x="0" y="3642"/>
                </a:lnTo>
                <a:lnTo>
                  <a:pt x="0" y="0"/>
                </a:lnTo>
                <a:lnTo>
                  <a:pt x="21600" y="0"/>
                </a:lnTo>
                <a:lnTo>
                  <a:pt x="21600" y="3642"/>
                </a:lnTo>
                <a:lnTo>
                  <a:pt x="13547" y="3642"/>
                </a:lnTo>
                <a:lnTo>
                  <a:pt x="13547" y="21600"/>
                </a:lnTo>
                <a:lnTo>
                  <a:pt x="8053" y="21600"/>
                </a:lnTo>
                <a:close/>
              </a:path>
            </a:pathLst>
          </a:custGeom>
          <a:solidFill>
            <a:schemeClr val="accent4"/>
          </a:solidFill>
          <a:ln w="12700">
            <a:miter lim="400000"/>
          </a:ln>
        </p:spPr>
        <p:txBody>
          <a:bodyPr lIns="28575" tIns="28575" rIns="28575" bIns="28575" anchor="ctr"/>
          <a:lstStyle/>
          <a:p>
            <a:pPr>
              <a:defRPr sz="3000">
                <a:solidFill>
                  <a:srgbClr val="FFFFFF"/>
                </a:solidFill>
              </a:defRPr>
            </a:pPr>
            <a:endParaRPr sz="2250"/>
          </a:p>
        </p:txBody>
      </p:sp>
      <p:sp>
        <p:nvSpPr>
          <p:cNvPr id="9" name="Shape">
            <a:extLst>
              <a:ext uri="{FF2B5EF4-FFF2-40B4-BE49-F238E27FC236}">
                <a16:creationId xmlns:a16="http://schemas.microsoft.com/office/drawing/2014/main" id="{99616BF8-28D4-C01C-0EEF-9D281B0B28AF}"/>
              </a:ext>
            </a:extLst>
          </p:cNvPr>
          <p:cNvSpPr/>
          <p:nvPr/>
        </p:nvSpPr>
        <p:spPr>
          <a:xfrm>
            <a:off x="4883662" y="2178033"/>
            <a:ext cx="1630826" cy="980916"/>
          </a:xfrm>
          <a:custGeom>
            <a:avLst/>
            <a:gdLst/>
            <a:ahLst/>
            <a:cxnLst>
              <a:cxn ang="0">
                <a:pos x="wd2" y="hd2"/>
              </a:cxn>
              <a:cxn ang="5400000">
                <a:pos x="wd2" y="hd2"/>
              </a:cxn>
              <a:cxn ang="10800000">
                <a:pos x="wd2" y="hd2"/>
              </a:cxn>
              <a:cxn ang="16200000">
                <a:pos x="wd2" y="hd2"/>
              </a:cxn>
            </a:cxnLst>
            <a:rect l="0" t="0" r="r" b="b"/>
            <a:pathLst>
              <a:path w="21250" h="20966" extrusionOk="0">
                <a:moveTo>
                  <a:pt x="21175" y="9090"/>
                </a:moveTo>
                <a:cubicBezTo>
                  <a:pt x="20858" y="8142"/>
                  <a:pt x="19934" y="8427"/>
                  <a:pt x="19414" y="8616"/>
                </a:cubicBezTo>
                <a:cubicBezTo>
                  <a:pt x="18230" y="8995"/>
                  <a:pt x="17046" y="9469"/>
                  <a:pt x="15862" y="9990"/>
                </a:cubicBezTo>
                <a:cubicBezTo>
                  <a:pt x="15920" y="9942"/>
                  <a:pt x="16006" y="9848"/>
                  <a:pt x="16064" y="9800"/>
                </a:cubicBezTo>
                <a:cubicBezTo>
                  <a:pt x="16093" y="9753"/>
                  <a:pt x="16122" y="9753"/>
                  <a:pt x="16151" y="9753"/>
                </a:cubicBezTo>
                <a:cubicBezTo>
                  <a:pt x="16180" y="9753"/>
                  <a:pt x="16180" y="9706"/>
                  <a:pt x="16209" y="9706"/>
                </a:cubicBezTo>
                <a:cubicBezTo>
                  <a:pt x="16324" y="9611"/>
                  <a:pt x="16468" y="9469"/>
                  <a:pt x="16584" y="9374"/>
                </a:cubicBezTo>
                <a:cubicBezTo>
                  <a:pt x="17046" y="8995"/>
                  <a:pt x="17508" y="8569"/>
                  <a:pt x="17970" y="8190"/>
                </a:cubicBezTo>
                <a:cubicBezTo>
                  <a:pt x="18374" y="7858"/>
                  <a:pt x="19183" y="7100"/>
                  <a:pt x="18836" y="6153"/>
                </a:cubicBezTo>
                <a:cubicBezTo>
                  <a:pt x="18519" y="5300"/>
                  <a:pt x="17566" y="5395"/>
                  <a:pt x="17075" y="5679"/>
                </a:cubicBezTo>
                <a:cubicBezTo>
                  <a:pt x="15833" y="6342"/>
                  <a:pt x="14620" y="7006"/>
                  <a:pt x="13379" y="7574"/>
                </a:cubicBezTo>
                <a:cubicBezTo>
                  <a:pt x="12743" y="7858"/>
                  <a:pt x="12137" y="8142"/>
                  <a:pt x="11502" y="8379"/>
                </a:cubicBezTo>
                <a:cubicBezTo>
                  <a:pt x="11213" y="8474"/>
                  <a:pt x="10895" y="8616"/>
                  <a:pt x="10606" y="8711"/>
                </a:cubicBezTo>
                <a:cubicBezTo>
                  <a:pt x="10606" y="8711"/>
                  <a:pt x="10577" y="8711"/>
                  <a:pt x="10577" y="8711"/>
                </a:cubicBezTo>
                <a:cubicBezTo>
                  <a:pt x="10520" y="8711"/>
                  <a:pt x="10462" y="8758"/>
                  <a:pt x="10404" y="8758"/>
                </a:cubicBezTo>
                <a:cubicBezTo>
                  <a:pt x="10260" y="8805"/>
                  <a:pt x="10115" y="8853"/>
                  <a:pt x="9942" y="8900"/>
                </a:cubicBezTo>
                <a:cubicBezTo>
                  <a:pt x="9307" y="9090"/>
                  <a:pt x="8700" y="9232"/>
                  <a:pt x="8065" y="9327"/>
                </a:cubicBezTo>
                <a:cubicBezTo>
                  <a:pt x="7748" y="9374"/>
                  <a:pt x="7401" y="9421"/>
                  <a:pt x="7083" y="9469"/>
                </a:cubicBezTo>
                <a:cubicBezTo>
                  <a:pt x="7055" y="9469"/>
                  <a:pt x="6997" y="9469"/>
                  <a:pt x="6939" y="9469"/>
                </a:cubicBezTo>
                <a:cubicBezTo>
                  <a:pt x="10606" y="7527"/>
                  <a:pt x="14158" y="5111"/>
                  <a:pt x="17710" y="2695"/>
                </a:cubicBezTo>
                <a:cubicBezTo>
                  <a:pt x="18143" y="2411"/>
                  <a:pt x="19010" y="1369"/>
                  <a:pt x="18519" y="516"/>
                </a:cubicBezTo>
                <a:cubicBezTo>
                  <a:pt x="18028" y="-384"/>
                  <a:pt x="16959" y="90"/>
                  <a:pt x="16411" y="469"/>
                </a:cubicBezTo>
                <a:cubicBezTo>
                  <a:pt x="13898" y="2174"/>
                  <a:pt x="11415" y="3879"/>
                  <a:pt x="8874" y="5395"/>
                </a:cubicBezTo>
                <a:cubicBezTo>
                  <a:pt x="8700" y="5490"/>
                  <a:pt x="8556" y="5584"/>
                  <a:pt x="8383" y="5679"/>
                </a:cubicBezTo>
                <a:cubicBezTo>
                  <a:pt x="8354" y="5679"/>
                  <a:pt x="8354" y="5679"/>
                  <a:pt x="8325" y="5727"/>
                </a:cubicBezTo>
                <a:cubicBezTo>
                  <a:pt x="8267" y="5774"/>
                  <a:pt x="8210" y="5774"/>
                  <a:pt x="8181" y="5821"/>
                </a:cubicBezTo>
                <a:cubicBezTo>
                  <a:pt x="7892" y="6011"/>
                  <a:pt x="7603" y="6153"/>
                  <a:pt x="7314" y="6295"/>
                </a:cubicBezTo>
                <a:cubicBezTo>
                  <a:pt x="6679" y="6627"/>
                  <a:pt x="6044" y="6958"/>
                  <a:pt x="5409" y="7290"/>
                </a:cubicBezTo>
                <a:cubicBezTo>
                  <a:pt x="4080" y="7953"/>
                  <a:pt x="2723" y="8521"/>
                  <a:pt x="1337" y="8995"/>
                </a:cubicBezTo>
                <a:cubicBezTo>
                  <a:pt x="875" y="9137"/>
                  <a:pt x="211" y="9705"/>
                  <a:pt x="37" y="10511"/>
                </a:cubicBezTo>
                <a:cubicBezTo>
                  <a:pt x="-107" y="11221"/>
                  <a:pt x="182" y="11695"/>
                  <a:pt x="615" y="11837"/>
                </a:cubicBezTo>
                <a:cubicBezTo>
                  <a:pt x="3532" y="12784"/>
                  <a:pt x="6535" y="12737"/>
                  <a:pt x="9451" y="11932"/>
                </a:cubicBezTo>
                <a:cubicBezTo>
                  <a:pt x="9682" y="11884"/>
                  <a:pt x="9913" y="11790"/>
                  <a:pt x="10115" y="11742"/>
                </a:cubicBezTo>
                <a:cubicBezTo>
                  <a:pt x="8556" y="13163"/>
                  <a:pt x="7026" y="14584"/>
                  <a:pt x="5495" y="16053"/>
                </a:cubicBezTo>
                <a:cubicBezTo>
                  <a:pt x="5062" y="16479"/>
                  <a:pt x="4629" y="17427"/>
                  <a:pt x="5149" y="18042"/>
                </a:cubicBezTo>
                <a:cubicBezTo>
                  <a:pt x="5668" y="18705"/>
                  <a:pt x="6592" y="18374"/>
                  <a:pt x="7141" y="17995"/>
                </a:cubicBezTo>
                <a:cubicBezTo>
                  <a:pt x="7950" y="17427"/>
                  <a:pt x="8758" y="16858"/>
                  <a:pt x="9567" y="16337"/>
                </a:cubicBezTo>
                <a:cubicBezTo>
                  <a:pt x="8758" y="17000"/>
                  <a:pt x="7921" y="17616"/>
                  <a:pt x="7112" y="18279"/>
                </a:cubicBezTo>
                <a:cubicBezTo>
                  <a:pt x="6708" y="18611"/>
                  <a:pt x="5899" y="19416"/>
                  <a:pt x="6246" y="20316"/>
                </a:cubicBezTo>
                <a:cubicBezTo>
                  <a:pt x="6564" y="21216"/>
                  <a:pt x="7488" y="20979"/>
                  <a:pt x="8007" y="20790"/>
                </a:cubicBezTo>
                <a:cubicBezTo>
                  <a:pt x="8267" y="20695"/>
                  <a:pt x="8556" y="20553"/>
                  <a:pt x="8816" y="20505"/>
                </a:cubicBezTo>
                <a:cubicBezTo>
                  <a:pt x="8412" y="20600"/>
                  <a:pt x="8816" y="20505"/>
                  <a:pt x="8903" y="20458"/>
                </a:cubicBezTo>
                <a:cubicBezTo>
                  <a:pt x="9047" y="20411"/>
                  <a:pt x="9191" y="20363"/>
                  <a:pt x="9336" y="20316"/>
                </a:cubicBezTo>
                <a:cubicBezTo>
                  <a:pt x="9798" y="20174"/>
                  <a:pt x="10260" y="20079"/>
                  <a:pt x="10722" y="19984"/>
                </a:cubicBezTo>
                <a:cubicBezTo>
                  <a:pt x="11588" y="19795"/>
                  <a:pt x="12454" y="19700"/>
                  <a:pt x="13292" y="19558"/>
                </a:cubicBezTo>
                <a:cubicBezTo>
                  <a:pt x="15313" y="19274"/>
                  <a:pt x="17277" y="18848"/>
                  <a:pt x="19269" y="18090"/>
                </a:cubicBezTo>
                <a:cubicBezTo>
                  <a:pt x="19760" y="17900"/>
                  <a:pt x="20800" y="17095"/>
                  <a:pt x="20627" y="16005"/>
                </a:cubicBezTo>
                <a:cubicBezTo>
                  <a:pt x="20425" y="14869"/>
                  <a:pt x="19269" y="15200"/>
                  <a:pt x="18807" y="15342"/>
                </a:cubicBezTo>
                <a:cubicBezTo>
                  <a:pt x="18548" y="15437"/>
                  <a:pt x="18259" y="15579"/>
                  <a:pt x="17999" y="15626"/>
                </a:cubicBezTo>
                <a:cubicBezTo>
                  <a:pt x="18114" y="15579"/>
                  <a:pt x="18143" y="15579"/>
                  <a:pt x="18172" y="15579"/>
                </a:cubicBezTo>
                <a:cubicBezTo>
                  <a:pt x="18143" y="15579"/>
                  <a:pt x="17970" y="15626"/>
                  <a:pt x="17912" y="15626"/>
                </a:cubicBezTo>
                <a:cubicBezTo>
                  <a:pt x="17768" y="15674"/>
                  <a:pt x="17623" y="15721"/>
                  <a:pt x="17479" y="15769"/>
                </a:cubicBezTo>
                <a:cubicBezTo>
                  <a:pt x="17017" y="15911"/>
                  <a:pt x="16555" y="16005"/>
                  <a:pt x="16093" y="16100"/>
                </a:cubicBezTo>
                <a:cubicBezTo>
                  <a:pt x="15227" y="16290"/>
                  <a:pt x="14360" y="16384"/>
                  <a:pt x="13523" y="16526"/>
                </a:cubicBezTo>
                <a:cubicBezTo>
                  <a:pt x="13494" y="16526"/>
                  <a:pt x="13465" y="16526"/>
                  <a:pt x="13436" y="16526"/>
                </a:cubicBezTo>
                <a:cubicBezTo>
                  <a:pt x="15746" y="14679"/>
                  <a:pt x="18057" y="12879"/>
                  <a:pt x="20367" y="11032"/>
                </a:cubicBezTo>
                <a:cubicBezTo>
                  <a:pt x="20713" y="10795"/>
                  <a:pt x="21493" y="9990"/>
                  <a:pt x="21175" y="9090"/>
                </a:cubicBezTo>
                <a:close/>
              </a:path>
            </a:pathLst>
          </a:custGeom>
          <a:solidFill>
            <a:schemeClr val="tx1">
              <a:lumMod val="95000"/>
              <a:lumOff val="5000"/>
            </a:schemeClr>
          </a:solidFill>
          <a:ln w="12700">
            <a:miter lim="400000"/>
          </a:ln>
        </p:spPr>
        <p:txBody>
          <a:bodyPr lIns="28575" tIns="28575" rIns="28575" bIns="28575" anchor="ctr"/>
          <a:lstStyle/>
          <a:p>
            <a:pPr>
              <a:defRPr sz="3000">
                <a:solidFill>
                  <a:srgbClr val="FFFFFF"/>
                </a:solidFill>
              </a:defRPr>
            </a:pPr>
            <a:endParaRPr sz="2250"/>
          </a:p>
        </p:txBody>
      </p:sp>
      <p:grpSp>
        <p:nvGrpSpPr>
          <p:cNvPr id="10" name="Group 9">
            <a:extLst>
              <a:ext uri="{FF2B5EF4-FFF2-40B4-BE49-F238E27FC236}">
                <a16:creationId xmlns:a16="http://schemas.microsoft.com/office/drawing/2014/main" id="{3C61C2B4-3F73-B4CB-4649-0EA3B26E5CF9}"/>
              </a:ext>
            </a:extLst>
          </p:cNvPr>
          <p:cNvGrpSpPr/>
          <p:nvPr/>
        </p:nvGrpSpPr>
        <p:grpSpPr>
          <a:xfrm>
            <a:off x="628650" y="4069534"/>
            <a:ext cx="5286375" cy="1683195"/>
            <a:chOff x="332936" y="2473878"/>
            <a:chExt cx="2926080" cy="2244260"/>
          </a:xfrm>
        </p:grpSpPr>
        <p:sp>
          <p:nvSpPr>
            <p:cNvPr id="11" name="TextBox 10">
              <a:extLst>
                <a:ext uri="{FF2B5EF4-FFF2-40B4-BE49-F238E27FC236}">
                  <a16:creationId xmlns:a16="http://schemas.microsoft.com/office/drawing/2014/main" id="{3303B134-74C8-D5ED-28E4-0924C7A01CF3}"/>
                </a:ext>
              </a:extLst>
            </p:cNvPr>
            <p:cNvSpPr txBox="1"/>
            <p:nvPr/>
          </p:nvSpPr>
          <p:spPr>
            <a:xfrm>
              <a:off x="332936" y="2473878"/>
              <a:ext cx="2926080" cy="615553"/>
            </a:xfrm>
            <a:prstGeom prst="rect">
              <a:avLst/>
            </a:prstGeom>
            <a:noFill/>
          </p:spPr>
          <p:txBody>
            <a:bodyPr wrap="square" lIns="0" rIns="0" rtlCol="0" anchor="b">
              <a:spAutoFit/>
            </a:bodyPr>
            <a:lstStyle/>
            <a:p>
              <a:pPr algn="ctr"/>
              <a:r>
                <a:rPr lang="en-US" sz="2400" b="1" noProof="1">
                  <a:solidFill>
                    <a:schemeClr val="bg1"/>
                  </a:solidFill>
                </a:rPr>
                <a:t>Lorem Ipsum</a:t>
              </a:r>
            </a:p>
          </p:txBody>
        </p:sp>
        <p:sp>
          <p:nvSpPr>
            <p:cNvPr id="12" name="TextBox 11">
              <a:extLst>
                <a:ext uri="{FF2B5EF4-FFF2-40B4-BE49-F238E27FC236}">
                  <a16:creationId xmlns:a16="http://schemas.microsoft.com/office/drawing/2014/main" id="{4D218CBA-A21B-D0BD-01D7-21F3354FF1A4}"/>
                </a:ext>
              </a:extLst>
            </p:cNvPr>
            <p:cNvSpPr txBox="1"/>
            <p:nvPr/>
          </p:nvSpPr>
          <p:spPr>
            <a:xfrm>
              <a:off x="332936" y="3086922"/>
              <a:ext cx="2926080" cy="1631216"/>
            </a:xfrm>
            <a:prstGeom prst="rect">
              <a:avLst/>
            </a:prstGeom>
            <a:noFill/>
          </p:spPr>
          <p:txBody>
            <a:bodyPr wrap="square" lIns="0" rIns="0" rtlCol="0" anchor="t">
              <a:spAutoFit/>
            </a:bodyPr>
            <a:lstStyle/>
            <a:p>
              <a:pPr algn="just">
                <a:spcAft>
                  <a:spcPts val="900"/>
                </a:spcAft>
              </a:pPr>
              <a:r>
                <a:rPr lang="en-US" sz="11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1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13" name="Group 12">
            <a:extLst>
              <a:ext uri="{FF2B5EF4-FFF2-40B4-BE49-F238E27FC236}">
                <a16:creationId xmlns:a16="http://schemas.microsoft.com/office/drawing/2014/main" id="{434FD383-FA7A-9881-6D33-0A24BD2FC313}"/>
              </a:ext>
            </a:extLst>
          </p:cNvPr>
          <p:cNvGrpSpPr/>
          <p:nvPr/>
        </p:nvGrpSpPr>
        <p:grpSpPr>
          <a:xfrm>
            <a:off x="6124705" y="2035763"/>
            <a:ext cx="3019295" cy="4822237"/>
            <a:chOff x="6124705" y="2035763"/>
            <a:chExt cx="3019295" cy="4822237"/>
          </a:xfrm>
        </p:grpSpPr>
        <p:sp>
          <p:nvSpPr>
            <p:cNvPr id="14" name="Shape">
              <a:extLst>
                <a:ext uri="{FF2B5EF4-FFF2-40B4-BE49-F238E27FC236}">
                  <a16:creationId xmlns:a16="http://schemas.microsoft.com/office/drawing/2014/main" id="{3D3E2335-D460-AF56-A64D-954BE80B8528}"/>
                </a:ext>
              </a:extLst>
            </p:cNvPr>
            <p:cNvSpPr/>
            <p:nvPr/>
          </p:nvSpPr>
          <p:spPr>
            <a:xfrm>
              <a:off x="6723068" y="2235217"/>
              <a:ext cx="1012781" cy="1259267"/>
            </a:xfrm>
            <a:custGeom>
              <a:avLst/>
              <a:gdLst/>
              <a:ahLst/>
              <a:cxnLst>
                <a:cxn ang="0">
                  <a:pos x="wd2" y="hd2"/>
                </a:cxn>
                <a:cxn ang="5400000">
                  <a:pos x="wd2" y="hd2"/>
                </a:cxn>
                <a:cxn ang="10800000">
                  <a:pos x="wd2" y="hd2"/>
                </a:cxn>
                <a:cxn ang="16200000">
                  <a:pos x="wd2" y="hd2"/>
                </a:cxn>
              </a:cxnLst>
              <a:rect l="0" t="0" r="r" b="b"/>
              <a:pathLst>
                <a:path w="21600" h="19238" extrusionOk="0">
                  <a:moveTo>
                    <a:pt x="0" y="17910"/>
                  </a:moveTo>
                  <a:cubicBezTo>
                    <a:pt x="0" y="17910"/>
                    <a:pt x="10067" y="11139"/>
                    <a:pt x="10729" y="10834"/>
                  </a:cubicBezTo>
                  <a:cubicBezTo>
                    <a:pt x="11391" y="10529"/>
                    <a:pt x="12431" y="10529"/>
                    <a:pt x="12431" y="10529"/>
                  </a:cubicBezTo>
                  <a:cubicBezTo>
                    <a:pt x="12431" y="10529"/>
                    <a:pt x="9500" y="10665"/>
                    <a:pt x="8460" y="11274"/>
                  </a:cubicBezTo>
                  <a:cubicBezTo>
                    <a:pt x="7421" y="11849"/>
                    <a:pt x="4679" y="12933"/>
                    <a:pt x="2411" y="12628"/>
                  </a:cubicBezTo>
                  <a:cubicBezTo>
                    <a:pt x="95" y="12290"/>
                    <a:pt x="3356" y="1456"/>
                    <a:pt x="3356" y="1456"/>
                  </a:cubicBezTo>
                  <a:lnTo>
                    <a:pt x="13187" y="0"/>
                  </a:lnTo>
                  <a:lnTo>
                    <a:pt x="21600" y="5180"/>
                  </a:lnTo>
                  <a:lnTo>
                    <a:pt x="19237" y="15878"/>
                  </a:lnTo>
                  <a:lnTo>
                    <a:pt x="14652" y="16488"/>
                  </a:lnTo>
                  <a:cubicBezTo>
                    <a:pt x="14605" y="16420"/>
                    <a:pt x="6617" y="21600"/>
                    <a:pt x="0" y="17910"/>
                  </a:cubicBezTo>
                  <a:close/>
                </a:path>
              </a:pathLst>
            </a:custGeom>
            <a:solidFill>
              <a:srgbClr val="FBC79B"/>
            </a:solidFill>
            <a:ln w="12700">
              <a:miter lim="400000"/>
            </a:ln>
          </p:spPr>
          <p:txBody>
            <a:bodyPr lIns="28575" tIns="28575" rIns="28575" bIns="28575" anchor="ctr"/>
            <a:lstStyle/>
            <a:p>
              <a:pPr>
                <a:defRPr sz="3000">
                  <a:solidFill>
                    <a:srgbClr val="FFFFFF"/>
                  </a:solidFill>
                </a:defRPr>
              </a:pPr>
              <a:endParaRPr sz="2250"/>
            </a:p>
          </p:txBody>
        </p:sp>
        <p:sp>
          <p:nvSpPr>
            <p:cNvPr id="15" name="Shape">
              <a:extLst>
                <a:ext uri="{FF2B5EF4-FFF2-40B4-BE49-F238E27FC236}">
                  <a16:creationId xmlns:a16="http://schemas.microsoft.com/office/drawing/2014/main" id="{D32BDBA3-EE39-8B9B-D356-B21B598387A8}"/>
                </a:ext>
              </a:extLst>
            </p:cNvPr>
            <p:cNvSpPr/>
            <p:nvPr/>
          </p:nvSpPr>
          <p:spPr>
            <a:xfrm>
              <a:off x="6124705" y="2035763"/>
              <a:ext cx="995143" cy="813419"/>
            </a:xfrm>
            <a:custGeom>
              <a:avLst/>
              <a:gdLst/>
              <a:ahLst/>
              <a:cxnLst>
                <a:cxn ang="0">
                  <a:pos x="wd2" y="hd2"/>
                </a:cxn>
                <a:cxn ang="5400000">
                  <a:pos x="wd2" y="hd2"/>
                </a:cxn>
                <a:cxn ang="10800000">
                  <a:pos x="wd2" y="hd2"/>
                </a:cxn>
                <a:cxn ang="16200000">
                  <a:pos x="wd2" y="hd2"/>
                </a:cxn>
              </a:cxnLst>
              <a:rect l="0" t="0" r="r" b="b"/>
              <a:pathLst>
                <a:path w="20859" h="20700" extrusionOk="0">
                  <a:moveTo>
                    <a:pt x="15330" y="20135"/>
                  </a:moveTo>
                  <a:lnTo>
                    <a:pt x="1162" y="8235"/>
                  </a:lnTo>
                  <a:cubicBezTo>
                    <a:pt x="-46" y="7220"/>
                    <a:pt x="-371" y="5190"/>
                    <a:pt x="465" y="3723"/>
                  </a:cubicBezTo>
                  <a:lnTo>
                    <a:pt x="1812" y="1411"/>
                  </a:lnTo>
                  <a:cubicBezTo>
                    <a:pt x="2648" y="-55"/>
                    <a:pt x="4321" y="-450"/>
                    <a:pt x="5528" y="565"/>
                  </a:cubicBezTo>
                  <a:lnTo>
                    <a:pt x="19696" y="12465"/>
                  </a:lnTo>
                  <a:cubicBezTo>
                    <a:pt x="20904" y="13480"/>
                    <a:pt x="21229" y="15510"/>
                    <a:pt x="20393" y="16977"/>
                  </a:cubicBezTo>
                  <a:lnTo>
                    <a:pt x="19046" y="19289"/>
                  </a:lnTo>
                  <a:cubicBezTo>
                    <a:pt x="18210" y="20755"/>
                    <a:pt x="16537" y="21150"/>
                    <a:pt x="15330" y="20135"/>
                  </a:cubicBezTo>
                  <a:close/>
                </a:path>
              </a:pathLst>
            </a:custGeom>
            <a:solidFill>
              <a:srgbClr val="F3896E"/>
            </a:solidFill>
            <a:ln w="12700">
              <a:miter lim="400000"/>
            </a:ln>
          </p:spPr>
          <p:txBody>
            <a:bodyPr lIns="28575" tIns="28575" rIns="28575" bIns="28575" anchor="ctr"/>
            <a:lstStyle/>
            <a:p>
              <a:pPr>
                <a:defRPr sz="3000">
                  <a:solidFill>
                    <a:srgbClr val="FFFFFF"/>
                  </a:solidFill>
                </a:defRPr>
              </a:pPr>
              <a:endParaRPr sz="2250"/>
            </a:p>
          </p:txBody>
        </p:sp>
        <p:sp>
          <p:nvSpPr>
            <p:cNvPr id="16" name="Shape">
              <a:extLst>
                <a:ext uri="{FF2B5EF4-FFF2-40B4-BE49-F238E27FC236}">
                  <a16:creationId xmlns:a16="http://schemas.microsoft.com/office/drawing/2014/main" id="{62703C6D-9A5A-5A84-2FA3-BAF40F10118E}"/>
                </a:ext>
              </a:extLst>
            </p:cNvPr>
            <p:cNvSpPr/>
            <p:nvPr/>
          </p:nvSpPr>
          <p:spPr>
            <a:xfrm>
              <a:off x="6678743" y="2412509"/>
              <a:ext cx="441062" cy="445492"/>
            </a:xfrm>
            <a:custGeom>
              <a:avLst/>
              <a:gdLst/>
              <a:ahLst/>
              <a:cxnLst>
                <a:cxn ang="0">
                  <a:pos x="wd2" y="hd2"/>
                </a:cxn>
                <a:cxn ang="5400000">
                  <a:pos x="wd2" y="hd2"/>
                </a:cxn>
                <a:cxn ang="10800000">
                  <a:pos x="wd2" y="hd2"/>
                </a:cxn>
                <a:cxn ang="16200000">
                  <a:pos x="wd2" y="hd2"/>
                </a:cxn>
              </a:cxnLst>
              <a:rect l="0" t="0" r="r" b="b"/>
              <a:pathLst>
                <a:path w="20767" h="20775" extrusionOk="0">
                  <a:moveTo>
                    <a:pt x="8348" y="19740"/>
                  </a:moveTo>
                  <a:lnTo>
                    <a:pt x="0" y="14056"/>
                  </a:lnTo>
                  <a:lnTo>
                    <a:pt x="9809" y="0"/>
                  </a:lnTo>
                  <a:lnTo>
                    <a:pt x="18157" y="5684"/>
                  </a:lnTo>
                  <a:cubicBezTo>
                    <a:pt x="20870" y="7545"/>
                    <a:pt x="21600" y="11265"/>
                    <a:pt x="19722" y="13952"/>
                  </a:cubicBezTo>
                  <a:lnTo>
                    <a:pt x="16696" y="18190"/>
                  </a:lnTo>
                  <a:cubicBezTo>
                    <a:pt x="14817" y="20877"/>
                    <a:pt x="11061" y="21600"/>
                    <a:pt x="8348" y="19740"/>
                  </a:cubicBezTo>
                  <a:close/>
                </a:path>
              </a:pathLst>
            </a:custGeom>
            <a:solidFill>
              <a:srgbClr val="3897D1"/>
            </a:solidFill>
            <a:ln w="12700">
              <a:miter lim="400000"/>
            </a:ln>
          </p:spPr>
          <p:txBody>
            <a:bodyPr lIns="28575" tIns="28575" rIns="28575" bIns="28575" anchor="ctr"/>
            <a:lstStyle/>
            <a:p>
              <a:pPr>
                <a:defRPr sz="3000">
                  <a:solidFill>
                    <a:srgbClr val="FFFFFF"/>
                  </a:solidFill>
                </a:defRPr>
              </a:pPr>
              <a:endParaRPr sz="2250"/>
            </a:p>
          </p:txBody>
        </p:sp>
        <p:sp>
          <p:nvSpPr>
            <p:cNvPr id="17" name="Shape">
              <a:extLst>
                <a:ext uri="{FF2B5EF4-FFF2-40B4-BE49-F238E27FC236}">
                  <a16:creationId xmlns:a16="http://schemas.microsoft.com/office/drawing/2014/main" id="{1145A106-3C9B-4677-0E42-81BB839E3BC3}"/>
                </a:ext>
              </a:extLst>
            </p:cNvPr>
            <p:cNvSpPr/>
            <p:nvPr/>
          </p:nvSpPr>
          <p:spPr>
            <a:xfrm>
              <a:off x="6878199" y="2545478"/>
              <a:ext cx="246934" cy="323357"/>
            </a:xfrm>
            <a:custGeom>
              <a:avLst/>
              <a:gdLst/>
              <a:ahLst/>
              <a:cxnLst>
                <a:cxn ang="0">
                  <a:pos x="wd2" y="hd2"/>
                </a:cxn>
                <a:cxn ang="5400000">
                  <a:pos x="wd2" y="hd2"/>
                </a:cxn>
                <a:cxn ang="10800000">
                  <a:pos x="wd2" y="hd2"/>
                </a:cxn>
                <a:cxn ang="16200000">
                  <a:pos x="wd2" y="hd2"/>
                </a:cxn>
              </a:cxnLst>
              <a:rect l="0" t="0" r="r" b="b"/>
              <a:pathLst>
                <a:path w="21112" h="21152" extrusionOk="0">
                  <a:moveTo>
                    <a:pt x="20084" y="1160"/>
                  </a:moveTo>
                  <a:lnTo>
                    <a:pt x="17811" y="0"/>
                  </a:lnTo>
                  <a:cubicBezTo>
                    <a:pt x="19326" y="725"/>
                    <a:pt x="19137" y="2899"/>
                    <a:pt x="17432" y="4784"/>
                  </a:cubicBezTo>
                  <a:lnTo>
                    <a:pt x="5684" y="17831"/>
                  </a:lnTo>
                  <a:cubicBezTo>
                    <a:pt x="3979" y="19715"/>
                    <a:pt x="1516" y="20440"/>
                    <a:pt x="0" y="19715"/>
                  </a:cubicBezTo>
                  <a:lnTo>
                    <a:pt x="2274" y="20875"/>
                  </a:lnTo>
                  <a:cubicBezTo>
                    <a:pt x="3789" y="21600"/>
                    <a:pt x="6253" y="20875"/>
                    <a:pt x="7958" y="18991"/>
                  </a:cubicBezTo>
                  <a:lnTo>
                    <a:pt x="19705" y="5944"/>
                  </a:lnTo>
                  <a:cubicBezTo>
                    <a:pt x="21411" y="4059"/>
                    <a:pt x="21600" y="1885"/>
                    <a:pt x="20084" y="1160"/>
                  </a:cubicBezTo>
                  <a:close/>
                </a:path>
              </a:pathLst>
            </a:custGeom>
            <a:solidFill>
              <a:srgbClr val="B6CFEB"/>
            </a:solidFill>
            <a:ln w="12700">
              <a:miter lim="400000"/>
            </a:ln>
          </p:spPr>
          <p:txBody>
            <a:bodyPr lIns="28575" tIns="28575" rIns="28575" bIns="28575" anchor="ctr"/>
            <a:lstStyle/>
            <a:p>
              <a:pPr>
                <a:defRPr sz="3000">
                  <a:solidFill>
                    <a:srgbClr val="FFFFFF"/>
                  </a:solidFill>
                </a:defRPr>
              </a:pPr>
              <a:endParaRPr sz="2250"/>
            </a:p>
          </p:txBody>
        </p:sp>
        <p:sp>
          <p:nvSpPr>
            <p:cNvPr id="18" name="Shape">
              <a:extLst>
                <a:ext uri="{FF2B5EF4-FFF2-40B4-BE49-F238E27FC236}">
                  <a16:creationId xmlns:a16="http://schemas.microsoft.com/office/drawing/2014/main" id="{24FB7822-21DB-0EDC-F75B-B870E32C79CF}"/>
                </a:ext>
              </a:extLst>
            </p:cNvPr>
            <p:cNvSpPr/>
            <p:nvPr/>
          </p:nvSpPr>
          <p:spPr>
            <a:xfrm>
              <a:off x="6567936" y="2102248"/>
              <a:ext cx="2052159" cy="2626470"/>
            </a:xfrm>
            <a:custGeom>
              <a:avLst/>
              <a:gdLst/>
              <a:ahLst/>
              <a:cxnLst>
                <a:cxn ang="0">
                  <a:pos x="wd2" y="hd2"/>
                </a:cxn>
                <a:cxn ang="5400000">
                  <a:pos x="wd2" y="hd2"/>
                </a:cxn>
                <a:cxn ang="10800000">
                  <a:pos x="wd2" y="hd2"/>
                </a:cxn>
                <a:cxn ang="16200000">
                  <a:pos x="wd2" y="hd2"/>
                </a:cxn>
              </a:cxnLst>
              <a:rect l="0" t="0" r="r" b="b"/>
              <a:pathLst>
                <a:path w="21600" h="21476" extrusionOk="0">
                  <a:moveTo>
                    <a:pt x="0" y="4189"/>
                  </a:moveTo>
                  <a:cubicBezTo>
                    <a:pt x="0" y="4189"/>
                    <a:pt x="1096" y="6925"/>
                    <a:pt x="1959" y="7958"/>
                  </a:cubicBezTo>
                  <a:cubicBezTo>
                    <a:pt x="2846" y="8991"/>
                    <a:pt x="4175" y="12289"/>
                    <a:pt x="4595" y="13394"/>
                  </a:cubicBezTo>
                  <a:cubicBezTo>
                    <a:pt x="5015" y="14499"/>
                    <a:pt x="5762" y="15551"/>
                    <a:pt x="6951" y="16130"/>
                  </a:cubicBezTo>
                  <a:cubicBezTo>
                    <a:pt x="8141" y="16710"/>
                    <a:pt x="9214" y="17634"/>
                    <a:pt x="10263" y="18830"/>
                  </a:cubicBezTo>
                  <a:cubicBezTo>
                    <a:pt x="11313" y="20026"/>
                    <a:pt x="11803" y="21476"/>
                    <a:pt x="11803" y="21476"/>
                  </a:cubicBezTo>
                  <a:lnTo>
                    <a:pt x="21600" y="21476"/>
                  </a:lnTo>
                  <a:cubicBezTo>
                    <a:pt x="21600" y="21476"/>
                    <a:pt x="17238" y="17508"/>
                    <a:pt x="16398" y="15097"/>
                  </a:cubicBezTo>
                  <a:cubicBezTo>
                    <a:pt x="15559" y="12687"/>
                    <a:pt x="17611" y="8030"/>
                    <a:pt x="17728" y="6907"/>
                  </a:cubicBezTo>
                  <a:cubicBezTo>
                    <a:pt x="17844" y="5765"/>
                    <a:pt x="17098" y="5077"/>
                    <a:pt x="15512" y="4008"/>
                  </a:cubicBezTo>
                  <a:cubicBezTo>
                    <a:pt x="13926" y="2938"/>
                    <a:pt x="11197" y="202"/>
                    <a:pt x="10497" y="39"/>
                  </a:cubicBezTo>
                  <a:cubicBezTo>
                    <a:pt x="9797" y="-124"/>
                    <a:pt x="7348" y="275"/>
                    <a:pt x="5692" y="329"/>
                  </a:cubicBezTo>
                  <a:cubicBezTo>
                    <a:pt x="4012" y="402"/>
                    <a:pt x="1586" y="782"/>
                    <a:pt x="1003" y="855"/>
                  </a:cubicBezTo>
                  <a:cubicBezTo>
                    <a:pt x="1003" y="855"/>
                    <a:pt x="1423" y="2286"/>
                    <a:pt x="2939" y="2377"/>
                  </a:cubicBezTo>
                  <a:cubicBezTo>
                    <a:pt x="4455" y="2467"/>
                    <a:pt x="5715" y="2123"/>
                    <a:pt x="5715" y="2123"/>
                  </a:cubicBezTo>
                  <a:cubicBezTo>
                    <a:pt x="5715" y="2123"/>
                    <a:pt x="7348" y="2449"/>
                    <a:pt x="8281" y="2413"/>
                  </a:cubicBezTo>
                  <a:cubicBezTo>
                    <a:pt x="8281" y="2413"/>
                    <a:pt x="9004" y="4080"/>
                    <a:pt x="10170" y="5040"/>
                  </a:cubicBezTo>
                  <a:cubicBezTo>
                    <a:pt x="10170" y="5040"/>
                    <a:pt x="10124" y="6834"/>
                    <a:pt x="10287" y="7777"/>
                  </a:cubicBezTo>
                  <a:cubicBezTo>
                    <a:pt x="10287" y="7777"/>
                    <a:pt x="8957" y="9045"/>
                    <a:pt x="7511" y="8882"/>
                  </a:cubicBezTo>
                  <a:cubicBezTo>
                    <a:pt x="7511" y="8882"/>
                    <a:pt x="5505" y="7487"/>
                    <a:pt x="5085" y="6418"/>
                  </a:cubicBezTo>
                  <a:cubicBezTo>
                    <a:pt x="4665" y="5348"/>
                    <a:pt x="2496" y="3428"/>
                    <a:pt x="1446" y="3391"/>
                  </a:cubicBezTo>
                  <a:cubicBezTo>
                    <a:pt x="373" y="3337"/>
                    <a:pt x="0" y="4189"/>
                    <a:pt x="0" y="4189"/>
                  </a:cubicBezTo>
                  <a:close/>
                </a:path>
              </a:pathLst>
            </a:custGeom>
            <a:solidFill>
              <a:srgbClr val="FCD6BA"/>
            </a:solidFill>
            <a:ln w="12700">
              <a:miter lim="400000"/>
            </a:ln>
          </p:spPr>
          <p:txBody>
            <a:bodyPr lIns="28575" tIns="28575" rIns="28575" bIns="28575" anchor="ctr"/>
            <a:lstStyle/>
            <a:p>
              <a:pPr>
                <a:defRPr sz="3000">
                  <a:solidFill>
                    <a:srgbClr val="FFFFFF"/>
                  </a:solidFill>
                </a:defRPr>
              </a:pPr>
              <a:endParaRPr sz="2250"/>
            </a:p>
          </p:txBody>
        </p:sp>
        <p:sp>
          <p:nvSpPr>
            <p:cNvPr id="19" name="Shape">
              <a:extLst>
                <a:ext uri="{FF2B5EF4-FFF2-40B4-BE49-F238E27FC236}">
                  <a16:creationId xmlns:a16="http://schemas.microsoft.com/office/drawing/2014/main" id="{8E444BE4-9F1A-763E-ED15-A6A925E6BF39}"/>
                </a:ext>
              </a:extLst>
            </p:cNvPr>
            <p:cNvSpPr/>
            <p:nvPr/>
          </p:nvSpPr>
          <p:spPr>
            <a:xfrm>
              <a:off x="6567936" y="2523319"/>
              <a:ext cx="292581" cy="290345"/>
            </a:xfrm>
            <a:custGeom>
              <a:avLst/>
              <a:gdLst/>
              <a:ahLst/>
              <a:cxnLst>
                <a:cxn ang="0">
                  <a:pos x="wd2" y="hd2"/>
                </a:cxn>
                <a:cxn ang="5400000">
                  <a:pos x="wd2" y="hd2"/>
                </a:cxn>
                <a:cxn ang="10800000">
                  <a:pos x="wd2" y="hd2"/>
                </a:cxn>
                <a:cxn ang="16200000">
                  <a:pos x="wd2" y="hd2"/>
                </a:cxn>
              </a:cxnLst>
              <a:rect l="0" t="0" r="r" b="b"/>
              <a:pathLst>
                <a:path w="21441" h="20213" extrusionOk="0">
                  <a:moveTo>
                    <a:pt x="0" y="6440"/>
                  </a:moveTo>
                  <a:cubicBezTo>
                    <a:pt x="0" y="6440"/>
                    <a:pt x="5035" y="21097"/>
                    <a:pt x="9582" y="20171"/>
                  </a:cubicBezTo>
                  <a:cubicBezTo>
                    <a:pt x="14129" y="19400"/>
                    <a:pt x="21113" y="16006"/>
                    <a:pt x="21438" y="13228"/>
                  </a:cubicBezTo>
                  <a:cubicBezTo>
                    <a:pt x="21600" y="10606"/>
                    <a:pt x="15916" y="886"/>
                    <a:pt x="12992" y="114"/>
                  </a:cubicBezTo>
                  <a:cubicBezTo>
                    <a:pt x="9907" y="-503"/>
                    <a:pt x="4385" y="1348"/>
                    <a:pt x="0" y="6440"/>
                  </a:cubicBezTo>
                  <a:close/>
                </a:path>
              </a:pathLst>
            </a:custGeom>
            <a:solidFill>
              <a:srgbClr val="FEEBE1"/>
            </a:solidFill>
            <a:ln w="12700">
              <a:miter lim="400000"/>
            </a:ln>
          </p:spPr>
          <p:txBody>
            <a:bodyPr lIns="28575" tIns="28575" rIns="28575" bIns="28575" anchor="ctr"/>
            <a:lstStyle/>
            <a:p>
              <a:pPr>
                <a:defRPr sz="3000">
                  <a:solidFill>
                    <a:srgbClr val="FFFFFF"/>
                  </a:solidFill>
                </a:defRPr>
              </a:pPr>
              <a:endParaRPr sz="2250"/>
            </a:p>
          </p:txBody>
        </p:sp>
        <p:sp>
          <p:nvSpPr>
            <p:cNvPr id="20" name="Shape">
              <a:extLst>
                <a:ext uri="{FF2B5EF4-FFF2-40B4-BE49-F238E27FC236}">
                  <a16:creationId xmlns:a16="http://schemas.microsoft.com/office/drawing/2014/main" id="{95B2C6EA-A1E6-1AE7-EEC3-E79FE4C56A44}"/>
                </a:ext>
              </a:extLst>
            </p:cNvPr>
            <p:cNvSpPr/>
            <p:nvPr/>
          </p:nvSpPr>
          <p:spPr>
            <a:xfrm>
              <a:off x="6656583" y="2168734"/>
              <a:ext cx="314868" cy="82584"/>
            </a:xfrm>
            <a:custGeom>
              <a:avLst/>
              <a:gdLst/>
              <a:ahLst/>
              <a:cxnLst>
                <a:cxn ang="0">
                  <a:pos x="wd2" y="hd2"/>
                </a:cxn>
                <a:cxn ang="5400000">
                  <a:pos x="wd2" y="hd2"/>
                </a:cxn>
                <a:cxn ang="10800000">
                  <a:pos x="wd2" y="hd2"/>
                </a:cxn>
                <a:cxn ang="16200000">
                  <a:pos x="wd2" y="hd2"/>
                </a:cxn>
              </a:cxnLst>
              <a:rect l="0" t="0" r="r" b="b"/>
              <a:pathLst>
                <a:path w="20324" h="17499" extrusionOk="0">
                  <a:moveTo>
                    <a:pt x="0" y="10378"/>
                  </a:moveTo>
                  <a:cubicBezTo>
                    <a:pt x="0" y="10378"/>
                    <a:pt x="12445" y="20709"/>
                    <a:pt x="17023" y="16483"/>
                  </a:cubicBezTo>
                  <a:cubicBezTo>
                    <a:pt x="21600" y="12257"/>
                    <a:pt x="20599" y="-891"/>
                    <a:pt x="18882" y="48"/>
                  </a:cubicBezTo>
                  <a:cubicBezTo>
                    <a:pt x="17309" y="987"/>
                    <a:pt x="9727" y="987"/>
                    <a:pt x="0" y="10378"/>
                  </a:cubicBezTo>
                  <a:close/>
                </a:path>
              </a:pathLst>
            </a:custGeom>
            <a:solidFill>
              <a:srgbClr val="FEEBE1"/>
            </a:solidFill>
            <a:ln w="12700">
              <a:miter lim="400000"/>
            </a:ln>
          </p:spPr>
          <p:txBody>
            <a:bodyPr lIns="28575" tIns="28575" rIns="28575" bIns="28575" anchor="ctr"/>
            <a:lstStyle/>
            <a:p>
              <a:pPr>
                <a:defRPr sz="3000">
                  <a:solidFill>
                    <a:srgbClr val="FFFFFF"/>
                  </a:solidFill>
                </a:defRPr>
              </a:pPr>
              <a:endParaRPr sz="2250"/>
            </a:p>
          </p:txBody>
        </p:sp>
        <p:sp>
          <p:nvSpPr>
            <p:cNvPr id="21" name="Shape">
              <a:extLst>
                <a:ext uri="{FF2B5EF4-FFF2-40B4-BE49-F238E27FC236}">
                  <a16:creationId xmlns:a16="http://schemas.microsoft.com/office/drawing/2014/main" id="{3E1D9C61-002B-3AB6-6313-AD15D2A2C4A0}"/>
                </a:ext>
              </a:extLst>
            </p:cNvPr>
            <p:cNvSpPr/>
            <p:nvPr/>
          </p:nvSpPr>
          <p:spPr>
            <a:xfrm>
              <a:off x="7432236" y="4052464"/>
              <a:ext cx="1247694" cy="671496"/>
            </a:xfrm>
            <a:custGeom>
              <a:avLst/>
              <a:gdLst/>
              <a:ahLst/>
              <a:cxnLst>
                <a:cxn ang="0">
                  <a:pos x="wd2" y="hd2"/>
                </a:cxn>
                <a:cxn ang="5400000">
                  <a:pos x="wd2" y="hd2"/>
                </a:cxn>
                <a:cxn ang="10800000">
                  <a:pos x="wd2" y="hd2"/>
                </a:cxn>
                <a:cxn ang="16200000">
                  <a:pos x="wd2" y="hd2"/>
                </a:cxn>
              </a:cxnLst>
              <a:rect l="0" t="0" r="r" b="b"/>
              <a:pathLst>
                <a:path w="21600" h="21600" extrusionOk="0">
                  <a:moveTo>
                    <a:pt x="0" y="12261"/>
                  </a:moveTo>
                  <a:cubicBezTo>
                    <a:pt x="0" y="12261"/>
                    <a:pt x="8479" y="1283"/>
                    <a:pt x="15308" y="0"/>
                  </a:cubicBezTo>
                  <a:lnTo>
                    <a:pt x="21600" y="21600"/>
                  </a:lnTo>
                  <a:lnTo>
                    <a:pt x="2264" y="21600"/>
                  </a:lnTo>
                  <a:lnTo>
                    <a:pt x="0" y="12261"/>
                  </a:lnTo>
                  <a:close/>
                </a:path>
              </a:pathLst>
            </a:custGeom>
            <a:solidFill>
              <a:srgbClr val="E6E7E9"/>
            </a:solidFill>
            <a:ln w="12700">
              <a:miter lim="400000"/>
            </a:ln>
          </p:spPr>
          <p:txBody>
            <a:bodyPr lIns="28575" tIns="28575" rIns="28575" bIns="28575" anchor="ctr"/>
            <a:lstStyle/>
            <a:p>
              <a:pPr>
                <a:defRPr sz="3000">
                  <a:solidFill>
                    <a:srgbClr val="FFFFFF"/>
                  </a:solidFill>
                </a:defRPr>
              </a:pPr>
              <a:endParaRPr sz="2250"/>
            </a:p>
          </p:txBody>
        </p:sp>
        <p:sp>
          <p:nvSpPr>
            <p:cNvPr id="22" name="Freeform: Shape 21">
              <a:extLst>
                <a:ext uri="{FF2B5EF4-FFF2-40B4-BE49-F238E27FC236}">
                  <a16:creationId xmlns:a16="http://schemas.microsoft.com/office/drawing/2014/main" id="{3DFDF8FF-73A2-D388-ACFB-B35B2FBF2FE8}"/>
                </a:ext>
              </a:extLst>
            </p:cNvPr>
            <p:cNvSpPr/>
            <p:nvPr/>
          </p:nvSpPr>
          <p:spPr>
            <a:xfrm>
              <a:off x="7432236" y="4185434"/>
              <a:ext cx="1711764" cy="2672566"/>
            </a:xfrm>
            <a:custGeom>
              <a:avLst/>
              <a:gdLst>
                <a:gd name="connsiteX0" fmla="*/ 1043834 w 1711764"/>
                <a:gd name="connsiteY0" fmla="*/ 0 h 2672566"/>
                <a:gd name="connsiteX1" fmla="*/ 1711764 w 1711764"/>
                <a:gd name="connsiteY1" fmla="*/ 1311114 h 2672566"/>
                <a:gd name="connsiteX2" fmla="*/ 1711764 w 1711764"/>
                <a:gd name="connsiteY2" fmla="*/ 2672566 h 2672566"/>
                <a:gd name="connsiteX3" fmla="*/ 829993 w 1711764"/>
                <a:gd name="connsiteY3" fmla="*/ 2672566 h 2672566"/>
                <a:gd name="connsiteX4" fmla="*/ 821741 w 1711764"/>
                <a:gd name="connsiteY4" fmla="*/ 2650910 h 2672566"/>
                <a:gd name="connsiteX5" fmla="*/ 0 w 1711764"/>
                <a:gd name="connsiteY5" fmla="*/ 452082 h 2672566"/>
                <a:gd name="connsiteX6" fmla="*/ 1043834 w 1711764"/>
                <a:gd name="connsiteY6" fmla="*/ 0 h 26725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11764" h="2672566">
                  <a:moveTo>
                    <a:pt x="1043834" y="0"/>
                  </a:moveTo>
                  <a:lnTo>
                    <a:pt x="1711764" y="1311114"/>
                  </a:lnTo>
                  <a:lnTo>
                    <a:pt x="1711764" y="2672566"/>
                  </a:lnTo>
                  <a:lnTo>
                    <a:pt x="829993" y="2672566"/>
                  </a:lnTo>
                  <a:lnTo>
                    <a:pt x="821741" y="2650910"/>
                  </a:lnTo>
                  <a:cubicBezTo>
                    <a:pt x="607526" y="2086768"/>
                    <a:pt x="36769" y="532954"/>
                    <a:pt x="0" y="452082"/>
                  </a:cubicBezTo>
                  <a:cubicBezTo>
                    <a:pt x="0" y="452082"/>
                    <a:pt x="578445" y="48742"/>
                    <a:pt x="1043834" y="0"/>
                  </a:cubicBezTo>
                  <a:close/>
                </a:path>
              </a:pathLst>
            </a:custGeom>
            <a:solidFill>
              <a:srgbClr val="5A6877"/>
            </a:solidFill>
            <a:ln w="12700">
              <a:miter lim="400000"/>
            </a:ln>
          </p:spPr>
          <p:txBody>
            <a:bodyPr wrap="square" lIns="28575" tIns="28575" rIns="28575" bIns="28575" anchor="ctr">
              <a:noAutofit/>
            </a:bodyPr>
            <a:lstStyle/>
            <a:p>
              <a:pPr>
                <a:defRPr sz="3000">
                  <a:solidFill>
                    <a:srgbClr val="FFFFFF"/>
                  </a:solidFill>
                </a:defRPr>
              </a:pPr>
              <a:endParaRPr sz="2250"/>
            </a:p>
          </p:txBody>
        </p:sp>
      </p:grpSp>
    </p:spTree>
    <p:extLst>
      <p:ext uri="{BB962C8B-B14F-4D97-AF65-F5344CB8AC3E}">
        <p14:creationId xmlns:p14="http://schemas.microsoft.com/office/powerpoint/2010/main" val="1313166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10270</TotalTime>
  <Words>221</Words>
  <Application>Microsoft Office PowerPoint</Application>
  <PresentationFormat>On-screen Show (4:3)</PresentationFormat>
  <Paragraphs>14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“I Can” Motivation Concept – Slide Template</vt:lpstr>
      <vt:lpstr>“I Can” Motivation Concept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Can” Motivation Concept</dc:title>
  <dc:creator>PresentationGO.com</dc:creator>
  <dc:description>© Copyright PresentationGO.com - Do not distribute or sale without written permission.</dc:description>
  <cp:lastModifiedBy>Christophe Barroche</cp:lastModifiedBy>
  <cp:revision>17</cp:revision>
  <dcterms:created xsi:type="dcterms:W3CDTF">2014-11-26T05:14:11Z</dcterms:created>
  <dcterms:modified xsi:type="dcterms:W3CDTF">2023-01-27T04:29:19Z</dcterms:modified>
  <cp:category>Graphics &amp; Metaphors</cp:category>
</cp:coreProperties>
</file>