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4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">
            <a:extLst>
              <a:ext uri="{FF2B5EF4-FFF2-40B4-BE49-F238E27FC236}">
                <a16:creationId xmlns:a16="http://schemas.microsoft.com/office/drawing/2014/main" id="{1EB945D7-FC4E-234A-A760-53967301E8C9}"/>
              </a:ext>
            </a:extLst>
          </p:cNvPr>
          <p:cNvSpPr/>
          <p:nvPr/>
        </p:nvSpPr>
        <p:spPr>
          <a:xfrm>
            <a:off x="2340694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56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52CFC4F3-3BC5-3D49-8919-05FF231AAFA1}"/>
              </a:ext>
            </a:extLst>
          </p:cNvPr>
          <p:cNvSpPr/>
          <p:nvPr/>
        </p:nvSpPr>
        <p:spPr>
          <a:xfrm>
            <a:off x="4317643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BCE31A2-08FD-8742-AA23-6E349E36E4D6}"/>
              </a:ext>
            </a:extLst>
          </p:cNvPr>
          <p:cNvSpPr/>
          <p:nvPr/>
        </p:nvSpPr>
        <p:spPr>
          <a:xfrm>
            <a:off x="6294629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87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60F5A89-5157-54C0-2B09-9F14E1B0DAAA}"/>
              </a:ext>
            </a:extLst>
          </p:cNvPr>
          <p:cNvSpPr/>
          <p:nvPr/>
        </p:nvSpPr>
        <p:spPr>
          <a:xfrm>
            <a:off x="2340694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34A4552-1080-4675-5E0C-A588BD3E8C2C}"/>
              </a:ext>
            </a:extLst>
          </p:cNvPr>
          <p:cNvSpPr/>
          <p:nvPr/>
        </p:nvSpPr>
        <p:spPr>
          <a:xfrm>
            <a:off x="4317643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F57B7B4-0A4E-58B2-693B-0FF22DEEA4C3}"/>
              </a:ext>
            </a:extLst>
          </p:cNvPr>
          <p:cNvSpPr/>
          <p:nvPr/>
        </p:nvSpPr>
        <p:spPr>
          <a:xfrm>
            <a:off x="6294629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Cream Bars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3FBC491-C5D7-F848-B603-7C43FC6B8449}"/>
              </a:ext>
            </a:extLst>
          </p:cNvPr>
          <p:cNvSpPr/>
          <p:nvPr/>
        </p:nvSpPr>
        <p:spPr>
          <a:xfrm>
            <a:off x="1757443" y="1604592"/>
            <a:ext cx="1675145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93" extrusionOk="0">
                <a:moveTo>
                  <a:pt x="21398" y="19053"/>
                </a:moveTo>
                <a:lnTo>
                  <a:pt x="20096" y="2321"/>
                </a:lnTo>
                <a:cubicBezTo>
                  <a:pt x="19998" y="1022"/>
                  <a:pt x="18209" y="0"/>
                  <a:pt x="16043" y="0"/>
                </a:cubicBezTo>
                <a:lnTo>
                  <a:pt x="11066" y="0"/>
                </a:lnTo>
                <a:cubicBezTo>
                  <a:pt x="11650" y="292"/>
                  <a:pt x="12028" y="737"/>
                  <a:pt x="12028" y="1233"/>
                </a:cubicBezTo>
                <a:cubicBezTo>
                  <a:pt x="12028" y="1868"/>
                  <a:pt x="11419" y="2408"/>
                  <a:pt x="10531" y="2671"/>
                </a:cubicBezTo>
                <a:cubicBezTo>
                  <a:pt x="10604" y="2831"/>
                  <a:pt x="10640" y="2992"/>
                  <a:pt x="10640" y="3167"/>
                </a:cubicBezTo>
                <a:cubicBezTo>
                  <a:pt x="10640" y="4174"/>
                  <a:pt x="9277" y="4984"/>
                  <a:pt x="7610" y="4984"/>
                </a:cubicBezTo>
                <a:cubicBezTo>
                  <a:pt x="6990" y="4984"/>
                  <a:pt x="6418" y="4875"/>
                  <a:pt x="5931" y="4678"/>
                </a:cubicBezTo>
                <a:cubicBezTo>
                  <a:pt x="5554" y="5312"/>
                  <a:pt x="4544" y="5765"/>
                  <a:pt x="3351" y="5765"/>
                </a:cubicBezTo>
                <a:cubicBezTo>
                  <a:pt x="2414" y="5765"/>
                  <a:pt x="1586" y="5480"/>
                  <a:pt x="1100" y="5057"/>
                </a:cubicBezTo>
                <a:lnTo>
                  <a:pt x="5" y="19046"/>
                </a:lnTo>
                <a:cubicBezTo>
                  <a:pt x="-105" y="20432"/>
                  <a:pt x="1745" y="21593"/>
                  <a:pt x="4057" y="21593"/>
                </a:cubicBezTo>
                <a:lnTo>
                  <a:pt x="17345" y="21593"/>
                </a:lnTo>
                <a:cubicBezTo>
                  <a:pt x="19657" y="21600"/>
                  <a:pt x="21495" y="20440"/>
                  <a:pt x="21398" y="190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2229C8-635C-9B4C-BE75-4FD0B1695B58}"/>
              </a:ext>
            </a:extLst>
          </p:cNvPr>
          <p:cNvGrpSpPr/>
          <p:nvPr/>
        </p:nvGrpSpPr>
        <p:grpSpPr>
          <a:xfrm>
            <a:off x="2016781" y="2425149"/>
            <a:ext cx="1156468" cy="1752444"/>
            <a:chOff x="332936" y="2689321"/>
            <a:chExt cx="2975111" cy="2336593"/>
          </a:xfrm>
        </p:grpSpPr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D6C44796-7EA4-8F41-9EA7-FB24A288FD6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8273452-4451-464F-96AB-CE8F6F4C28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9" name="Graphic 20" descr="Lights On">
            <a:extLst>
              <a:ext uri="{FF2B5EF4-FFF2-40B4-BE49-F238E27FC236}">
                <a16:creationId xmlns:a16="http://schemas.microsoft.com/office/drawing/2014/main" id="{3C34CA75-6906-1043-AE50-A8F39B82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7443" y="1587655"/>
            <a:ext cx="554291" cy="554291"/>
          </a:xfrm>
          <a:prstGeom prst="rect">
            <a:avLst/>
          </a:prstGeom>
        </p:spPr>
      </p:pic>
      <p:sp>
        <p:nvSpPr>
          <p:cNvPr id="10" name="TextBox 21">
            <a:extLst>
              <a:ext uri="{FF2B5EF4-FFF2-40B4-BE49-F238E27FC236}">
                <a16:creationId xmlns:a16="http://schemas.microsoft.com/office/drawing/2014/main" id="{40332D95-1BB4-3443-AF37-08A8721D76DA}"/>
              </a:ext>
            </a:extLst>
          </p:cNvPr>
          <p:cNvSpPr txBox="1"/>
          <p:nvPr/>
        </p:nvSpPr>
        <p:spPr>
          <a:xfrm>
            <a:off x="2404898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2644C5AF-5433-C14B-8E98-72DF7ED3D1B2}"/>
              </a:ext>
            </a:extLst>
          </p:cNvPr>
          <p:cNvSpPr/>
          <p:nvPr/>
        </p:nvSpPr>
        <p:spPr>
          <a:xfrm>
            <a:off x="3734354" y="1604592"/>
            <a:ext cx="1675218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46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5CA933-CE38-0D41-81F0-1B642C48685E}"/>
              </a:ext>
            </a:extLst>
          </p:cNvPr>
          <p:cNvGrpSpPr/>
          <p:nvPr/>
        </p:nvGrpSpPr>
        <p:grpSpPr>
          <a:xfrm>
            <a:off x="3993730" y="2425149"/>
            <a:ext cx="1156468" cy="1752444"/>
            <a:chOff x="332936" y="2689321"/>
            <a:chExt cx="2975111" cy="2336593"/>
          </a:xfrm>
        </p:grpSpPr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AC596AA-300F-9B4C-9758-4D98D50CDC9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0792F5D3-89BE-4646-8A03-32E2E303E3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8" name="Graphic 19" descr="Hourglass 90%">
            <a:extLst>
              <a:ext uri="{FF2B5EF4-FFF2-40B4-BE49-F238E27FC236}">
                <a16:creationId xmlns:a16="http://schemas.microsoft.com/office/drawing/2014/main" id="{A1D9BD48-A217-9341-8D46-0FC9013932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4355" y="1608917"/>
            <a:ext cx="554291" cy="554291"/>
          </a:xfrm>
          <a:prstGeom prst="rect">
            <a:avLst/>
          </a:prstGeom>
        </p:spPr>
      </p:pic>
      <p:sp>
        <p:nvSpPr>
          <p:cNvPr id="11" name="TextBox 22">
            <a:extLst>
              <a:ext uri="{FF2B5EF4-FFF2-40B4-BE49-F238E27FC236}">
                <a16:creationId xmlns:a16="http://schemas.microsoft.com/office/drawing/2014/main" id="{D7F78AAF-FFB3-E14E-9D7B-03C60249F8DA}"/>
              </a:ext>
            </a:extLst>
          </p:cNvPr>
          <p:cNvSpPr txBox="1"/>
          <p:nvPr/>
        </p:nvSpPr>
        <p:spPr>
          <a:xfrm>
            <a:off x="4381847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5CDAD301-DCBD-1045-BE6C-F58D452FB18D}"/>
              </a:ext>
            </a:extLst>
          </p:cNvPr>
          <p:cNvSpPr/>
          <p:nvPr/>
        </p:nvSpPr>
        <p:spPr>
          <a:xfrm>
            <a:off x="5711339" y="1604592"/>
            <a:ext cx="1675220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58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693D2-E37F-774E-B8EE-19D56695AEE1}"/>
              </a:ext>
            </a:extLst>
          </p:cNvPr>
          <p:cNvGrpSpPr/>
          <p:nvPr/>
        </p:nvGrpSpPr>
        <p:grpSpPr>
          <a:xfrm>
            <a:off x="5970716" y="2425149"/>
            <a:ext cx="1156468" cy="1752444"/>
            <a:chOff x="332936" y="2689321"/>
            <a:chExt cx="2975111" cy="2336593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506F4B89-F558-1E4D-89DB-57CEADB0076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A3160B2B-F347-4446-8F4C-D073736EFC0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/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/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7" name="Graphic 18" descr="Bullseye">
            <a:extLst>
              <a:ext uri="{FF2B5EF4-FFF2-40B4-BE49-F238E27FC236}">
                <a16:creationId xmlns:a16="http://schemas.microsoft.com/office/drawing/2014/main" id="{1980182D-1568-4644-91B3-F0D965437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340" y="1625404"/>
            <a:ext cx="554291" cy="554291"/>
          </a:xfrm>
          <a:prstGeom prst="rect">
            <a:avLst/>
          </a:prstGeom>
        </p:spPr>
      </p:pic>
      <p:sp>
        <p:nvSpPr>
          <p:cNvPr id="12" name="TextBox 23">
            <a:extLst>
              <a:ext uri="{FF2B5EF4-FFF2-40B4-BE49-F238E27FC236}">
                <a16:creationId xmlns:a16="http://schemas.microsoft.com/office/drawing/2014/main" id="{4B4DD58D-7A23-1E4A-B4CD-B5B3D911AA7D}"/>
              </a:ext>
            </a:extLst>
          </p:cNvPr>
          <p:cNvSpPr txBox="1"/>
          <p:nvPr/>
        </p:nvSpPr>
        <p:spPr>
          <a:xfrm>
            <a:off x="6358833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">
            <a:extLst>
              <a:ext uri="{FF2B5EF4-FFF2-40B4-BE49-F238E27FC236}">
                <a16:creationId xmlns:a16="http://schemas.microsoft.com/office/drawing/2014/main" id="{A1D13A50-8253-40D8-9193-91DD57ABE2A3}"/>
              </a:ext>
            </a:extLst>
          </p:cNvPr>
          <p:cNvSpPr/>
          <p:nvPr/>
        </p:nvSpPr>
        <p:spPr>
          <a:xfrm>
            <a:off x="2340694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56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03E24250-6C6A-30B0-48FF-1DCF0BB181AD}"/>
              </a:ext>
            </a:extLst>
          </p:cNvPr>
          <p:cNvSpPr/>
          <p:nvPr/>
        </p:nvSpPr>
        <p:spPr>
          <a:xfrm>
            <a:off x="4317643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46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308E33A-A0E5-0A2F-693F-AFF320B5F1BA}"/>
              </a:ext>
            </a:extLst>
          </p:cNvPr>
          <p:cNvSpPr/>
          <p:nvPr/>
        </p:nvSpPr>
        <p:spPr>
          <a:xfrm>
            <a:off x="6294629" y="3776293"/>
            <a:ext cx="508640" cy="16649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0800" y="21600"/>
                </a:lnTo>
                <a:cubicBezTo>
                  <a:pt x="4854" y="21600"/>
                  <a:pt x="0" y="20130"/>
                  <a:pt x="0" y="18301"/>
                </a:cubicBezTo>
                <a:lnTo>
                  <a:pt x="0" y="3299"/>
                </a:lnTo>
                <a:cubicBezTo>
                  <a:pt x="0" y="1483"/>
                  <a:pt x="4813" y="0"/>
                  <a:pt x="10800" y="0"/>
                </a:cubicBezTo>
                <a:lnTo>
                  <a:pt x="10800" y="0"/>
                </a:lnTo>
                <a:cubicBezTo>
                  <a:pt x="16746" y="0"/>
                  <a:pt x="21600" y="1470"/>
                  <a:pt x="21600" y="3299"/>
                </a:cubicBezTo>
                <a:lnTo>
                  <a:pt x="21600" y="18301"/>
                </a:lnTo>
                <a:cubicBezTo>
                  <a:pt x="21600" y="20130"/>
                  <a:pt x="16787" y="21600"/>
                  <a:pt x="10800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82363E-B727-3698-987E-ED27DE00B1EE}"/>
              </a:ext>
            </a:extLst>
          </p:cNvPr>
          <p:cNvSpPr/>
          <p:nvPr/>
        </p:nvSpPr>
        <p:spPr>
          <a:xfrm>
            <a:off x="2340694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9A0CB59-6973-D14A-E5CF-B6CEDB041607}"/>
              </a:ext>
            </a:extLst>
          </p:cNvPr>
          <p:cNvSpPr/>
          <p:nvPr/>
        </p:nvSpPr>
        <p:spPr>
          <a:xfrm>
            <a:off x="4317643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A7E52FC-0015-1477-34AD-6D39CF8B7A89}"/>
              </a:ext>
            </a:extLst>
          </p:cNvPr>
          <p:cNvSpPr/>
          <p:nvPr/>
        </p:nvSpPr>
        <p:spPr>
          <a:xfrm>
            <a:off x="6294629" y="3776293"/>
            <a:ext cx="508640" cy="731481"/>
          </a:xfrm>
          <a:custGeom>
            <a:avLst/>
            <a:gdLst>
              <a:gd name="connsiteX0" fmla="*/ 339093 w 678186"/>
              <a:gd name="connsiteY0" fmla="*/ 0 h 975308"/>
              <a:gd name="connsiteX1" fmla="*/ 678186 w 678186"/>
              <a:gd name="connsiteY1" fmla="*/ 339058 h 975308"/>
              <a:gd name="connsiteX2" fmla="*/ 678186 w 678186"/>
              <a:gd name="connsiteY2" fmla="*/ 975308 h 975308"/>
              <a:gd name="connsiteX3" fmla="*/ 0 w 678186"/>
              <a:gd name="connsiteY3" fmla="*/ 975308 h 975308"/>
              <a:gd name="connsiteX4" fmla="*/ 0 w 678186"/>
              <a:gd name="connsiteY4" fmla="*/ 339058 h 975308"/>
              <a:gd name="connsiteX5" fmla="*/ 339093 w 678186"/>
              <a:gd name="connsiteY5" fmla="*/ 0 h 975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186" h="975308">
                <a:moveTo>
                  <a:pt x="339093" y="0"/>
                </a:moveTo>
                <a:cubicBezTo>
                  <a:pt x="525783" y="0"/>
                  <a:pt x="678186" y="151081"/>
                  <a:pt x="678186" y="339058"/>
                </a:cubicBezTo>
                <a:lnTo>
                  <a:pt x="678186" y="975308"/>
                </a:lnTo>
                <a:lnTo>
                  <a:pt x="0" y="975308"/>
                </a:lnTo>
                <a:lnTo>
                  <a:pt x="0" y="339058"/>
                </a:lnTo>
                <a:cubicBezTo>
                  <a:pt x="0" y="152417"/>
                  <a:pt x="151116" y="0"/>
                  <a:pt x="339093" y="0"/>
                </a:cubicBezTo>
                <a:close/>
              </a:path>
            </a:pathLst>
          </a:custGeom>
          <a:solidFill>
            <a:schemeClr val="tx1">
              <a:alpha val="36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TextBox 21">
            <a:extLst>
              <a:ext uri="{FF2B5EF4-FFF2-40B4-BE49-F238E27FC236}">
                <a16:creationId xmlns:a16="http://schemas.microsoft.com/office/drawing/2014/main" id="{04FDEBC9-6FA8-F568-6B0B-A9E7BA9FD456}"/>
              </a:ext>
            </a:extLst>
          </p:cNvPr>
          <p:cNvSpPr txBox="1"/>
          <p:nvPr/>
        </p:nvSpPr>
        <p:spPr>
          <a:xfrm>
            <a:off x="2404898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" name="TextBox 22">
            <a:extLst>
              <a:ext uri="{FF2B5EF4-FFF2-40B4-BE49-F238E27FC236}">
                <a16:creationId xmlns:a16="http://schemas.microsoft.com/office/drawing/2014/main" id="{C1871EF3-6C57-F578-043F-6A4D4B628FC9}"/>
              </a:ext>
            </a:extLst>
          </p:cNvPr>
          <p:cNvSpPr txBox="1"/>
          <p:nvPr/>
        </p:nvSpPr>
        <p:spPr>
          <a:xfrm>
            <a:off x="4381847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3" name="TextBox 23">
            <a:extLst>
              <a:ext uri="{FF2B5EF4-FFF2-40B4-BE49-F238E27FC236}">
                <a16:creationId xmlns:a16="http://schemas.microsoft.com/office/drawing/2014/main" id="{FB886F6B-37A2-30E3-BAF6-26A2331EA226}"/>
              </a:ext>
            </a:extLst>
          </p:cNvPr>
          <p:cNvSpPr txBox="1"/>
          <p:nvPr/>
        </p:nvSpPr>
        <p:spPr>
          <a:xfrm>
            <a:off x="6358833" y="502816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Cream Bars – Slide Template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3FBC491-C5D7-F848-B603-7C43FC6B8449}"/>
              </a:ext>
            </a:extLst>
          </p:cNvPr>
          <p:cNvSpPr/>
          <p:nvPr/>
        </p:nvSpPr>
        <p:spPr>
          <a:xfrm>
            <a:off x="1757443" y="1604592"/>
            <a:ext cx="1675145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1593" extrusionOk="0">
                <a:moveTo>
                  <a:pt x="21398" y="19053"/>
                </a:moveTo>
                <a:lnTo>
                  <a:pt x="20096" y="2321"/>
                </a:lnTo>
                <a:cubicBezTo>
                  <a:pt x="19998" y="1022"/>
                  <a:pt x="18209" y="0"/>
                  <a:pt x="16043" y="0"/>
                </a:cubicBezTo>
                <a:lnTo>
                  <a:pt x="11066" y="0"/>
                </a:lnTo>
                <a:cubicBezTo>
                  <a:pt x="11650" y="292"/>
                  <a:pt x="12028" y="737"/>
                  <a:pt x="12028" y="1233"/>
                </a:cubicBezTo>
                <a:cubicBezTo>
                  <a:pt x="12028" y="1868"/>
                  <a:pt x="11419" y="2408"/>
                  <a:pt x="10531" y="2671"/>
                </a:cubicBezTo>
                <a:cubicBezTo>
                  <a:pt x="10604" y="2831"/>
                  <a:pt x="10640" y="2992"/>
                  <a:pt x="10640" y="3167"/>
                </a:cubicBezTo>
                <a:cubicBezTo>
                  <a:pt x="10640" y="4174"/>
                  <a:pt x="9277" y="4984"/>
                  <a:pt x="7610" y="4984"/>
                </a:cubicBezTo>
                <a:cubicBezTo>
                  <a:pt x="6990" y="4984"/>
                  <a:pt x="6418" y="4875"/>
                  <a:pt x="5931" y="4678"/>
                </a:cubicBezTo>
                <a:cubicBezTo>
                  <a:pt x="5554" y="5312"/>
                  <a:pt x="4544" y="5765"/>
                  <a:pt x="3351" y="5765"/>
                </a:cubicBezTo>
                <a:cubicBezTo>
                  <a:pt x="2414" y="5765"/>
                  <a:pt x="1586" y="5480"/>
                  <a:pt x="1100" y="5057"/>
                </a:cubicBezTo>
                <a:lnTo>
                  <a:pt x="5" y="19046"/>
                </a:lnTo>
                <a:cubicBezTo>
                  <a:pt x="-105" y="20432"/>
                  <a:pt x="1745" y="21593"/>
                  <a:pt x="4057" y="21593"/>
                </a:cubicBezTo>
                <a:lnTo>
                  <a:pt x="17345" y="21593"/>
                </a:lnTo>
                <a:cubicBezTo>
                  <a:pt x="19657" y="21600"/>
                  <a:pt x="21495" y="20440"/>
                  <a:pt x="21398" y="1905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2229C8-635C-9B4C-BE75-4FD0B1695B58}"/>
              </a:ext>
            </a:extLst>
          </p:cNvPr>
          <p:cNvGrpSpPr/>
          <p:nvPr/>
        </p:nvGrpSpPr>
        <p:grpSpPr>
          <a:xfrm>
            <a:off x="2016781" y="2425149"/>
            <a:ext cx="1156468" cy="1752444"/>
            <a:chOff x="332936" y="2689321"/>
            <a:chExt cx="2975111" cy="2336593"/>
          </a:xfrm>
        </p:grpSpPr>
        <p:sp>
          <p:nvSpPr>
            <p:cNvPr id="17" name="TextBox 10">
              <a:extLst>
                <a:ext uri="{FF2B5EF4-FFF2-40B4-BE49-F238E27FC236}">
                  <a16:creationId xmlns:a16="http://schemas.microsoft.com/office/drawing/2014/main" id="{D6C44796-7EA4-8F41-9EA7-FB24A288FD60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8273452-4451-464F-96AB-CE8F6F4C28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9" name="Graphic 20" descr="Lights On">
            <a:extLst>
              <a:ext uri="{FF2B5EF4-FFF2-40B4-BE49-F238E27FC236}">
                <a16:creationId xmlns:a16="http://schemas.microsoft.com/office/drawing/2014/main" id="{3C34CA75-6906-1043-AE50-A8F39B82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57443" y="1587655"/>
            <a:ext cx="554291" cy="554291"/>
          </a:xfrm>
          <a:prstGeom prst="rect">
            <a:avLst/>
          </a:prstGeom>
        </p:spPr>
      </p:pic>
      <p:sp>
        <p:nvSpPr>
          <p:cNvPr id="22" name="Shape">
            <a:extLst>
              <a:ext uri="{FF2B5EF4-FFF2-40B4-BE49-F238E27FC236}">
                <a16:creationId xmlns:a16="http://schemas.microsoft.com/office/drawing/2014/main" id="{2644C5AF-5433-C14B-8E98-72DF7ED3D1B2}"/>
              </a:ext>
            </a:extLst>
          </p:cNvPr>
          <p:cNvSpPr/>
          <p:nvPr/>
        </p:nvSpPr>
        <p:spPr>
          <a:xfrm>
            <a:off x="3734354" y="1604592"/>
            <a:ext cx="1675218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46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5CA933-CE38-0D41-81F0-1B642C48685E}"/>
              </a:ext>
            </a:extLst>
          </p:cNvPr>
          <p:cNvGrpSpPr/>
          <p:nvPr/>
        </p:nvGrpSpPr>
        <p:grpSpPr>
          <a:xfrm>
            <a:off x="3993730" y="2425149"/>
            <a:ext cx="1156468" cy="1752444"/>
            <a:chOff x="332936" y="2689321"/>
            <a:chExt cx="2975111" cy="2336593"/>
          </a:xfrm>
        </p:grpSpPr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AC596AA-300F-9B4C-9758-4D98D50CDC9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6" name="TextBox 14">
              <a:extLst>
                <a:ext uri="{FF2B5EF4-FFF2-40B4-BE49-F238E27FC236}">
                  <a16:creationId xmlns:a16="http://schemas.microsoft.com/office/drawing/2014/main" id="{0792F5D3-89BE-4646-8A03-32E2E303E39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8" name="Graphic 19" descr="Hourglass 90%">
            <a:extLst>
              <a:ext uri="{FF2B5EF4-FFF2-40B4-BE49-F238E27FC236}">
                <a16:creationId xmlns:a16="http://schemas.microsoft.com/office/drawing/2014/main" id="{A1D9BD48-A217-9341-8D46-0FC9013932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34355" y="1608917"/>
            <a:ext cx="554291" cy="554291"/>
          </a:xfrm>
          <a:prstGeom prst="rect">
            <a:avLst/>
          </a:prstGeom>
        </p:spPr>
      </p:pic>
      <p:sp>
        <p:nvSpPr>
          <p:cNvPr id="24" name="Shape">
            <a:extLst>
              <a:ext uri="{FF2B5EF4-FFF2-40B4-BE49-F238E27FC236}">
                <a16:creationId xmlns:a16="http://schemas.microsoft.com/office/drawing/2014/main" id="{5CDAD301-DCBD-1045-BE6C-F58D452FB18D}"/>
              </a:ext>
            </a:extLst>
          </p:cNvPr>
          <p:cNvSpPr/>
          <p:nvPr/>
        </p:nvSpPr>
        <p:spPr>
          <a:xfrm>
            <a:off x="5711339" y="1604592"/>
            <a:ext cx="1675220" cy="2818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0" h="21593" extrusionOk="0">
                <a:moveTo>
                  <a:pt x="21386" y="19053"/>
                </a:moveTo>
                <a:lnTo>
                  <a:pt x="20084" y="2321"/>
                </a:lnTo>
                <a:cubicBezTo>
                  <a:pt x="19987" y="1022"/>
                  <a:pt x="18199" y="0"/>
                  <a:pt x="16034" y="0"/>
                </a:cubicBezTo>
                <a:lnTo>
                  <a:pt x="11060" y="0"/>
                </a:lnTo>
                <a:cubicBezTo>
                  <a:pt x="11644" y="292"/>
                  <a:pt x="12021" y="737"/>
                  <a:pt x="12021" y="1233"/>
                </a:cubicBezTo>
                <a:cubicBezTo>
                  <a:pt x="12021" y="1868"/>
                  <a:pt x="11413" y="2408"/>
                  <a:pt x="10525" y="2671"/>
                </a:cubicBezTo>
                <a:cubicBezTo>
                  <a:pt x="10598" y="2831"/>
                  <a:pt x="10634" y="2992"/>
                  <a:pt x="10634" y="3167"/>
                </a:cubicBezTo>
                <a:cubicBezTo>
                  <a:pt x="10634" y="4174"/>
                  <a:pt x="9272" y="4984"/>
                  <a:pt x="7606" y="4984"/>
                </a:cubicBezTo>
                <a:cubicBezTo>
                  <a:pt x="6986" y="4984"/>
                  <a:pt x="6414" y="4875"/>
                  <a:pt x="5927" y="4678"/>
                </a:cubicBezTo>
                <a:cubicBezTo>
                  <a:pt x="5550" y="5312"/>
                  <a:pt x="4541" y="5765"/>
                  <a:pt x="3349" y="5765"/>
                </a:cubicBezTo>
                <a:cubicBezTo>
                  <a:pt x="2413" y="5765"/>
                  <a:pt x="1586" y="5480"/>
                  <a:pt x="1099" y="5057"/>
                </a:cubicBezTo>
                <a:lnTo>
                  <a:pt x="4" y="19046"/>
                </a:lnTo>
                <a:cubicBezTo>
                  <a:pt x="-105" y="20432"/>
                  <a:pt x="1744" y="21593"/>
                  <a:pt x="4054" y="21593"/>
                </a:cubicBezTo>
                <a:lnTo>
                  <a:pt x="17336" y="21593"/>
                </a:lnTo>
                <a:cubicBezTo>
                  <a:pt x="19658" y="21600"/>
                  <a:pt x="21495" y="20440"/>
                  <a:pt x="21386" y="1905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9693D2-E37F-774E-B8EE-19D56695AEE1}"/>
              </a:ext>
            </a:extLst>
          </p:cNvPr>
          <p:cNvGrpSpPr/>
          <p:nvPr/>
        </p:nvGrpSpPr>
        <p:grpSpPr>
          <a:xfrm>
            <a:off x="5970716" y="2425149"/>
            <a:ext cx="1156468" cy="1752444"/>
            <a:chOff x="332936" y="2689321"/>
            <a:chExt cx="2975111" cy="2336593"/>
          </a:xfrm>
        </p:grpSpPr>
        <p:sp>
          <p:nvSpPr>
            <p:cNvPr id="13" name="TextBox 16">
              <a:extLst>
                <a:ext uri="{FF2B5EF4-FFF2-40B4-BE49-F238E27FC236}">
                  <a16:creationId xmlns:a16="http://schemas.microsoft.com/office/drawing/2014/main" id="{506F4B89-F558-1E4D-89DB-57CEADB00766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7">
              <a:extLst>
                <a:ext uri="{FF2B5EF4-FFF2-40B4-BE49-F238E27FC236}">
                  <a16:creationId xmlns:a16="http://schemas.microsoft.com/office/drawing/2014/main" id="{A3160B2B-F347-4446-8F4C-D073736EFC0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93899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/>
                  </a:solidFill>
                </a:rPr>
                <a:t>ipsum dolor sit amet, Loremnibh est. A magna maecenas, quam. ipsum dolor sit amet, Loremnibh est. A magna maecenas, quam. </a:t>
              </a:r>
            </a:p>
            <a:p>
              <a:pPr>
                <a:spcBef>
                  <a:spcPts val="900"/>
                </a:spcBef>
              </a:pPr>
              <a:r>
                <a:rPr lang="en-US" sz="900" noProof="1">
                  <a:solidFill>
                    <a:schemeClr val="bg1"/>
                  </a:solidFill>
                </a:rPr>
                <a:t>ipsum dolor sit amet, Loremnibh est. A magna maecenas, quam. </a:t>
              </a:r>
            </a:p>
          </p:txBody>
        </p:sp>
      </p:grpSp>
      <p:pic>
        <p:nvPicPr>
          <p:cNvPr id="7" name="Graphic 18" descr="Bullseye">
            <a:extLst>
              <a:ext uri="{FF2B5EF4-FFF2-40B4-BE49-F238E27FC236}">
                <a16:creationId xmlns:a16="http://schemas.microsoft.com/office/drawing/2014/main" id="{1980182D-1568-4644-91B3-F0D9654372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1340" y="1625404"/>
            <a:ext cx="554291" cy="55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14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Ice Cream Bars – Slide Template</vt:lpstr>
      <vt:lpstr>Ice Cream Bars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Bars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2022-06-09T23:24:23Z</dcterms:modified>
  <cp:category>Graphics &amp; Metaphors</cp:category>
</cp:coreProperties>
</file>