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6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1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Ice Cream Infographics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401B4F-507F-45E1-86E1-53CB21301208}"/>
              </a:ext>
            </a:extLst>
          </p:cNvPr>
          <p:cNvGrpSpPr/>
          <p:nvPr/>
        </p:nvGrpSpPr>
        <p:grpSpPr>
          <a:xfrm>
            <a:off x="4859459" y="3124525"/>
            <a:ext cx="829591" cy="1155900"/>
            <a:chOff x="6426199" y="3868881"/>
            <a:chExt cx="934086" cy="130149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1748F43-6DEA-4734-A7F6-C0AF48206E92}"/>
                </a:ext>
              </a:extLst>
            </p:cNvPr>
            <p:cNvSpPr/>
            <p:nvPr/>
          </p:nvSpPr>
          <p:spPr>
            <a:xfrm>
              <a:off x="6426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590B67E-E705-4017-820E-844A0BF6C76A}"/>
                </a:ext>
              </a:extLst>
            </p:cNvPr>
            <p:cNvSpPr/>
            <p:nvPr/>
          </p:nvSpPr>
          <p:spPr>
            <a:xfrm>
              <a:off x="6438900" y="3868881"/>
              <a:ext cx="90931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3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3" y="6976"/>
                  </a:lnTo>
                  <a:close/>
                  <a:moveTo>
                    <a:pt x="5683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3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322B7ADC-83B0-4A49-8D7B-F2C258CD948D}"/>
              </a:ext>
            </a:extLst>
          </p:cNvPr>
          <p:cNvSpPr/>
          <p:nvPr/>
        </p:nvSpPr>
        <p:spPr>
          <a:xfrm>
            <a:off x="4757945" y="2538004"/>
            <a:ext cx="1021114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19F42D9-8E8C-4EFE-A933-67D2E9D16137}"/>
              </a:ext>
            </a:extLst>
          </p:cNvPr>
          <p:cNvSpPr/>
          <p:nvPr/>
        </p:nvSpPr>
        <p:spPr>
          <a:xfrm>
            <a:off x="4746666" y="2199625"/>
            <a:ext cx="1038821" cy="76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1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5F1B469-48BD-4CAA-B453-A084FE42D99C}"/>
              </a:ext>
            </a:extLst>
          </p:cNvPr>
          <p:cNvSpPr/>
          <p:nvPr/>
        </p:nvSpPr>
        <p:spPr>
          <a:xfrm>
            <a:off x="4780504" y="1838688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5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4CD49B-F5A6-4CE1-B7FC-D79ADFDAAE2F}"/>
              </a:ext>
            </a:extLst>
          </p:cNvPr>
          <p:cNvGrpSpPr/>
          <p:nvPr/>
        </p:nvGrpSpPr>
        <p:grpSpPr>
          <a:xfrm>
            <a:off x="4746666" y="1522869"/>
            <a:ext cx="1038821" cy="764915"/>
            <a:chOff x="6299199" y="2065481"/>
            <a:chExt cx="1169671" cy="86126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7A4DFE-B081-4FF1-B1F8-89F0FFF8E4D3}"/>
                </a:ext>
              </a:extLst>
            </p:cNvPr>
            <p:cNvSpPr/>
            <p:nvPr/>
          </p:nvSpPr>
          <p:spPr>
            <a:xfrm>
              <a:off x="6299199" y="2065481"/>
              <a:ext cx="1169671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2"/>
                    <a:pt x="1126" y="1334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1752E19-6DCC-4A41-AD5B-0F55677B57D0}"/>
                </a:ext>
              </a:extLst>
            </p:cNvPr>
            <p:cNvSpPr/>
            <p:nvPr/>
          </p:nvSpPr>
          <p:spPr>
            <a:xfrm>
              <a:off x="6896100" y="2268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3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5A07351-1DEB-457C-BB07-EC3E66D21662}"/>
                </a:ext>
              </a:extLst>
            </p:cNvPr>
            <p:cNvSpPr/>
            <p:nvPr/>
          </p:nvSpPr>
          <p:spPr>
            <a:xfrm>
              <a:off x="7175500" y="2306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A2E0498-948E-4EB2-9A75-C102AE151688}"/>
                </a:ext>
              </a:extLst>
            </p:cNvPr>
            <p:cNvSpPr/>
            <p:nvPr/>
          </p:nvSpPr>
          <p:spPr>
            <a:xfrm>
              <a:off x="6464300" y="2408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77EB58FD-F1F9-42C2-B3A4-010B719168C8}"/>
                </a:ext>
              </a:extLst>
            </p:cNvPr>
            <p:cNvSpPr/>
            <p:nvPr/>
          </p:nvSpPr>
          <p:spPr>
            <a:xfrm>
              <a:off x="6616700" y="2319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5"/>
                  </a:moveTo>
                  <a:cubicBezTo>
                    <a:pt x="17542" y="625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10"/>
                  </a:cubicBezTo>
                  <a:cubicBezTo>
                    <a:pt x="19840" y="5172"/>
                    <a:pt x="20473" y="4574"/>
                    <a:pt x="20473" y="4574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45" y="-183"/>
                    <a:pt x="18493" y="-303"/>
                    <a:pt x="17542" y="6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669ACA7-B794-4EF6-9C60-8EA711461126}"/>
                </a:ext>
              </a:extLst>
            </p:cNvPr>
            <p:cNvSpPr/>
            <p:nvPr/>
          </p:nvSpPr>
          <p:spPr>
            <a:xfrm>
              <a:off x="6769100" y="21924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1355EFB-5D3C-4E5B-B38B-DE01E3E19B7A}"/>
                </a:ext>
              </a:extLst>
            </p:cNvPr>
            <p:cNvSpPr/>
            <p:nvPr/>
          </p:nvSpPr>
          <p:spPr>
            <a:xfrm>
              <a:off x="6870699" y="2128982"/>
              <a:ext cx="8870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2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41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AB1A5B5-4477-47F8-BB17-49450BE4A8FB}"/>
                </a:ext>
              </a:extLst>
            </p:cNvPr>
            <p:cNvSpPr/>
            <p:nvPr/>
          </p:nvSpPr>
          <p:spPr>
            <a:xfrm>
              <a:off x="7175500" y="2408381"/>
              <a:ext cx="66636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3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183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9796E51-FAB0-4B60-BA24-5DD252BF30DE}"/>
                </a:ext>
              </a:extLst>
            </p:cNvPr>
            <p:cNvSpPr/>
            <p:nvPr/>
          </p:nvSpPr>
          <p:spPr>
            <a:xfrm>
              <a:off x="6769099" y="2446482"/>
              <a:ext cx="65677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54116CD-E0F2-4675-B153-720B9F39FEA4}"/>
                </a:ext>
              </a:extLst>
            </p:cNvPr>
            <p:cNvSpPr/>
            <p:nvPr/>
          </p:nvSpPr>
          <p:spPr>
            <a:xfrm>
              <a:off x="6985000" y="2370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46"/>
                    <a:pt x="-4916" y="11702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F066578-7CD8-4C2C-A841-643878DF11ED}"/>
                </a:ext>
              </a:extLst>
            </p:cNvPr>
            <p:cNvSpPr/>
            <p:nvPr/>
          </p:nvSpPr>
          <p:spPr>
            <a:xfrm>
              <a:off x="6578599" y="2471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94F6E23F-A086-4F8E-8CE5-EB0185B762B5}"/>
                </a:ext>
              </a:extLst>
            </p:cNvPr>
            <p:cNvSpPr/>
            <p:nvPr/>
          </p:nvSpPr>
          <p:spPr>
            <a:xfrm>
              <a:off x="6642100" y="2192482"/>
              <a:ext cx="65267" cy="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219" extrusionOk="0">
                  <a:moveTo>
                    <a:pt x="4074" y="18047"/>
                  </a:moveTo>
                  <a:cubicBezTo>
                    <a:pt x="8407" y="14173"/>
                    <a:pt x="21600" y="6023"/>
                    <a:pt x="14616" y="545"/>
                  </a:cubicBezTo>
                  <a:cubicBezTo>
                    <a:pt x="9992" y="-2528"/>
                    <a:pt x="5917" y="8294"/>
                    <a:pt x="582" y="10343"/>
                  </a:cubicBezTo>
                  <a:cubicBezTo>
                    <a:pt x="194" y="10744"/>
                    <a:pt x="0" y="11545"/>
                    <a:pt x="0" y="12392"/>
                  </a:cubicBezTo>
                  <a:cubicBezTo>
                    <a:pt x="614" y="15286"/>
                    <a:pt x="1876" y="19072"/>
                    <a:pt x="4074" y="1804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6F6F41C-D749-41E8-B75D-018E0C21AD75}"/>
                </a:ext>
              </a:extLst>
            </p:cNvPr>
            <p:cNvSpPr/>
            <p:nvPr/>
          </p:nvSpPr>
          <p:spPr>
            <a:xfrm>
              <a:off x="7023100" y="2179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304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530C395-A512-4AE7-8C83-9EF69569F78F}"/>
                </a:ext>
              </a:extLst>
            </p:cNvPr>
            <p:cNvSpPr/>
            <p:nvPr/>
          </p:nvSpPr>
          <p:spPr>
            <a:xfrm>
              <a:off x="6984999" y="2497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E7E18-8754-422E-8041-7A587799D70B}"/>
              </a:ext>
            </a:extLst>
          </p:cNvPr>
          <p:cNvGrpSpPr/>
          <p:nvPr/>
        </p:nvGrpSpPr>
        <p:grpSpPr>
          <a:xfrm>
            <a:off x="6266994" y="3124525"/>
            <a:ext cx="829590" cy="1155900"/>
            <a:chOff x="8051800" y="3868881"/>
            <a:chExt cx="934084" cy="1301497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47A7FE8-4AF9-48E9-A9CC-9CCF6B113DFD}"/>
                </a:ext>
              </a:extLst>
            </p:cNvPr>
            <p:cNvSpPr/>
            <p:nvPr/>
          </p:nvSpPr>
          <p:spPr>
            <a:xfrm>
              <a:off x="80518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1D718139-BD5C-4E86-B091-C32F60B0BDFC}"/>
                </a:ext>
              </a:extLst>
            </p:cNvPr>
            <p:cNvSpPr/>
            <p:nvPr/>
          </p:nvSpPr>
          <p:spPr>
            <a:xfrm>
              <a:off x="8064500" y="3868881"/>
              <a:ext cx="90906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3" y="21428"/>
                  </a:moveTo>
                  <a:lnTo>
                    <a:pt x="12119" y="20335"/>
                  </a:lnTo>
                  <a:lnTo>
                    <a:pt x="11826" y="20126"/>
                  </a:lnTo>
                  <a:lnTo>
                    <a:pt x="12417" y="19704"/>
                  </a:lnTo>
                  <a:lnTo>
                    <a:pt x="13670" y="17058"/>
                  </a:lnTo>
                  <a:lnTo>
                    <a:pt x="11826" y="15743"/>
                  </a:lnTo>
                  <a:lnTo>
                    <a:pt x="13875" y="14282"/>
                  </a:lnTo>
                  <a:lnTo>
                    <a:pt x="14702" y="14872"/>
                  </a:lnTo>
                  <a:lnTo>
                    <a:pt x="15218" y="13779"/>
                  </a:lnTo>
                  <a:lnTo>
                    <a:pt x="14898" y="13551"/>
                  </a:lnTo>
                  <a:lnTo>
                    <a:pt x="15544" y="13090"/>
                  </a:lnTo>
                  <a:lnTo>
                    <a:pt x="16769" y="10500"/>
                  </a:lnTo>
                  <a:lnTo>
                    <a:pt x="14898" y="9166"/>
                  </a:lnTo>
                  <a:lnTo>
                    <a:pt x="16947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7" y="1857"/>
                  </a:lnTo>
                  <a:lnTo>
                    <a:pt x="14898" y="396"/>
                  </a:lnTo>
                  <a:lnTo>
                    <a:pt x="15453" y="0"/>
                  </a:lnTo>
                  <a:lnTo>
                    <a:pt x="12291" y="0"/>
                  </a:lnTo>
                  <a:lnTo>
                    <a:pt x="12846" y="396"/>
                  </a:lnTo>
                  <a:lnTo>
                    <a:pt x="10797" y="1857"/>
                  </a:lnTo>
                  <a:lnTo>
                    <a:pt x="8748" y="396"/>
                  </a:lnTo>
                  <a:lnTo>
                    <a:pt x="9303" y="0"/>
                  </a:lnTo>
                  <a:lnTo>
                    <a:pt x="6147" y="0"/>
                  </a:lnTo>
                  <a:lnTo>
                    <a:pt x="6702" y="396"/>
                  </a:lnTo>
                  <a:lnTo>
                    <a:pt x="4653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2" y="7391"/>
                  </a:lnTo>
                  <a:lnTo>
                    <a:pt x="3558" y="8484"/>
                  </a:lnTo>
                  <a:lnTo>
                    <a:pt x="4656" y="7701"/>
                  </a:lnTo>
                  <a:lnTo>
                    <a:pt x="6705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1" y="12735"/>
                  </a:lnTo>
                  <a:lnTo>
                    <a:pt x="6708" y="13547"/>
                  </a:lnTo>
                  <a:lnTo>
                    <a:pt x="6144" y="13949"/>
                  </a:lnTo>
                  <a:lnTo>
                    <a:pt x="6660" y="15042"/>
                  </a:lnTo>
                  <a:lnTo>
                    <a:pt x="7731" y="14278"/>
                  </a:lnTo>
                  <a:lnTo>
                    <a:pt x="9780" y="15739"/>
                  </a:lnTo>
                  <a:lnTo>
                    <a:pt x="7731" y="17200"/>
                  </a:lnTo>
                  <a:lnTo>
                    <a:pt x="7656" y="17146"/>
                  </a:lnTo>
                  <a:lnTo>
                    <a:pt x="8700" y="19352"/>
                  </a:lnTo>
                  <a:lnTo>
                    <a:pt x="9783" y="20124"/>
                  </a:lnTo>
                  <a:lnTo>
                    <a:pt x="9246" y="20507"/>
                  </a:lnTo>
                  <a:lnTo>
                    <a:pt x="9762" y="21600"/>
                  </a:lnTo>
                  <a:lnTo>
                    <a:pt x="10806" y="20856"/>
                  </a:lnTo>
                  <a:lnTo>
                    <a:pt x="11603" y="21428"/>
                  </a:lnTo>
                  <a:close/>
                  <a:moveTo>
                    <a:pt x="15924" y="11358"/>
                  </a:moveTo>
                  <a:lnTo>
                    <a:pt x="13875" y="12819"/>
                  </a:lnTo>
                  <a:lnTo>
                    <a:pt x="11826" y="11358"/>
                  </a:lnTo>
                  <a:lnTo>
                    <a:pt x="13875" y="9897"/>
                  </a:lnTo>
                  <a:lnTo>
                    <a:pt x="15924" y="11358"/>
                  </a:lnTo>
                  <a:close/>
                  <a:moveTo>
                    <a:pt x="10800" y="10627"/>
                  </a:moveTo>
                  <a:lnTo>
                    <a:pt x="8751" y="9166"/>
                  </a:lnTo>
                  <a:lnTo>
                    <a:pt x="10800" y="7705"/>
                  </a:lnTo>
                  <a:lnTo>
                    <a:pt x="12849" y="9166"/>
                  </a:lnTo>
                  <a:lnTo>
                    <a:pt x="10800" y="10627"/>
                  </a:lnTo>
                  <a:close/>
                  <a:moveTo>
                    <a:pt x="13875" y="8436"/>
                  </a:moveTo>
                  <a:lnTo>
                    <a:pt x="11826" y="6976"/>
                  </a:lnTo>
                  <a:lnTo>
                    <a:pt x="13875" y="5515"/>
                  </a:lnTo>
                  <a:lnTo>
                    <a:pt x="15924" y="6976"/>
                  </a:lnTo>
                  <a:lnTo>
                    <a:pt x="13875" y="8436"/>
                  </a:lnTo>
                  <a:close/>
                  <a:moveTo>
                    <a:pt x="18999" y="4783"/>
                  </a:moveTo>
                  <a:lnTo>
                    <a:pt x="16950" y="6244"/>
                  </a:lnTo>
                  <a:lnTo>
                    <a:pt x="14901" y="4783"/>
                  </a:lnTo>
                  <a:lnTo>
                    <a:pt x="16950" y="3322"/>
                  </a:lnTo>
                  <a:lnTo>
                    <a:pt x="18999" y="4783"/>
                  </a:lnTo>
                  <a:close/>
                  <a:moveTo>
                    <a:pt x="13875" y="1130"/>
                  </a:moveTo>
                  <a:lnTo>
                    <a:pt x="15924" y="2591"/>
                  </a:lnTo>
                  <a:lnTo>
                    <a:pt x="13875" y="4051"/>
                  </a:lnTo>
                  <a:lnTo>
                    <a:pt x="11826" y="2591"/>
                  </a:lnTo>
                  <a:lnTo>
                    <a:pt x="13875" y="1130"/>
                  </a:lnTo>
                  <a:close/>
                  <a:moveTo>
                    <a:pt x="12849" y="4783"/>
                  </a:moveTo>
                  <a:lnTo>
                    <a:pt x="10800" y="6244"/>
                  </a:lnTo>
                  <a:lnTo>
                    <a:pt x="8751" y="4783"/>
                  </a:lnTo>
                  <a:lnTo>
                    <a:pt x="10800" y="3322"/>
                  </a:lnTo>
                  <a:lnTo>
                    <a:pt x="12849" y="4783"/>
                  </a:lnTo>
                  <a:close/>
                  <a:moveTo>
                    <a:pt x="7728" y="1130"/>
                  </a:moveTo>
                  <a:lnTo>
                    <a:pt x="9777" y="2591"/>
                  </a:lnTo>
                  <a:lnTo>
                    <a:pt x="7728" y="4051"/>
                  </a:lnTo>
                  <a:lnTo>
                    <a:pt x="5679" y="2591"/>
                  </a:lnTo>
                  <a:lnTo>
                    <a:pt x="7728" y="1130"/>
                  </a:lnTo>
                  <a:close/>
                  <a:moveTo>
                    <a:pt x="2604" y="4783"/>
                  </a:moveTo>
                  <a:lnTo>
                    <a:pt x="4653" y="3322"/>
                  </a:lnTo>
                  <a:lnTo>
                    <a:pt x="6702" y="4783"/>
                  </a:lnTo>
                  <a:lnTo>
                    <a:pt x="4653" y="6244"/>
                  </a:lnTo>
                  <a:lnTo>
                    <a:pt x="2604" y="4783"/>
                  </a:lnTo>
                  <a:close/>
                  <a:moveTo>
                    <a:pt x="5679" y="6976"/>
                  </a:moveTo>
                  <a:lnTo>
                    <a:pt x="7728" y="5515"/>
                  </a:lnTo>
                  <a:lnTo>
                    <a:pt x="9777" y="6976"/>
                  </a:lnTo>
                  <a:lnTo>
                    <a:pt x="7728" y="8436"/>
                  </a:lnTo>
                  <a:lnTo>
                    <a:pt x="5679" y="6976"/>
                  </a:lnTo>
                  <a:close/>
                  <a:moveTo>
                    <a:pt x="5679" y="11358"/>
                  </a:moveTo>
                  <a:lnTo>
                    <a:pt x="7728" y="9897"/>
                  </a:lnTo>
                  <a:lnTo>
                    <a:pt x="9777" y="11358"/>
                  </a:lnTo>
                  <a:lnTo>
                    <a:pt x="7728" y="12819"/>
                  </a:lnTo>
                  <a:lnTo>
                    <a:pt x="5679" y="11358"/>
                  </a:lnTo>
                  <a:close/>
                  <a:moveTo>
                    <a:pt x="8751" y="13551"/>
                  </a:moveTo>
                  <a:lnTo>
                    <a:pt x="10800" y="12090"/>
                  </a:lnTo>
                  <a:lnTo>
                    <a:pt x="12849" y="13551"/>
                  </a:lnTo>
                  <a:lnTo>
                    <a:pt x="10800" y="15012"/>
                  </a:lnTo>
                  <a:lnTo>
                    <a:pt x="8751" y="13551"/>
                  </a:lnTo>
                  <a:close/>
                  <a:moveTo>
                    <a:pt x="8751" y="17934"/>
                  </a:moveTo>
                  <a:lnTo>
                    <a:pt x="10800" y="16473"/>
                  </a:lnTo>
                  <a:lnTo>
                    <a:pt x="12849" y="17934"/>
                  </a:lnTo>
                  <a:lnTo>
                    <a:pt x="10800" y="19395"/>
                  </a:lnTo>
                  <a:lnTo>
                    <a:pt x="8751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84" name="Shape">
            <a:extLst>
              <a:ext uri="{FF2B5EF4-FFF2-40B4-BE49-F238E27FC236}">
                <a16:creationId xmlns:a16="http://schemas.microsoft.com/office/drawing/2014/main" id="{87565B40-9EB6-4BF6-8E61-90AFAED6AC57}"/>
              </a:ext>
            </a:extLst>
          </p:cNvPr>
          <p:cNvSpPr/>
          <p:nvPr/>
        </p:nvSpPr>
        <p:spPr>
          <a:xfrm>
            <a:off x="6165481" y="2538004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4BD18E1F-376F-4167-ABCC-4B3232A22A6E}"/>
              </a:ext>
            </a:extLst>
          </p:cNvPr>
          <p:cNvSpPr/>
          <p:nvPr/>
        </p:nvSpPr>
        <p:spPr>
          <a:xfrm>
            <a:off x="6165481" y="2199625"/>
            <a:ext cx="1038821" cy="76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21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55FB30BC-6633-4ECC-B9F4-8E66F9860DE3}"/>
              </a:ext>
            </a:extLst>
          </p:cNvPr>
          <p:cNvSpPr/>
          <p:nvPr/>
        </p:nvSpPr>
        <p:spPr>
          <a:xfrm>
            <a:off x="6165481" y="1861248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5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9DF9648-0A6C-4E54-BC13-4A1E8F89BA05}"/>
              </a:ext>
            </a:extLst>
          </p:cNvPr>
          <p:cNvSpPr/>
          <p:nvPr/>
        </p:nvSpPr>
        <p:spPr>
          <a:xfrm>
            <a:off x="6188039" y="1500310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67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79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FC305D-9565-45FB-8243-FDDDDAEEAEBD}"/>
              </a:ext>
            </a:extLst>
          </p:cNvPr>
          <p:cNvGrpSpPr/>
          <p:nvPr/>
        </p:nvGrpSpPr>
        <p:grpSpPr>
          <a:xfrm>
            <a:off x="6165481" y="1184491"/>
            <a:ext cx="1038821" cy="764915"/>
            <a:chOff x="7937500" y="1684481"/>
            <a:chExt cx="1169670" cy="861264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2C6C22E-AC4F-4CC5-83E0-A1B8D3BDF3A5}"/>
                </a:ext>
              </a:extLst>
            </p:cNvPr>
            <p:cNvSpPr/>
            <p:nvPr/>
          </p:nvSpPr>
          <p:spPr>
            <a:xfrm>
              <a:off x="7937500" y="16844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13F5D60-C892-4204-9E92-1CB4DF75FF43}"/>
                </a:ext>
              </a:extLst>
            </p:cNvPr>
            <p:cNvSpPr/>
            <p:nvPr/>
          </p:nvSpPr>
          <p:spPr>
            <a:xfrm>
              <a:off x="8521700" y="1887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23FAFFE-1D0D-4CFB-8947-1FF169DE020F}"/>
                </a:ext>
              </a:extLst>
            </p:cNvPr>
            <p:cNvSpPr/>
            <p:nvPr/>
          </p:nvSpPr>
          <p:spPr>
            <a:xfrm>
              <a:off x="8801100" y="1925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FBC7E01-65BF-4851-B358-3DE432BFD6CF}"/>
                </a:ext>
              </a:extLst>
            </p:cNvPr>
            <p:cNvSpPr/>
            <p:nvPr/>
          </p:nvSpPr>
          <p:spPr>
            <a:xfrm>
              <a:off x="8102599" y="20273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5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BC3C68F-86BF-4866-B5FE-84663A00215F}"/>
                </a:ext>
              </a:extLst>
            </p:cNvPr>
            <p:cNvSpPr/>
            <p:nvPr/>
          </p:nvSpPr>
          <p:spPr>
            <a:xfrm>
              <a:off x="8242300" y="1938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1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197EB40-942D-4C00-A7DD-FE44D2FCB9BE}"/>
                </a:ext>
              </a:extLst>
            </p:cNvPr>
            <p:cNvSpPr/>
            <p:nvPr/>
          </p:nvSpPr>
          <p:spPr>
            <a:xfrm>
              <a:off x="8394700" y="1811481"/>
              <a:ext cx="65301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3CE96E6-0D90-45AE-BC1F-7A9EB9191FEC}"/>
                </a:ext>
              </a:extLst>
            </p:cNvPr>
            <p:cNvSpPr/>
            <p:nvPr/>
          </p:nvSpPr>
          <p:spPr>
            <a:xfrm>
              <a:off x="8496299" y="17479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A79A67C-580A-4374-8CD6-F8C1BD31F344}"/>
                </a:ext>
              </a:extLst>
            </p:cNvPr>
            <p:cNvSpPr/>
            <p:nvPr/>
          </p:nvSpPr>
          <p:spPr>
            <a:xfrm>
              <a:off x="8801100" y="2014681"/>
              <a:ext cx="6658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253E814-B36B-40E8-BE6F-F338C1EAFFF8}"/>
                </a:ext>
              </a:extLst>
            </p:cNvPr>
            <p:cNvSpPr/>
            <p:nvPr/>
          </p:nvSpPr>
          <p:spPr>
            <a:xfrm>
              <a:off x="8394699" y="2065482"/>
              <a:ext cx="65677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42D5D4-DD41-4752-8B22-FBB739065EF5}"/>
                </a:ext>
              </a:extLst>
            </p:cNvPr>
            <p:cNvSpPr/>
            <p:nvPr/>
          </p:nvSpPr>
          <p:spPr>
            <a:xfrm>
              <a:off x="8610600" y="1989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A9AE457D-6013-4163-826F-A1EC0E3A65A5}"/>
                </a:ext>
              </a:extLst>
            </p:cNvPr>
            <p:cNvSpPr/>
            <p:nvPr/>
          </p:nvSpPr>
          <p:spPr>
            <a:xfrm>
              <a:off x="8204200" y="2078182"/>
              <a:ext cx="57771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E81471F-5E3E-4638-A26A-411B09C04A23}"/>
                </a:ext>
              </a:extLst>
            </p:cNvPr>
            <p:cNvSpPr/>
            <p:nvPr/>
          </p:nvSpPr>
          <p:spPr>
            <a:xfrm>
              <a:off x="8267700" y="1811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9B70A323-077B-44DD-9835-DEA49AA5F3E0}"/>
                </a:ext>
              </a:extLst>
            </p:cNvPr>
            <p:cNvSpPr/>
            <p:nvPr/>
          </p:nvSpPr>
          <p:spPr>
            <a:xfrm>
              <a:off x="8661400" y="1798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CA0906D7-AE54-4DED-9A6F-B09C53B5CF9E}"/>
                </a:ext>
              </a:extLst>
            </p:cNvPr>
            <p:cNvSpPr/>
            <p:nvPr/>
          </p:nvSpPr>
          <p:spPr>
            <a:xfrm>
              <a:off x="8610599" y="2116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1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3306F0-52F1-400D-96B5-70DC9FE2B89D}"/>
              </a:ext>
            </a:extLst>
          </p:cNvPr>
          <p:cNvGrpSpPr/>
          <p:nvPr/>
        </p:nvGrpSpPr>
        <p:grpSpPr>
          <a:xfrm>
            <a:off x="7685808" y="3124524"/>
            <a:ext cx="830152" cy="1155900"/>
            <a:chOff x="9613900" y="3868881"/>
            <a:chExt cx="934717" cy="1301497"/>
          </a:xfrm>
        </p:grpSpPr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21048EB7-B184-4C2B-8C32-1FB4E5D029CE}"/>
                </a:ext>
              </a:extLst>
            </p:cNvPr>
            <p:cNvSpPr/>
            <p:nvPr/>
          </p:nvSpPr>
          <p:spPr>
            <a:xfrm>
              <a:off x="96139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72FAD33-EBDF-4BD6-AB60-2F5F8F3B3B2C}"/>
                </a:ext>
              </a:extLst>
            </p:cNvPr>
            <p:cNvSpPr/>
            <p:nvPr/>
          </p:nvSpPr>
          <p:spPr>
            <a:xfrm>
              <a:off x="9639300" y="3868881"/>
              <a:ext cx="909317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900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29" y="1130"/>
                  </a:moveTo>
                  <a:lnTo>
                    <a:pt x="9777" y="2591"/>
                  </a:lnTo>
                  <a:lnTo>
                    <a:pt x="7729" y="4051"/>
                  </a:lnTo>
                  <a:lnTo>
                    <a:pt x="5680" y="2591"/>
                  </a:lnTo>
                  <a:lnTo>
                    <a:pt x="7729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0" y="6976"/>
                  </a:moveTo>
                  <a:lnTo>
                    <a:pt x="7729" y="5515"/>
                  </a:lnTo>
                  <a:lnTo>
                    <a:pt x="9777" y="6976"/>
                  </a:lnTo>
                  <a:lnTo>
                    <a:pt x="7729" y="8436"/>
                  </a:lnTo>
                  <a:lnTo>
                    <a:pt x="5680" y="6976"/>
                  </a:lnTo>
                  <a:close/>
                  <a:moveTo>
                    <a:pt x="5680" y="11358"/>
                  </a:moveTo>
                  <a:lnTo>
                    <a:pt x="7729" y="9897"/>
                  </a:lnTo>
                  <a:lnTo>
                    <a:pt x="9777" y="11358"/>
                  </a:lnTo>
                  <a:lnTo>
                    <a:pt x="7729" y="12819"/>
                  </a:lnTo>
                  <a:lnTo>
                    <a:pt x="5680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04" name="Shape">
            <a:extLst>
              <a:ext uri="{FF2B5EF4-FFF2-40B4-BE49-F238E27FC236}">
                <a16:creationId xmlns:a16="http://schemas.microsoft.com/office/drawing/2014/main" id="{81F88D22-2B51-45F1-98C5-8AA46E261BF8}"/>
              </a:ext>
            </a:extLst>
          </p:cNvPr>
          <p:cNvSpPr/>
          <p:nvPr/>
        </p:nvSpPr>
        <p:spPr>
          <a:xfrm>
            <a:off x="7595574" y="2538003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7B5E3049-10D4-4DE0-A523-1F73E5619C37}"/>
              </a:ext>
            </a:extLst>
          </p:cNvPr>
          <p:cNvSpPr/>
          <p:nvPr/>
        </p:nvSpPr>
        <p:spPr>
          <a:xfrm>
            <a:off x="7584295" y="2199624"/>
            <a:ext cx="1038821" cy="76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7315AAF-4918-4084-B511-079EDA8E2224}"/>
              </a:ext>
            </a:extLst>
          </p:cNvPr>
          <p:cNvSpPr/>
          <p:nvPr/>
        </p:nvSpPr>
        <p:spPr>
          <a:xfrm>
            <a:off x="7618132" y="1838687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CED1DA83-C331-4CF4-8F5A-3E55FDDDF25F}"/>
              </a:ext>
            </a:extLst>
          </p:cNvPr>
          <p:cNvSpPr/>
          <p:nvPr/>
        </p:nvSpPr>
        <p:spPr>
          <a:xfrm>
            <a:off x="7595574" y="1545427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5"/>
                  <a:pt x="1574" y="12353"/>
                  <a:pt x="1553" y="124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8AD87118-8D11-420D-8D25-4F2B46DB0078}"/>
              </a:ext>
            </a:extLst>
          </p:cNvPr>
          <p:cNvSpPr/>
          <p:nvPr/>
        </p:nvSpPr>
        <p:spPr>
          <a:xfrm>
            <a:off x="7618132" y="1218327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14F335-8C00-4A9A-B3ED-50DDA8F05987}"/>
              </a:ext>
            </a:extLst>
          </p:cNvPr>
          <p:cNvGrpSpPr/>
          <p:nvPr/>
        </p:nvGrpSpPr>
        <p:grpSpPr>
          <a:xfrm>
            <a:off x="7584295" y="913787"/>
            <a:ext cx="1038821" cy="764916"/>
            <a:chOff x="9499600" y="1379681"/>
            <a:chExt cx="1169670" cy="861264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4ED2BF6B-EF1B-4C14-BF27-D176B3187C2C}"/>
                </a:ext>
              </a:extLst>
            </p:cNvPr>
            <p:cNvSpPr/>
            <p:nvPr/>
          </p:nvSpPr>
          <p:spPr>
            <a:xfrm>
              <a:off x="9499600" y="13796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137453DC-42ED-41E9-A1E5-D3DA0C4FE3EE}"/>
                </a:ext>
              </a:extLst>
            </p:cNvPr>
            <p:cNvSpPr/>
            <p:nvPr/>
          </p:nvSpPr>
          <p:spPr>
            <a:xfrm>
              <a:off x="10083800" y="15828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392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7689D4B4-357C-483C-AE52-E089A32700D4}"/>
                </a:ext>
              </a:extLst>
            </p:cNvPr>
            <p:cNvSpPr/>
            <p:nvPr/>
          </p:nvSpPr>
          <p:spPr>
            <a:xfrm>
              <a:off x="10375900" y="16082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3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40FF74D9-269C-4C23-9E8B-54A83C0121C0}"/>
                </a:ext>
              </a:extLst>
            </p:cNvPr>
            <p:cNvSpPr/>
            <p:nvPr/>
          </p:nvSpPr>
          <p:spPr>
            <a:xfrm>
              <a:off x="9664699" y="17225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7218E30-97FE-4D0E-82F0-B61CB2245FC2}"/>
                </a:ext>
              </a:extLst>
            </p:cNvPr>
            <p:cNvSpPr/>
            <p:nvPr/>
          </p:nvSpPr>
          <p:spPr>
            <a:xfrm>
              <a:off x="9817100" y="16209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DFA3768-43AC-477C-8C27-CC0C04D255B8}"/>
                </a:ext>
              </a:extLst>
            </p:cNvPr>
            <p:cNvSpPr/>
            <p:nvPr/>
          </p:nvSpPr>
          <p:spPr>
            <a:xfrm>
              <a:off x="9969500" y="14939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8EDBF95A-00C6-48B2-906D-92E8FB946761}"/>
                </a:ext>
              </a:extLst>
            </p:cNvPr>
            <p:cNvSpPr/>
            <p:nvPr/>
          </p:nvSpPr>
          <p:spPr>
            <a:xfrm>
              <a:off x="10071099" y="14431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108D775F-F4CC-4A73-82BA-6CA1244207AE}"/>
                </a:ext>
              </a:extLst>
            </p:cNvPr>
            <p:cNvSpPr/>
            <p:nvPr/>
          </p:nvSpPr>
          <p:spPr>
            <a:xfrm>
              <a:off x="10375900" y="17098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A661A5C2-CFEC-4F3B-9310-A56D894A0052}"/>
                </a:ext>
              </a:extLst>
            </p:cNvPr>
            <p:cNvSpPr/>
            <p:nvPr/>
          </p:nvSpPr>
          <p:spPr>
            <a:xfrm>
              <a:off x="9969499" y="1747982"/>
              <a:ext cx="65677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C90A12-A7D0-488E-9301-556EB2B1B5DE}"/>
                </a:ext>
              </a:extLst>
            </p:cNvPr>
            <p:cNvSpPr/>
            <p:nvPr/>
          </p:nvSpPr>
          <p:spPr>
            <a:xfrm>
              <a:off x="10185399" y="1671782"/>
              <a:ext cx="65678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A638B04-D662-4E3A-9C9B-430BDAA5D080}"/>
                </a:ext>
              </a:extLst>
            </p:cNvPr>
            <p:cNvSpPr/>
            <p:nvPr/>
          </p:nvSpPr>
          <p:spPr>
            <a:xfrm>
              <a:off x="9779000" y="17733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C085BB1-C4AE-4F84-BE45-96F0BE15A0D1}"/>
                </a:ext>
              </a:extLst>
            </p:cNvPr>
            <p:cNvSpPr/>
            <p:nvPr/>
          </p:nvSpPr>
          <p:spPr>
            <a:xfrm>
              <a:off x="9829800" y="14939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58FECD44-33D9-482F-B335-5E391274AD65}"/>
                </a:ext>
              </a:extLst>
            </p:cNvPr>
            <p:cNvSpPr/>
            <p:nvPr/>
          </p:nvSpPr>
          <p:spPr>
            <a:xfrm>
              <a:off x="10223500" y="14939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44D8C738-3B8E-46F5-A0C9-B097B750328D}"/>
                </a:ext>
              </a:extLst>
            </p:cNvPr>
            <p:cNvSpPr/>
            <p:nvPr/>
          </p:nvSpPr>
          <p:spPr>
            <a:xfrm>
              <a:off x="10185399" y="18114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C39FBD-4700-4259-A79E-C318A7313A4B}"/>
              </a:ext>
            </a:extLst>
          </p:cNvPr>
          <p:cNvGrpSpPr/>
          <p:nvPr/>
        </p:nvGrpSpPr>
        <p:grpSpPr>
          <a:xfrm>
            <a:off x="3429365" y="3124524"/>
            <a:ext cx="829591" cy="1155900"/>
            <a:chOff x="4851399" y="3868881"/>
            <a:chExt cx="934086" cy="1301497"/>
          </a:xfrm>
        </p:grpSpPr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07145888-C2B5-4CB4-A758-03A9E5E1F63F}"/>
                </a:ext>
              </a:extLst>
            </p:cNvPr>
            <p:cNvSpPr/>
            <p:nvPr/>
          </p:nvSpPr>
          <p:spPr>
            <a:xfrm>
              <a:off x="48513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A962CF7-18BA-49EB-954A-ED0C869F72B6}"/>
                </a:ext>
              </a:extLst>
            </p:cNvPr>
            <p:cNvSpPr/>
            <p:nvPr/>
          </p:nvSpPr>
          <p:spPr>
            <a:xfrm>
              <a:off x="48640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5" y="0"/>
                  </a:lnTo>
                  <a:lnTo>
                    <a:pt x="12850" y="396"/>
                  </a:lnTo>
                  <a:lnTo>
                    <a:pt x="10802" y="1857"/>
                  </a:lnTo>
                  <a:lnTo>
                    <a:pt x="8753" y="396"/>
                  </a:lnTo>
                  <a:lnTo>
                    <a:pt x="9308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9" y="4783"/>
                  </a:moveTo>
                  <a:lnTo>
                    <a:pt x="16951" y="6244"/>
                  </a:lnTo>
                  <a:lnTo>
                    <a:pt x="14902" y="4783"/>
                  </a:lnTo>
                  <a:lnTo>
                    <a:pt x="16951" y="3322"/>
                  </a:lnTo>
                  <a:lnTo>
                    <a:pt x="18999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30" y="1130"/>
                  </a:moveTo>
                  <a:lnTo>
                    <a:pt x="9779" y="2591"/>
                  </a:lnTo>
                  <a:lnTo>
                    <a:pt x="7730" y="4051"/>
                  </a:lnTo>
                  <a:lnTo>
                    <a:pt x="5681" y="2591"/>
                  </a:lnTo>
                  <a:lnTo>
                    <a:pt x="7730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81" y="6976"/>
                  </a:moveTo>
                  <a:lnTo>
                    <a:pt x="7730" y="5515"/>
                  </a:lnTo>
                  <a:lnTo>
                    <a:pt x="9779" y="6976"/>
                  </a:lnTo>
                  <a:lnTo>
                    <a:pt x="7730" y="8436"/>
                  </a:lnTo>
                  <a:lnTo>
                    <a:pt x="5681" y="6976"/>
                  </a:lnTo>
                  <a:close/>
                  <a:moveTo>
                    <a:pt x="5681" y="11358"/>
                  </a:moveTo>
                  <a:lnTo>
                    <a:pt x="7730" y="9897"/>
                  </a:lnTo>
                  <a:lnTo>
                    <a:pt x="9779" y="11358"/>
                  </a:lnTo>
                  <a:lnTo>
                    <a:pt x="7730" y="12819"/>
                  </a:lnTo>
                  <a:lnTo>
                    <a:pt x="5681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25" name="Shape">
            <a:extLst>
              <a:ext uri="{FF2B5EF4-FFF2-40B4-BE49-F238E27FC236}">
                <a16:creationId xmlns:a16="http://schemas.microsoft.com/office/drawing/2014/main" id="{C6258507-1A15-4EA4-B334-8A194CBD204D}"/>
              </a:ext>
            </a:extLst>
          </p:cNvPr>
          <p:cNvSpPr/>
          <p:nvPr/>
        </p:nvSpPr>
        <p:spPr>
          <a:xfrm>
            <a:off x="3327852" y="2538002"/>
            <a:ext cx="1021116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306C6593-C4AC-4E2A-ABA5-F2AB4530EEB5}"/>
              </a:ext>
            </a:extLst>
          </p:cNvPr>
          <p:cNvSpPr/>
          <p:nvPr/>
        </p:nvSpPr>
        <p:spPr>
          <a:xfrm>
            <a:off x="3350411" y="2165786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9BBBB2-B2D2-4991-B9C9-E326FB17F00D}"/>
              </a:ext>
            </a:extLst>
          </p:cNvPr>
          <p:cNvGrpSpPr/>
          <p:nvPr/>
        </p:nvGrpSpPr>
        <p:grpSpPr>
          <a:xfrm>
            <a:off x="3327853" y="1849966"/>
            <a:ext cx="1038819" cy="764916"/>
            <a:chOff x="4737100" y="2433781"/>
            <a:chExt cx="1169668" cy="861264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BA18FE3-9D63-45EE-BAFA-21255C3FD9CF}"/>
                </a:ext>
              </a:extLst>
            </p:cNvPr>
            <p:cNvSpPr/>
            <p:nvPr/>
          </p:nvSpPr>
          <p:spPr>
            <a:xfrm>
              <a:off x="4737100" y="2433781"/>
              <a:ext cx="1169668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5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81485E8-1B18-4609-BFB9-9DFB51328E34}"/>
                </a:ext>
              </a:extLst>
            </p:cNvPr>
            <p:cNvSpPr/>
            <p:nvPr/>
          </p:nvSpPr>
          <p:spPr>
            <a:xfrm>
              <a:off x="5321300" y="26369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453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5C5C1B23-DABA-4926-B01B-23D50B750353}"/>
                </a:ext>
              </a:extLst>
            </p:cNvPr>
            <p:cNvSpPr/>
            <p:nvPr/>
          </p:nvSpPr>
          <p:spPr>
            <a:xfrm>
              <a:off x="5600700" y="2675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39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9679210-86CE-476C-A1E7-A05FDFB235FA}"/>
                </a:ext>
              </a:extLst>
            </p:cNvPr>
            <p:cNvSpPr/>
            <p:nvPr/>
          </p:nvSpPr>
          <p:spPr>
            <a:xfrm>
              <a:off x="4902200" y="2776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B248EC70-9A83-4D18-B74D-CB9DE4103BC5}"/>
                </a:ext>
              </a:extLst>
            </p:cNvPr>
            <p:cNvSpPr/>
            <p:nvPr/>
          </p:nvSpPr>
          <p:spPr>
            <a:xfrm>
              <a:off x="5054599" y="2687782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72" y="-163"/>
                    <a:pt x="18519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E743777-33AB-4BDB-A07F-80C3DFFF66D6}"/>
                </a:ext>
              </a:extLst>
            </p:cNvPr>
            <p:cNvSpPr/>
            <p:nvPr/>
          </p:nvSpPr>
          <p:spPr>
            <a:xfrm>
              <a:off x="5206999" y="2560781"/>
              <a:ext cx="65302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C490A63E-1D76-4EC7-AA38-1EB910788FDC}"/>
                </a:ext>
              </a:extLst>
            </p:cNvPr>
            <p:cNvSpPr/>
            <p:nvPr/>
          </p:nvSpPr>
          <p:spPr>
            <a:xfrm>
              <a:off x="5295900" y="2497282"/>
              <a:ext cx="88680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1C955DC-A3A7-423E-802D-FD14F0F2FADF}"/>
                </a:ext>
              </a:extLst>
            </p:cNvPr>
            <p:cNvSpPr/>
            <p:nvPr/>
          </p:nvSpPr>
          <p:spPr>
            <a:xfrm>
              <a:off x="5600699" y="2776681"/>
              <a:ext cx="66590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1BA11D8-60BC-4B03-AC4B-ABEAAAD74739}"/>
                </a:ext>
              </a:extLst>
            </p:cNvPr>
            <p:cNvSpPr/>
            <p:nvPr/>
          </p:nvSpPr>
          <p:spPr>
            <a:xfrm>
              <a:off x="5206999" y="2814782"/>
              <a:ext cx="65678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4986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D20619E4-11F0-4F15-AC7D-9E7C78489809}"/>
                </a:ext>
              </a:extLst>
            </p:cNvPr>
            <p:cNvSpPr/>
            <p:nvPr/>
          </p:nvSpPr>
          <p:spPr>
            <a:xfrm>
              <a:off x="5410200" y="27385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8E454F53-78D8-4659-9860-08C251FD9178}"/>
                </a:ext>
              </a:extLst>
            </p:cNvPr>
            <p:cNvSpPr/>
            <p:nvPr/>
          </p:nvSpPr>
          <p:spPr>
            <a:xfrm>
              <a:off x="5003800" y="2840182"/>
              <a:ext cx="57799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2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482"/>
                    <a:pt x="9752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FCD9D88A-3927-4242-BFF7-F3911E623822}"/>
                </a:ext>
              </a:extLst>
            </p:cNvPr>
            <p:cNvSpPr/>
            <p:nvPr/>
          </p:nvSpPr>
          <p:spPr>
            <a:xfrm>
              <a:off x="5067300" y="25607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1BF90C8-1660-4ABB-AFB7-C19301381826}"/>
                </a:ext>
              </a:extLst>
            </p:cNvPr>
            <p:cNvSpPr/>
            <p:nvPr/>
          </p:nvSpPr>
          <p:spPr>
            <a:xfrm>
              <a:off x="5461000" y="25480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61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D21ACB33-0E5A-48CB-815B-B007E4BADD01}"/>
                </a:ext>
              </a:extLst>
            </p:cNvPr>
            <p:cNvSpPr/>
            <p:nvPr/>
          </p:nvSpPr>
          <p:spPr>
            <a:xfrm>
              <a:off x="5410199" y="2865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201"/>
                    <a:pt x="20711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8FA16B-F17A-457C-B7C2-2C319C8E8358}"/>
              </a:ext>
            </a:extLst>
          </p:cNvPr>
          <p:cNvGrpSpPr/>
          <p:nvPr/>
        </p:nvGrpSpPr>
        <p:grpSpPr>
          <a:xfrm>
            <a:off x="2010551" y="3124523"/>
            <a:ext cx="830157" cy="1155901"/>
            <a:chOff x="3213099" y="3868881"/>
            <a:chExt cx="934723" cy="1301497"/>
          </a:xfrm>
        </p:grpSpPr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A051D9F-6B56-465A-9E2C-5B663CF66AB3}"/>
                </a:ext>
              </a:extLst>
            </p:cNvPr>
            <p:cNvSpPr/>
            <p:nvPr/>
          </p:nvSpPr>
          <p:spPr>
            <a:xfrm>
              <a:off x="32130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96219FB-A7F1-4027-8BD3-9FFA2B14FD99}"/>
                </a:ext>
              </a:extLst>
            </p:cNvPr>
            <p:cNvSpPr/>
            <p:nvPr/>
          </p:nvSpPr>
          <p:spPr>
            <a:xfrm>
              <a:off x="3238500" y="3868881"/>
              <a:ext cx="909322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6" y="10627"/>
                  </a:moveTo>
                  <a:lnTo>
                    <a:pt x="8758" y="9166"/>
                  </a:lnTo>
                  <a:lnTo>
                    <a:pt x="10806" y="7705"/>
                  </a:lnTo>
                  <a:lnTo>
                    <a:pt x="12854" y="9166"/>
                  </a:lnTo>
                  <a:lnTo>
                    <a:pt x="10806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4" y="4783"/>
                  </a:moveTo>
                  <a:lnTo>
                    <a:pt x="10806" y="6244"/>
                  </a:lnTo>
                  <a:lnTo>
                    <a:pt x="8758" y="4783"/>
                  </a:lnTo>
                  <a:lnTo>
                    <a:pt x="10806" y="3322"/>
                  </a:lnTo>
                  <a:lnTo>
                    <a:pt x="12854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10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10" y="4783"/>
                  </a:lnTo>
                  <a:close/>
                  <a:moveTo>
                    <a:pt x="5684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4" y="6976"/>
                  </a:lnTo>
                  <a:close/>
                  <a:moveTo>
                    <a:pt x="5684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4" y="11358"/>
                  </a:lnTo>
                  <a:close/>
                  <a:moveTo>
                    <a:pt x="8758" y="13551"/>
                  </a:moveTo>
                  <a:lnTo>
                    <a:pt x="10806" y="12090"/>
                  </a:lnTo>
                  <a:lnTo>
                    <a:pt x="12854" y="13551"/>
                  </a:lnTo>
                  <a:lnTo>
                    <a:pt x="10806" y="15012"/>
                  </a:lnTo>
                  <a:lnTo>
                    <a:pt x="8758" y="13551"/>
                  </a:lnTo>
                  <a:close/>
                  <a:moveTo>
                    <a:pt x="8758" y="17934"/>
                  </a:moveTo>
                  <a:lnTo>
                    <a:pt x="10806" y="16473"/>
                  </a:lnTo>
                  <a:lnTo>
                    <a:pt x="12854" y="17934"/>
                  </a:lnTo>
                  <a:lnTo>
                    <a:pt x="10806" y="19395"/>
                  </a:lnTo>
                  <a:lnTo>
                    <a:pt x="8758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43" name="Shape">
            <a:extLst>
              <a:ext uri="{FF2B5EF4-FFF2-40B4-BE49-F238E27FC236}">
                <a16:creationId xmlns:a16="http://schemas.microsoft.com/office/drawing/2014/main" id="{6AB1B1AD-3B5D-4DAB-9BF3-A8BA42787410}"/>
              </a:ext>
            </a:extLst>
          </p:cNvPr>
          <p:cNvSpPr/>
          <p:nvPr/>
        </p:nvSpPr>
        <p:spPr>
          <a:xfrm>
            <a:off x="1920316" y="2538002"/>
            <a:ext cx="1021116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377A9-F1B5-4935-B162-A90FF09FF5A3}"/>
              </a:ext>
            </a:extLst>
          </p:cNvPr>
          <p:cNvGrpSpPr/>
          <p:nvPr/>
        </p:nvGrpSpPr>
        <p:grpSpPr>
          <a:xfrm>
            <a:off x="1909038" y="2199623"/>
            <a:ext cx="1038820" cy="764916"/>
            <a:chOff x="3098800" y="2827481"/>
            <a:chExt cx="1169669" cy="861264"/>
          </a:xfrm>
        </p:grpSpPr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417E58AD-FF08-429C-90F7-A00862E3E96C}"/>
                </a:ext>
              </a:extLst>
            </p:cNvPr>
            <p:cNvSpPr/>
            <p:nvPr/>
          </p:nvSpPr>
          <p:spPr>
            <a:xfrm>
              <a:off x="3098800" y="2827481"/>
              <a:ext cx="1169669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5"/>
                    <a:pt x="1126" y="1334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FEA24-9F1A-42BA-93C1-7FD33354E48D}"/>
                </a:ext>
              </a:extLst>
            </p:cNvPr>
            <p:cNvSpPr/>
            <p:nvPr/>
          </p:nvSpPr>
          <p:spPr>
            <a:xfrm>
              <a:off x="3695700" y="3030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783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610362AE-5F89-4A0F-86FD-BA63857DC11E}"/>
                </a:ext>
              </a:extLst>
            </p:cNvPr>
            <p:cNvSpPr/>
            <p:nvPr/>
          </p:nvSpPr>
          <p:spPr>
            <a:xfrm>
              <a:off x="3975100" y="3068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244"/>
                    <a:pt x="3602" y="2073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0F460FFE-EA47-496B-8BBE-9665F940213D}"/>
                </a:ext>
              </a:extLst>
            </p:cNvPr>
            <p:cNvSpPr/>
            <p:nvPr/>
          </p:nvSpPr>
          <p:spPr>
            <a:xfrm>
              <a:off x="3263900" y="3170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162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B538733-B3B3-40D0-91D8-B7763C4D5DED}"/>
                </a:ext>
              </a:extLst>
            </p:cNvPr>
            <p:cNvSpPr/>
            <p:nvPr/>
          </p:nvSpPr>
          <p:spPr>
            <a:xfrm>
              <a:off x="3416299" y="3081481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45" y="-163"/>
                    <a:pt x="18493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A3C32303-AD2E-40FA-80FE-54C82DF0B45F}"/>
                </a:ext>
              </a:extLst>
            </p:cNvPr>
            <p:cNvSpPr/>
            <p:nvPr/>
          </p:nvSpPr>
          <p:spPr>
            <a:xfrm>
              <a:off x="3568700" y="29544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FF748F1E-1FB2-487B-BEC9-F3AEDCBC5C3A}"/>
                </a:ext>
              </a:extLst>
            </p:cNvPr>
            <p:cNvSpPr/>
            <p:nvPr/>
          </p:nvSpPr>
          <p:spPr>
            <a:xfrm>
              <a:off x="3670299" y="2890982"/>
              <a:ext cx="8862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6" h="18869" extrusionOk="0">
                  <a:moveTo>
                    <a:pt x="16308" y="0"/>
                  </a:moveTo>
                  <a:cubicBezTo>
                    <a:pt x="10387" y="3498"/>
                    <a:pt x="-3737" y="11533"/>
                    <a:pt x="929" y="17772"/>
                  </a:cubicBezTo>
                  <a:cubicBezTo>
                    <a:pt x="4818" y="21600"/>
                    <a:pt x="12269" y="14652"/>
                    <a:pt x="16282" y="8555"/>
                  </a:cubicBezTo>
                  <a:cubicBezTo>
                    <a:pt x="16734" y="8035"/>
                    <a:pt x="17060" y="7137"/>
                    <a:pt x="17236" y="6097"/>
                  </a:cubicBezTo>
                  <a:cubicBezTo>
                    <a:pt x="17863" y="4821"/>
                    <a:pt x="17336" y="473"/>
                    <a:pt x="1630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67E752FF-161A-4C20-B7F9-12E923378BC9}"/>
                </a:ext>
              </a:extLst>
            </p:cNvPr>
            <p:cNvSpPr/>
            <p:nvPr/>
          </p:nvSpPr>
          <p:spPr>
            <a:xfrm>
              <a:off x="3975099" y="3170381"/>
              <a:ext cx="66637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4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210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19AD5CDB-A03D-4189-AA76-4A4E2F91E4D3}"/>
                </a:ext>
              </a:extLst>
            </p:cNvPr>
            <p:cNvSpPr/>
            <p:nvPr/>
          </p:nvSpPr>
          <p:spPr>
            <a:xfrm>
              <a:off x="3568699" y="3208481"/>
              <a:ext cx="65678" cy="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68" extrusionOk="0">
                  <a:moveTo>
                    <a:pt x="12790" y="170"/>
                  </a:moveTo>
                  <a:cubicBezTo>
                    <a:pt x="8367" y="3905"/>
                    <a:pt x="-4903" y="11645"/>
                    <a:pt x="1910" y="17450"/>
                  </a:cubicBezTo>
                  <a:cubicBezTo>
                    <a:pt x="6462" y="20735"/>
                    <a:pt x="10724" y="9935"/>
                    <a:pt x="16084" y="8090"/>
                  </a:cubicBezTo>
                  <a:cubicBezTo>
                    <a:pt x="16471" y="7685"/>
                    <a:pt x="16697" y="6920"/>
                    <a:pt x="16697" y="6020"/>
                  </a:cubicBezTo>
                  <a:cubicBezTo>
                    <a:pt x="16213" y="3050"/>
                    <a:pt x="15018" y="-865"/>
                    <a:pt x="12790" y="17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1F498A92-85C8-4372-8135-E23FCA382673}"/>
                </a:ext>
              </a:extLst>
            </p:cNvPr>
            <p:cNvSpPr/>
            <p:nvPr/>
          </p:nvSpPr>
          <p:spPr>
            <a:xfrm>
              <a:off x="3784600" y="3132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12DA88F-2EF3-408C-9BCC-E0DEAB103B91}"/>
                </a:ext>
              </a:extLst>
            </p:cNvPr>
            <p:cNvSpPr/>
            <p:nvPr/>
          </p:nvSpPr>
          <p:spPr>
            <a:xfrm>
              <a:off x="3378199" y="3233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2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7" y="21516"/>
                    <a:pt x="18643" y="13662"/>
                  </a:cubicBezTo>
                  <a:cubicBezTo>
                    <a:pt x="20509" y="8515"/>
                    <a:pt x="9730" y="5671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34D11507-A015-4B81-9D8E-96592E839D59}"/>
                </a:ext>
              </a:extLst>
            </p:cNvPr>
            <p:cNvSpPr/>
            <p:nvPr/>
          </p:nvSpPr>
          <p:spPr>
            <a:xfrm>
              <a:off x="3429000" y="2954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2"/>
                  </a:cubicBezTo>
                  <a:cubicBezTo>
                    <a:pt x="194" y="10723"/>
                    <a:pt x="0" y="11522"/>
                    <a:pt x="0" y="12367"/>
                  </a:cubicBezTo>
                  <a:cubicBezTo>
                    <a:pt x="614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67249782-DC5D-42FC-9091-758513DCCEC0}"/>
                </a:ext>
              </a:extLst>
            </p:cNvPr>
            <p:cNvSpPr/>
            <p:nvPr/>
          </p:nvSpPr>
          <p:spPr>
            <a:xfrm>
              <a:off x="3822700" y="2941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19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F2ADD70C-D6EA-4122-9295-BA6267C1CCE0}"/>
                </a:ext>
              </a:extLst>
            </p:cNvPr>
            <p:cNvSpPr/>
            <p:nvPr/>
          </p:nvSpPr>
          <p:spPr>
            <a:xfrm>
              <a:off x="3784599" y="3259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F15D3E-0FD0-47B4-BF0D-5AA421768A6B}"/>
              </a:ext>
            </a:extLst>
          </p:cNvPr>
          <p:cNvGrpSpPr/>
          <p:nvPr/>
        </p:nvGrpSpPr>
        <p:grpSpPr>
          <a:xfrm>
            <a:off x="609442" y="3124523"/>
            <a:ext cx="829590" cy="1155900"/>
            <a:chOff x="1727199" y="3868881"/>
            <a:chExt cx="934086" cy="1301497"/>
          </a:xfrm>
        </p:grpSpPr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FB0927E6-DD01-47C4-BCBC-75E755B891B8}"/>
                </a:ext>
              </a:extLst>
            </p:cNvPr>
            <p:cNvSpPr/>
            <p:nvPr/>
          </p:nvSpPr>
          <p:spPr>
            <a:xfrm>
              <a:off x="1727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E0969992-D7B3-43E3-B80C-595BEA2E8679}"/>
                </a:ext>
              </a:extLst>
            </p:cNvPr>
            <p:cNvSpPr/>
            <p:nvPr/>
          </p:nvSpPr>
          <p:spPr>
            <a:xfrm>
              <a:off x="17398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69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2" y="0"/>
                  </a:lnTo>
                  <a:lnTo>
                    <a:pt x="12847" y="396"/>
                  </a:lnTo>
                  <a:lnTo>
                    <a:pt x="10798" y="1857"/>
                  </a:lnTo>
                  <a:lnTo>
                    <a:pt x="8750" y="396"/>
                  </a:lnTo>
                  <a:lnTo>
                    <a:pt x="9305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899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27" y="1130"/>
                  </a:moveTo>
                  <a:lnTo>
                    <a:pt x="9776" y="2591"/>
                  </a:lnTo>
                  <a:lnTo>
                    <a:pt x="7727" y="4051"/>
                  </a:lnTo>
                  <a:lnTo>
                    <a:pt x="5678" y="2591"/>
                  </a:lnTo>
                  <a:lnTo>
                    <a:pt x="7727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78" y="6976"/>
                  </a:moveTo>
                  <a:lnTo>
                    <a:pt x="7727" y="5515"/>
                  </a:lnTo>
                  <a:lnTo>
                    <a:pt x="9776" y="6976"/>
                  </a:lnTo>
                  <a:lnTo>
                    <a:pt x="7727" y="8436"/>
                  </a:lnTo>
                  <a:lnTo>
                    <a:pt x="5678" y="6976"/>
                  </a:lnTo>
                  <a:close/>
                  <a:moveTo>
                    <a:pt x="5678" y="11358"/>
                  </a:moveTo>
                  <a:lnTo>
                    <a:pt x="7727" y="9897"/>
                  </a:lnTo>
                  <a:lnTo>
                    <a:pt x="9776" y="11358"/>
                  </a:lnTo>
                  <a:lnTo>
                    <a:pt x="7727" y="12819"/>
                  </a:lnTo>
                  <a:lnTo>
                    <a:pt x="5678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250EEF-9496-4352-9783-1E359434C8FB}"/>
              </a:ext>
            </a:extLst>
          </p:cNvPr>
          <p:cNvGrpSpPr/>
          <p:nvPr/>
        </p:nvGrpSpPr>
        <p:grpSpPr>
          <a:xfrm>
            <a:off x="507929" y="2538002"/>
            <a:ext cx="1021115" cy="781258"/>
            <a:chOff x="1612899" y="3208482"/>
            <a:chExt cx="1149735" cy="879665"/>
          </a:xfrm>
        </p:grpSpPr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F927EC08-964C-4539-9481-94C5BCB378C5}"/>
                </a:ext>
              </a:extLst>
            </p:cNvPr>
            <p:cNvSpPr/>
            <p:nvPr/>
          </p:nvSpPr>
          <p:spPr>
            <a:xfrm>
              <a:off x="1612899" y="3208482"/>
              <a:ext cx="1149735" cy="8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5" extrusionOk="0">
                  <a:moveTo>
                    <a:pt x="1553" y="12498"/>
                  </a:moveTo>
                  <a:cubicBezTo>
                    <a:pt x="1427" y="13378"/>
                    <a:pt x="1048" y="13980"/>
                    <a:pt x="596" y="14736"/>
                  </a:cubicBezTo>
                  <a:cubicBezTo>
                    <a:pt x="187" y="15424"/>
                    <a:pt x="-166" y="16332"/>
                    <a:pt x="83" y="17141"/>
                  </a:cubicBezTo>
                  <a:cubicBezTo>
                    <a:pt x="397" y="18166"/>
                    <a:pt x="1486" y="18355"/>
                    <a:pt x="2277" y="17968"/>
                  </a:cubicBezTo>
                  <a:cubicBezTo>
                    <a:pt x="2630" y="17794"/>
                    <a:pt x="3011" y="17540"/>
                    <a:pt x="3363" y="17711"/>
                  </a:cubicBezTo>
                  <a:cubicBezTo>
                    <a:pt x="3733" y="17887"/>
                    <a:pt x="3891" y="18442"/>
                    <a:pt x="4043" y="18919"/>
                  </a:cubicBezTo>
                  <a:cubicBezTo>
                    <a:pt x="4194" y="19397"/>
                    <a:pt x="4459" y="19923"/>
                    <a:pt x="4852" y="19914"/>
                  </a:cubicBezTo>
                  <a:cubicBezTo>
                    <a:pt x="5411" y="19899"/>
                    <a:pt x="5596" y="18885"/>
                    <a:pt x="6078" y="18513"/>
                  </a:cubicBezTo>
                  <a:cubicBezTo>
                    <a:pt x="6445" y="18231"/>
                    <a:pt x="6931" y="18383"/>
                    <a:pt x="7276" y="18706"/>
                  </a:cubicBezTo>
                  <a:cubicBezTo>
                    <a:pt x="7622" y="19028"/>
                    <a:pt x="7870" y="19499"/>
                    <a:pt x="8147" y="19920"/>
                  </a:cubicBezTo>
                  <a:cubicBezTo>
                    <a:pt x="8590" y="20590"/>
                    <a:pt x="9144" y="21172"/>
                    <a:pt x="9800" y="21386"/>
                  </a:cubicBezTo>
                  <a:cubicBezTo>
                    <a:pt x="10455" y="21600"/>
                    <a:pt x="11222" y="21383"/>
                    <a:pt x="11646" y="20695"/>
                  </a:cubicBezTo>
                  <a:cubicBezTo>
                    <a:pt x="11795" y="20453"/>
                    <a:pt x="11899" y="20165"/>
                    <a:pt x="12060" y="19933"/>
                  </a:cubicBezTo>
                  <a:cubicBezTo>
                    <a:pt x="12545" y="19239"/>
                    <a:pt x="13535" y="19356"/>
                    <a:pt x="13916" y="20156"/>
                  </a:cubicBezTo>
                  <a:cubicBezTo>
                    <a:pt x="14013" y="20363"/>
                    <a:pt x="14077" y="20602"/>
                    <a:pt x="14205" y="20776"/>
                  </a:cubicBezTo>
                  <a:cubicBezTo>
                    <a:pt x="14335" y="20955"/>
                    <a:pt x="14522" y="21048"/>
                    <a:pt x="14709" y="21092"/>
                  </a:cubicBezTo>
                  <a:cubicBezTo>
                    <a:pt x="15658" y="21327"/>
                    <a:pt x="16562" y="20491"/>
                    <a:pt x="17242" y="19589"/>
                  </a:cubicBezTo>
                  <a:cubicBezTo>
                    <a:pt x="17718" y="18957"/>
                    <a:pt x="18376" y="18207"/>
                    <a:pt x="18975" y="18616"/>
                  </a:cubicBezTo>
                  <a:cubicBezTo>
                    <a:pt x="19249" y="18802"/>
                    <a:pt x="19412" y="19192"/>
                    <a:pt x="19675" y="19403"/>
                  </a:cubicBezTo>
                  <a:cubicBezTo>
                    <a:pt x="20111" y="19750"/>
                    <a:pt x="20717" y="19486"/>
                    <a:pt x="21034" y="18966"/>
                  </a:cubicBezTo>
                  <a:cubicBezTo>
                    <a:pt x="21351" y="18445"/>
                    <a:pt x="21434" y="17742"/>
                    <a:pt x="21429" y="17072"/>
                  </a:cubicBezTo>
                  <a:cubicBezTo>
                    <a:pt x="21425" y="16499"/>
                    <a:pt x="21361" y="15920"/>
                    <a:pt x="21181" y="15396"/>
                  </a:cubicBezTo>
                  <a:cubicBezTo>
                    <a:pt x="20719" y="14045"/>
                    <a:pt x="19626" y="13230"/>
                    <a:pt x="19429" y="11699"/>
                  </a:cubicBezTo>
                  <a:cubicBezTo>
                    <a:pt x="19439" y="11767"/>
                    <a:pt x="19448" y="11835"/>
                    <a:pt x="19460" y="11903"/>
                  </a:cubicBezTo>
                  <a:cubicBezTo>
                    <a:pt x="19325" y="10980"/>
                    <a:pt x="19377" y="10028"/>
                    <a:pt x="19202" y="9096"/>
                  </a:cubicBezTo>
                  <a:cubicBezTo>
                    <a:pt x="19017" y="8113"/>
                    <a:pt x="18738" y="7162"/>
                    <a:pt x="18373" y="6266"/>
                  </a:cubicBezTo>
                  <a:cubicBezTo>
                    <a:pt x="17654" y="4497"/>
                    <a:pt x="16603" y="2956"/>
                    <a:pt x="15317" y="1862"/>
                  </a:cubicBezTo>
                  <a:cubicBezTo>
                    <a:pt x="13895" y="654"/>
                    <a:pt x="12221" y="0"/>
                    <a:pt x="10524" y="0"/>
                  </a:cubicBezTo>
                  <a:cubicBezTo>
                    <a:pt x="7515" y="0"/>
                    <a:pt x="4687" y="2079"/>
                    <a:pt x="3058" y="5377"/>
                  </a:cubicBezTo>
                  <a:cubicBezTo>
                    <a:pt x="2570" y="6365"/>
                    <a:pt x="2194" y="7447"/>
                    <a:pt x="1945" y="8578"/>
                  </a:cubicBezTo>
                  <a:cubicBezTo>
                    <a:pt x="1699" y="9697"/>
                    <a:pt x="1631" y="10859"/>
                    <a:pt x="1593" y="12015"/>
                  </a:cubicBezTo>
                  <a:cubicBezTo>
                    <a:pt x="1586" y="12191"/>
                    <a:pt x="1574" y="12350"/>
                    <a:pt x="1553" y="1249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172CB94-CCD8-45F4-9DDD-50E9AACA782F}"/>
                </a:ext>
              </a:extLst>
            </p:cNvPr>
            <p:cNvSpPr/>
            <p:nvPr/>
          </p:nvSpPr>
          <p:spPr>
            <a:xfrm>
              <a:off x="2197099" y="3398982"/>
              <a:ext cx="44871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1A83773F-BE32-4DBA-8684-6B5554BF7A57}"/>
                </a:ext>
              </a:extLst>
            </p:cNvPr>
            <p:cNvSpPr/>
            <p:nvPr/>
          </p:nvSpPr>
          <p:spPr>
            <a:xfrm>
              <a:off x="2476500" y="3437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5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2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77F854BD-A757-4541-AEEA-A41794773FD9}"/>
                </a:ext>
              </a:extLst>
            </p:cNvPr>
            <p:cNvSpPr/>
            <p:nvPr/>
          </p:nvSpPr>
          <p:spPr>
            <a:xfrm>
              <a:off x="1765300" y="3538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2" y="1742"/>
                  </a:cubicBezTo>
                  <a:cubicBezTo>
                    <a:pt x="15016" y="1291"/>
                    <a:pt x="14077" y="840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FCC1790-D582-4EF4-8957-8EB624774234}"/>
                </a:ext>
              </a:extLst>
            </p:cNvPr>
            <p:cNvSpPr/>
            <p:nvPr/>
          </p:nvSpPr>
          <p:spPr>
            <a:xfrm>
              <a:off x="1917699" y="3437081"/>
              <a:ext cx="102335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800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8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2824FE3-775D-4E3B-B6FB-8365B390F9E0}"/>
                </a:ext>
              </a:extLst>
            </p:cNvPr>
            <p:cNvSpPr/>
            <p:nvPr/>
          </p:nvSpPr>
          <p:spPr>
            <a:xfrm>
              <a:off x="2070099" y="33100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80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3006799C-81DE-4500-861B-C5E4DE34E202}"/>
                </a:ext>
              </a:extLst>
            </p:cNvPr>
            <p:cNvSpPr/>
            <p:nvPr/>
          </p:nvSpPr>
          <p:spPr>
            <a:xfrm>
              <a:off x="2171699" y="32592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6" y="6097"/>
                  </a:cubicBezTo>
                  <a:cubicBezTo>
                    <a:pt x="17867" y="4868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8FD5E69C-CC27-451D-A76A-A3F58F65EADF}"/>
                </a:ext>
              </a:extLst>
            </p:cNvPr>
            <p:cNvSpPr/>
            <p:nvPr/>
          </p:nvSpPr>
          <p:spPr>
            <a:xfrm>
              <a:off x="2476500" y="35259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BD28F287-C5C5-438D-93AB-17D22FFAF70F}"/>
                </a:ext>
              </a:extLst>
            </p:cNvPr>
            <p:cNvSpPr/>
            <p:nvPr/>
          </p:nvSpPr>
          <p:spPr>
            <a:xfrm>
              <a:off x="2070099" y="3576782"/>
              <a:ext cx="65678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C46501F4-E383-4A69-BAA6-925D319AEB1D}"/>
                </a:ext>
              </a:extLst>
            </p:cNvPr>
            <p:cNvSpPr/>
            <p:nvPr/>
          </p:nvSpPr>
          <p:spPr>
            <a:xfrm>
              <a:off x="2285999" y="3487882"/>
              <a:ext cx="65679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F72D05BA-A51A-49EB-BDD5-CEFCC6A54998}"/>
                </a:ext>
              </a:extLst>
            </p:cNvPr>
            <p:cNvSpPr/>
            <p:nvPr/>
          </p:nvSpPr>
          <p:spPr>
            <a:xfrm>
              <a:off x="1879599" y="35894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36CC8FB-545B-4D89-8080-213CFF4027D0}"/>
                </a:ext>
              </a:extLst>
            </p:cNvPr>
            <p:cNvSpPr/>
            <p:nvPr/>
          </p:nvSpPr>
          <p:spPr>
            <a:xfrm>
              <a:off x="1943100" y="3310082"/>
              <a:ext cx="65268" cy="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6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300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B9B6638F-FB02-4304-88F2-DCE92D1808CB}"/>
                </a:ext>
              </a:extLst>
            </p:cNvPr>
            <p:cNvSpPr/>
            <p:nvPr/>
          </p:nvSpPr>
          <p:spPr>
            <a:xfrm>
              <a:off x="2324099" y="3310082"/>
              <a:ext cx="82896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70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6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41DF0F7E-A20A-4FBF-95A4-70A964F87CF7}"/>
                </a:ext>
              </a:extLst>
            </p:cNvPr>
            <p:cNvSpPr/>
            <p:nvPr/>
          </p:nvSpPr>
          <p:spPr>
            <a:xfrm>
              <a:off x="2285999" y="3627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3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7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47690-5A1E-461B-AA39-EE26CD2D6466}"/>
              </a:ext>
            </a:extLst>
          </p:cNvPr>
          <p:cNvSpPr/>
          <p:nvPr/>
        </p:nvSpPr>
        <p:spPr>
          <a:xfrm>
            <a:off x="704137" y="4401744"/>
            <a:ext cx="62869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7%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22DCCE7-A997-4CF9-9211-4E14609E465F}"/>
              </a:ext>
            </a:extLst>
          </p:cNvPr>
          <p:cNvSpPr/>
          <p:nvPr/>
        </p:nvSpPr>
        <p:spPr>
          <a:xfrm>
            <a:off x="2049387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25%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BD23687-DA60-4BAD-99DE-059C5085F868}"/>
              </a:ext>
            </a:extLst>
          </p:cNvPr>
          <p:cNvSpPr/>
          <p:nvPr/>
        </p:nvSpPr>
        <p:spPr>
          <a:xfrm>
            <a:off x="3461537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45%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26933D73-4062-41C7-A67E-A55F3A1C6E75}"/>
              </a:ext>
            </a:extLst>
          </p:cNvPr>
          <p:cNvSpPr/>
          <p:nvPr/>
        </p:nvSpPr>
        <p:spPr>
          <a:xfrm>
            <a:off x="4873688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55%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9CF536-B14C-4452-A0BD-517FCF8802C8}"/>
              </a:ext>
            </a:extLst>
          </p:cNvPr>
          <p:cNvSpPr/>
          <p:nvPr/>
        </p:nvSpPr>
        <p:spPr>
          <a:xfrm>
            <a:off x="6285838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77%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2A254634-29E9-4830-929D-18BFC70FB9F3}"/>
              </a:ext>
            </a:extLst>
          </p:cNvPr>
          <p:cNvSpPr/>
          <p:nvPr/>
        </p:nvSpPr>
        <p:spPr>
          <a:xfrm>
            <a:off x="7697985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prstClr val="black"/>
                </a:solidFill>
              </a:rPr>
              <a:t>90%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080EF1BC-3101-44DB-827F-FEB1016A3F2D}"/>
              </a:ext>
            </a:extLst>
          </p:cNvPr>
          <p:cNvSpPr txBox="1"/>
          <p:nvPr/>
        </p:nvSpPr>
        <p:spPr>
          <a:xfrm>
            <a:off x="408289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F0A99DC-EC12-4240-B6D0-13D6787D3D60}"/>
              </a:ext>
            </a:extLst>
          </p:cNvPr>
          <p:cNvSpPr txBox="1"/>
          <p:nvPr/>
        </p:nvSpPr>
        <p:spPr>
          <a:xfrm>
            <a:off x="1825333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97F703C-588C-4036-942B-D257941712DA}"/>
              </a:ext>
            </a:extLst>
          </p:cNvPr>
          <p:cNvSpPr txBox="1"/>
          <p:nvPr/>
        </p:nvSpPr>
        <p:spPr>
          <a:xfrm>
            <a:off x="3242377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0434A0C-23C3-4FF1-AC23-99AEC0D7A79D}"/>
              </a:ext>
            </a:extLst>
          </p:cNvPr>
          <p:cNvSpPr txBox="1"/>
          <p:nvPr/>
        </p:nvSpPr>
        <p:spPr>
          <a:xfrm>
            <a:off x="4659421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B16FAFF-7ABA-45F3-ACA2-5DC452E58C34}"/>
              </a:ext>
            </a:extLst>
          </p:cNvPr>
          <p:cNvSpPr txBox="1"/>
          <p:nvPr/>
        </p:nvSpPr>
        <p:spPr>
          <a:xfrm>
            <a:off x="6076465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75E72CE-B4B7-4178-BF6F-120DF7477155}"/>
              </a:ext>
            </a:extLst>
          </p:cNvPr>
          <p:cNvSpPr txBox="1"/>
          <p:nvPr/>
        </p:nvSpPr>
        <p:spPr>
          <a:xfrm>
            <a:off x="7493508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285922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Ice Cream Infographics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401B4F-507F-45E1-86E1-53CB21301208}"/>
              </a:ext>
            </a:extLst>
          </p:cNvPr>
          <p:cNvGrpSpPr/>
          <p:nvPr/>
        </p:nvGrpSpPr>
        <p:grpSpPr>
          <a:xfrm>
            <a:off x="4859459" y="3124525"/>
            <a:ext cx="829591" cy="1155900"/>
            <a:chOff x="6426199" y="3868881"/>
            <a:chExt cx="934086" cy="130149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1748F43-6DEA-4734-A7F6-C0AF48206E92}"/>
                </a:ext>
              </a:extLst>
            </p:cNvPr>
            <p:cNvSpPr/>
            <p:nvPr/>
          </p:nvSpPr>
          <p:spPr>
            <a:xfrm>
              <a:off x="6426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590B67E-E705-4017-820E-844A0BF6C76A}"/>
                </a:ext>
              </a:extLst>
            </p:cNvPr>
            <p:cNvSpPr/>
            <p:nvPr/>
          </p:nvSpPr>
          <p:spPr>
            <a:xfrm>
              <a:off x="6438900" y="3868881"/>
              <a:ext cx="90931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3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3" y="6976"/>
                  </a:lnTo>
                  <a:close/>
                  <a:moveTo>
                    <a:pt x="5683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3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322B7ADC-83B0-4A49-8D7B-F2C258CD948D}"/>
              </a:ext>
            </a:extLst>
          </p:cNvPr>
          <p:cNvSpPr/>
          <p:nvPr/>
        </p:nvSpPr>
        <p:spPr>
          <a:xfrm>
            <a:off x="4757945" y="2538004"/>
            <a:ext cx="1021114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19F42D9-8E8C-4EFE-A933-67D2E9D16137}"/>
              </a:ext>
            </a:extLst>
          </p:cNvPr>
          <p:cNvSpPr/>
          <p:nvPr/>
        </p:nvSpPr>
        <p:spPr>
          <a:xfrm>
            <a:off x="4746666" y="2199625"/>
            <a:ext cx="1038821" cy="76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1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5F1B469-48BD-4CAA-B453-A084FE42D99C}"/>
              </a:ext>
            </a:extLst>
          </p:cNvPr>
          <p:cNvSpPr/>
          <p:nvPr/>
        </p:nvSpPr>
        <p:spPr>
          <a:xfrm>
            <a:off x="4780504" y="1838688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5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4CD49B-F5A6-4CE1-B7FC-D79ADFDAAE2F}"/>
              </a:ext>
            </a:extLst>
          </p:cNvPr>
          <p:cNvGrpSpPr/>
          <p:nvPr/>
        </p:nvGrpSpPr>
        <p:grpSpPr>
          <a:xfrm>
            <a:off x="4746666" y="1522869"/>
            <a:ext cx="1038821" cy="764915"/>
            <a:chOff x="6299199" y="2065481"/>
            <a:chExt cx="1169671" cy="86126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F7A4DFE-B081-4FF1-B1F8-89F0FFF8E4D3}"/>
                </a:ext>
              </a:extLst>
            </p:cNvPr>
            <p:cNvSpPr/>
            <p:nvPr/>
          </p:nvSpPr>
          <p:spPr>
            <a:xfrm>
              <a:off x="6299199" y="2065481"/>
              <a:ext cx="1169671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2"/>
                    <a:pt x="1126" y="1334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1752E19-6DCC-4A41-AD5B-0F55677B57D0}"/>
                </a:ext>
              </a:extLst>
            </p:cNvPr>
            <p:cNvSpPr/>
            <p:nvPr/>
          </p:nvSpPr>
          <p:spPr>
            <a:xfrm>
              <a:off x="6896100" y="2268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3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5A07351-1DEB-457C-BB07-EC3E66D21662}"/>
                </a:ext>
              </a:extLst>
            </p:cNvPr>
            <p:cNvSpPr/>
            <p:nvPr/>
          </p:nvSpPr>
          <p:spPr>
            <a:xfrm>
              <a:off x="7175500" y="2306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A2E0498-948E-4EB2-9A75-C102AE151688}"/>
                </a:ext>
              </a:extLst>
            </p:cNvPr>
            <p:cNvSpPr/>
            <p:nvPr/>
          </p:nvSpPr>
          <p:spPr>
            <a:xfrm>
              <a:off x="6464300" y="2408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77EB58FD-F1F9-42C2-B3A4-010B719168C8}"/>
                </a:ext>
              </a:extLst>
            </p:cNvPr>
            <p:cNvSpPr/>
            <p:nvPr/>
          </p:nvSpPr>
          <p:spPr>
            <a:xfrm>
              <a:off x="6616700" y="2319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5"/>
                  </a:moveTo>
                  <a:cubicBezTo>
                    <a:pt x="17542" y="625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10"/>
                  </a:cubicBezTo>
                  <a:cubicBezTo>
                    <a:pt x="19840" y="5172"/>
                    <a:pt x="20473" y="4574"/>
                    <a:pt x="20473" y="4574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45" y="-183"/>
                    <a:pt x="18493" y="-303"/>
                    <a:pt x="17542" y="6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669ACA7-B794-4EF6-9C60-8EA711461126}"/>
                </a:ext>
              </a:extLst>
            </p:cNvPr>
            <p:cNvSpPr/>
            <p:nvPr/>
          </p:nvSpPr>
          <p:spPr>
            <a:xfrm>
              <a:off x="6769100" y="21924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1355EFB-5D3C-4E5B-B38B-DE01E3E19B7A}"/>
                </a:ext>
              </a:extLst>
            </p:cNvPr>
            <p:cNvSpPr/>
            <p:nvPr/>
          </p:nvSpPr>
          <p:spPr>
            <a:xfrm>
              <a:off x="6870699" y="2128982"/>
              <a:ext cx="8870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2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41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AB1A5B5-4477-47F8-BB17-49450BE4A8FB}"/>
                </a:ext>
              </a:extLst>
            </p:cNvPr>
            <p:cNvSpPr/>
            <p:nvPr/>
          </p:nvSpPr>
          <p:spPr>
            <a:xfrm>
              <a:off x="7175500" y="2408381"/>
              <a:ext cx="66636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3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183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9796E51-FAB0-4B60-BA24-5DD252BF30DE}"/>
                </a:ext>
              </a:extLst>
            </p:cNvPr>
            <p:cNvSpPr/>
            <p:nvPr/>
          </p:nvSpPr>
          <p:spPr>
            <a:xfrm>
              <a:off x="6769099" y="2446482"/>
              <a:ext cx="65677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54116CD-E0F2-4675-B153-720B9F39FEA4}"/>
                </a:ext>
              </a:extLst>
            </p:cNvPr>
            <p:cNvSpPr/>
            <p:nvPr/>
          </p:nvSpPr>
          <p:spPr>
            <a:xfrm>
              <a:off x="6985000" y="2370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46"/>
                    <a:pt x="-4916" y="11702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F066578-7CD8-4C2C-A841-643878DF11ED}"/>
                </a:ext>
              </a:extLst>
            </p:cNvPr>
            <p:cNvSpPr/>
            <p:nvPr/>
          </p:nvSpPr>
          <p:spPr>
            <a:xfrm>
              <a:off x="6578599" y="2471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94F6E23F-A086-4F8E-8CE5-EB0185B762B5}"/>
                </a:ext>
              </a:extLst>
            </p:cNvPr>
            <p:cNvSpPr/>
            <p:nvPr/>
          </p:nvSpPr>
          <p:spPr>
            <a:xfrm>
              <a:off x="6642100" y="2192482"/>
              <a:ext cx="65267" cy="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219" extrusionOk="0">
                  <a:moveTo>
                    <a:pt x="4074" y="18047"/>
                  </a:moveTo>
                  <a:cubicBezTo>
                    <a:pt x="8407" y="14173"/>
                    <a:pt x="21600" y="6023"/>
                    <a:pt x="14616" y="545"/>
                  </a:cubicBezTo>
                  <a:cubicBezTo>
                    <a:pt x="9992" y="-2528"/>
                    <a:pt x="5917" y="8294"/>
                    <a:pt x="582" y="10343"/>
                  </a:cubicBezTo>
                  <a:cubicBezTo>
                    <a:pt x="194" y="10744"/>
                    <a:pt x="0" y="11545"/>
                    <a:pt x="0" y="12392"/>
                  </a:cubicBezTo>
                  <a:cubicBezTo>
                    <a:pt x="614" y="15286"/>
                    <a:pt x="1876" y="19072"/>
                    <a:pt x="4074" y="1804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6F6F41C-D749-41E8-B75D-018E0C21AD75}"/>
                </a:ext>
              </a:extLst>
            </p:cNvPr>
            <p:cNvSpPr/>
            <p:nvPr/>
          </p:nvSpPr>
          <p:spPr>
            <a:xfrm>
              <a:off x="7023100" y="2179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304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530C395-A512-4AE7-8C83-9EF69569F78F}"/>
                </a:ext>
              </a:extLst>
            </p:cNvPr>
            <p:cNvSpPr/>
            <p:nvPr/>
          </p:nvSpPr>
          <p:spPr>
            <a:xfrm>
              <a:off x="6984999" y="2497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E7E18-8754-422E-8041-7A587799D70B}"/>
              </a:ext>
            </a:extLst>
          </p:cNvPr>
          <p:cNvGrpSpPr/>
          <p:nvPr/>
        </p:nvGrpSpPr>
        <p:grpSpPr>
          <a:xfrm>
            <a:off x="6266994" y="3124525"/>
            <a:ext cx="829590" cy="1155900"/>
            <a:chOff x="8051800" y="3868881"/>
            <a:chExt cx="934084" cy="1301497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47A7FE8-4AF9-48E9-A9CC-9CCF6B113DFD}"/>
                </a:ext>
              </a:extLst>
            </p:cNvPr>
            <p:cNvSpPr/>
            <p:nvPr/>
          </p:nvSpPr>
          <p:spPr>
            <a:xfrm>
              <a:off x="80518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1D718139-BD5C-4E86-B091-C32F60B0BDFC}"/>
                </a:ext>
              </a:extLst>
            </p:cNvPr>
            <p:cNvSpPr/>
            <p:nvPr/>
          </p:nvSpPr>
          <p:spPr>
            <a:xfrm>
              <a:off x="8064500" y="3868881"/>
              <a:ext cx="909068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3" y="21428"/>
                  </a:moveTo>
                  <a:lnTo>
                    <a:pt x="12119" y="20335"/>
                  </a:lnTo>
                  <a:lnTo>
                    <a:pt x="11826" y="20126"/>
                  </a:lnTo>
                  <a:lnTo>
                    <a:pt x="12417" y="19704"/>
                  </a:lnTo>
                  <a:lnTo>
                    <a:pt x="13670" y="17058"/>
                  </a:lnTo>
                  <a:lnTo>
                    <a:pt x="11826" y="15743"/>
                  </a:lnTo>
                  <a:lnTo>
                    <a:pt x="13875" y="14282"/>
                  </a:lnTo>
                  <a:lnTo>
                    <a:pt x="14702" y="14872"/>
                  </a:lnTo>
                  <a:lnTo>
                    <a:pt x="15218" y="13779"/>
                  </a:lnTo>
                  <a:lnTo>
                    <a:pt x="14898" y="13551"/>
                  </a:lnTo>
                  <a:lnTo>
                    <a:pt x="15544" y="13090"/>
                  </a:lnTo>
                  <a:lnTo>
                    <a:pt x="16769" y="10500"/>
                  </a:lnTo>
                  <a:lnTo>
                    <a:pt x="14898" y="9166"/>
                  </a:lnTo>
                  <a:lnTo>
                    <a:pt x="16947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7" y="1857"/>
                  </a:lnTo>
                  <a:lnTo>
                    <a:pt x="14898" y="396"/>
                  </a:lnTo>
                  <a:lnTo>
                    <a:pt x="15453" y="0"/>
                  </a:lnTo>
                  <a:lnTo>
                    <a:pt x="12291" y="0"/>
                  </a:lnTo>
                  <a:lnTo>
                    <a:pt x="12846" y="396"/>
                  </a:lnTo>
                  <a:lnTo>
                    <a:pt x="10797" y="1857"/>
                  </a:lnTo>
                  <a:lnTo>
                    <a:pt x="8748" y="396"/>
                  </a:lnTo>
                  <a:lnTo>
                    <a:pt x="9303" y="0"/>
                  </a:lnTo>
                  <a:lnTo>
                    <a:pt x="6147" y="0"/>
                  </a:lnTo>
                  <a:lnTo>
                    <a:pt x="6702" y="396"/>
                  </a:lnTo>
                  <a:lnTo>
                    <a:pt x="4653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2" y="7391"/>
                  </a:lnTo>
                  <a:lnTo>
                    <a:pt x="3558" y="8484"/>
                  </a:lnTo>
                  <a:lnTo>
                    <a:pt x="4656" y="7701"/>
                  </a:lnTo>
                  <a:lnTo>
                    <a:pt x="6705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1" y="12735"/>
                  </a:lnTo>
                  <a:lnTo>
                    <a:pt x="6708" y="13547"/>
                  </a:lnTo>
                  <a:lnTo>
                    <a:pt x="6144" y="13949"/>
                  </a:lnTo>
                  <a:lnTo>
                    <a:pt x="6660" y="15042"/>
                  </a:lnTo>
                  <a:lnTo>
                    <a:pt x="7731" y="14278"/>
                  </a:lnTo>
                  <a:lnTo>
                    <a:pt x="9780" y="15739"/>
                  </a:lnTo>
                  <a:lnTo>
                    <a:pt x="7731" y="17200"/>
                  </a:lnTo>
                  <a:lnTo>
                    <a:pt x="7656" y="17146"/>
                  </a:lnTo>
                  <a:lnTo>
                    <a:pt x="8700" y="19352"/>
                  </a:lnTo>
                  <a:lnTo>
                    <a:pt x="9783" y="20124"/>
                  </a:lnTo>
                  <a:lnTo>
                    <a:pt x="9246" y="20507"/>
                  </a:lnTo>
                  <a:lnTo>
                    <a:pt x="9762" y="21600"/>
                  </a:lnTo>
                  <a:lnTo>
                    <a:pt x="10806" y="20856"/>
                  </a:lnTo>
                  <a:lnTo>
                    <a:pt x="11603" y="21428"/>
                  </a:lnTo>
                  <a:close/>
                  <a:moveTo>
                    <a:pt x="15924" y="11358"/>
                  </a:moveTo>
                  <a:lnTo>
                    <a:pt x="13875" y="12819"/>
                  </a:lnTo>
                  <a:lnTo>
                    <a:pt x="11826" y="11358"/>
                  </a:lnTo>
                  <a:lnTo>
                    <a:pt x="13875" y="9897"/>
                  </a:lnTo>
                  <a:lnTo>
                    <a:pt x="15924" y="11358"/>
                  </a:lnTo>
                  <a:close/>
                  <a:moveTo>
                    <a:pt x="10800" y="10627"/>
                  </a:moveTo>
                  <a:lnTo>
                    <a:pt x="8751" y="9166"/>
                  </a:lnTo>
                  <a:lnTo>
                    <a:pt x="10800" y="7705"/>
                  </a:lnTo>
                  <a:lnTo>
                    <a:pt x="12849" y="9166"/>
                  </a:lnTo>
                  <a:lnTo>
                    <a:pt x="10800" y="10627"/>
                  </a:lnTo>
                  <a:close/>
                  <a:moveTo>
                    <a:pt x="13875" y="8436"/>
                  </a:moveTo>
                  <a:lnTo>
                    <a:pt x="11826" y="6976"/>
                  </a:lnTo>
                  <a:lnTo>
                    <a:pt x="13875" y="5515"/>
                  </a:lnTo>
                  <a:lnTo>
                    <a:pt x="15924" y="6976"/>
                  </a:lnTo>
                  <a:lnTo>
                    <a:pt x="13875" y="8436"/>
                  </a:lnTo>
                  <a:close/>
                  <a:moveTo>
                    <a:pt x="18999" y="4783"/>
                  </a:moveTo>
                  <a:lnTo>
                    <a:pt x="16950" y="6244"/>
                  </a:lnTo>
                  <a:lnTo>
                    <a:pt x="14901" y="4783"/>
                  </a:lnTo>
                  <a:lnTo>
                    <a:pt x="16950" y="3322"/>
                  </a:lnTo>
                  <a:lnTo>
                    <a:pt x="18999" y="4783"/>
                  </a:lnTo>
                  <a:close/>
                  <a:moveTo>
                    <a:pt x="13875" y="1130"/>
                  </a:moveTo>
                  <a:lnTo>
                    <a:pt x="15924" y="2591"/>
                  </a:lnTo>
                  <a:lnTo>
                    <a:pt x="13875" y="4051"/>
                  </a:lnTo>
                  <a:lnTo>
                    <a:pt x="11826" y="2591"/>
                  </a:lnTo>
                  <a:lnTo>
                    <a:pt x="13875" y="1130"/>
                  </a:lnTo>
                  <a:close/>
                  <a:moveTo>
                    <a:pt x="12849" y="4783"/>
                  </a:moveTo>
                  <a:lnTo>
                    <a:pt x="10800" y="6244"/>
                  </a:lnTo>
                  <a:lnTo>
                    <a:pt x="8751" y="4783"/>
                  </a:lnTo>
                  <a:lnTo>
                    <a:pt x="10800" y="3322"/>
                  </a:lnTo>
                  <a:lnTo>
                    <a:pt x="12849" y="4783"/>
                  </a:lnTo>
                  <a:close/>
                  <a:moveTo>
                    <a:pt x="7728" y="1130"/>
                  </a:moveTo>
                  <a:lnTo>
                    <a:pt x="9777" y="2591"/>
                  </a:lnTo>
                  <a:lnTo>
                    <a:pt x="7728" y="4051"/>
                  </a:lnTo>
                  <a:lnTo>
                    <a:pt x="5679" y="2591"/>
                  </a:lnTo>
                  <a:lnTo>
                    <a:pt x="7728" y="1130"/>
                  </a:lnTo>
                  <a:close/>
                  <a:moveTo>
                    <a:pt x="2604" y="4783"/>
                  </a:moveTo>
                  <a:lnTo>
                    <a:pt x="4653" y="3322"/>
                  </a:lnTo>
                  <a:lnTo>
                    <a:pt x="6702" y="4783"/>
                  </a:lnTo>
                  <a:lnTo>
                    <a:pt x="4653" y="6244"/>
                  </a:lnTo>
                  <a:lnTo>
                    <a:pt x="2604" y="4783"/>
                  </a:lnTo>
                  <a:close/>
                  <a:moveTo>
                    <a:pt x="5679" y="6976"/>
                  </a:moveTo>
                  <a:lnTo>
                    <a:pt x="7728" y="5515"/>
                  </a:lnTo>
                  <a:lnTo>
                    <a:pt x="9777" y="6976"/>
                  </a:lnTo>
                  <a:lnTo>
                    <a:pt x="7728" y="8436"/>
                  </a:lnTo>
                  <a:lnTo>
                    <a:pt x="5679" y="6976"/>
                  </a:lnTo>
                  <a:close/>
                  <a:moveTo>
                    <a:pt x="5679" y="11358"/>
                  </a:moveTo>
                  <a:lnTo>
                    <a:pt x="7728" y="9897"/>
                  </a:lnTo>
                  <a:lnTo>
                    <a:pt x="9777" y="11358"/>
                  </a:lnTo>
                  <a:lnTo>
                    <a:pt x="7728" y="12819"/>
                  </a:lnTo>
                  <a:lnTo>
                    <a:pt x="5679" y="11358"/>
                  </a:lnTo>
                  <a:close/>
                  <a:moveTo>
                    <a:pt x="8751" y="13551"/>
                  </a:moveTo>
                  <a:lnTo>
                    <a:pt x="10800" y="12090"/>
                  </a:lnTo>
                  <a:lnTo>
                    <a:pt x="12849" y="13551"/>
                  </a:lnTo>
                  <a:lnTo>
                    <a:pt x="10800" y="15012"/>
                  </a:lnTo>
                  <a:lnTo>
                    <a:pt x="8751" y="13551"/>
                  </a:lnTo>
                  <a:close/>
                  <a:moveTo>
                    <a:pt x="8751" y="17934"/>
                  </a:moveTo>
                  <a:lnTo>
                    <a:pt x="10800" y="16473"/>
                  </a:lnTo>
                  <a:lnTo>
                    <a:pt x="12849" y="17934"/>
                  </a:lnTo>
                  <a:lnTo>
                    <a:pt x="10800" y="19395"/>
                  </a:lnTo>
                  <a:lnTo>
                    <a:pt x="8751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84" name="Shape">
            <a:extLst>
              <a:ext uri="{FF2B5EF4-FFF2-40B4-BE49-F238E27FC236}">
                <a16:creationId xmlns:a16="http://schemas.microsoft.com/office/drawing/2014/main" id="{87565B40-9EB6-4BF6-8E61-90AFAED6AC57}"/>
              </a:ext>
            </a:extLst>
          </p:cNvPr>
          <p:cNvSpPr/>
          <p:nvPr/>
        </p:nvSpPr>
        <p:spPr>
          <a:xfrm>
            <a:off x="6165481" y="2538004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28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4BD18E1F-376F-4167-ABCC-4B3232A22A6E}"/>
              </a:ext>
            </a:extLst>
          </p:cNvPr>
          <p:cNvSpPr/>
          <p:nvPr/>
        </p:nvSpPr>
        <p:spPr>
          <a:xfrm>
            <a:off x="6165481" y="2199625"/>
            <a:ext cx="1038821" cy="76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21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55FB30BC-6633-4ECC-B9F4-8E66F9860DE3}"/>
              </a:ext>
            </a:extLst>
          </p:cNvPr>
          <p:cNvSpPr/>
          <p:nvPr/>
        </p:nvSpPr>
        <p:spPr>
          <a:xfrm>
            <a:off x="6165481" y="1861248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5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9DF9648-0A6C-4E54-BC13-4A1E8F89BA05}"/>
              </a:ext>
            </a:extLst>
          </p:cNvPr>
          <p:cNvSpPr/>
          <p:nvPr/>
        </p:nvSpPr>
        <p:spPr>
          <a:xfrm>
            <a:off x="6188039" y="1500310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67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79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FC305D-9565-45FB-8243-FDDDDAEEAEBD}"/>
              </a:ext>
            </a:extLst>
          </p:cNvPr>
          <p:cNvGrpSpPr/>
          <p:nvPr/>
        </p:nvGrpSpPr>
        <p:grpSpPr>
          <a:xfrm>
            <a:off x="6165481" y="1184491"/>
            <a:ext cx="1038821" cy="764915"/>
            <a:chOff x="7937500" y="1684481"/>
            <a:chExt cx="1169670" cy="861264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2C6C22E-AC4F-4CC5-83E0-A1B8D3BDF3A5}"/>
                </a:ext>
              </a:extLst>
            </p:cNvPr>
            <p:cNvSpPr/>
            <p:nvPr/>
          </p:nvSpPr>
          <p:spPr>
            <a:xfrm>
              <a:off x="7937500" y="16844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13F5D60-C892-4204-9E92-1CB4DF75FF43}"/>
                </a:ext>
              </a:extLst>
            </p:cNvPr>
            <p:cNvSpPr/>
            <p:nvPr/>
          </p:nvSpPr>
          <p:spPr>
            <a:xfrm>
              <a:off x="8521700" y="1887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45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23FAFFE-1D0D-4CFB-8947-1FF169DE020F}"/>
                </a:ext>
              </a:extLst>
            </p:cNvPr>
            <p:cNvSpPr/>
            <p:nvPr/>
          </p:nvSpPr>
          <p:spPr>
            <a:xfrm>
              <a:off x="8801100" y="1925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40" y="2079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FBC7E01-65BF-4851-B358-3DE432BFD6CF}"/>
                </a:ext>
              </a:extLst>
            </p:cNvPr>
            <p:cNvSpPr/>
            <p:nvPr/>
          </p:nvSpPr>
          <p:spPr>
            <a:xfrm>
              <a:off x="8102599" y="20273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5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BC3C68F-86BF-4866-B5FE-84663A00215F}"/>
                </a:ext>
              </a:extLst>
            </p:cNvPr>
            <p:cNvSpPr/>
            <p:nvPr/>
          </p:nvSpPr>
          <p:spPr>
            <a:xfrm>
              <a:off x="8242300" y="19384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1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197EB40-942D-4C00-A7DD-FE44D2FCB9BE}"/>
                </a:ext>
              </a:extLst>
            </p:cNvPr>
            <p:cNvSpPr/>
            <p:nvPr/>
          </p:nvSpPr>
          <p:spPr>
            <a:xfrm>
              <a:off x="8394700" y="1811481"/>
              <a:ext cx="65301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3CE96E6-0D90-45AE-BC1F-7A9EB9191FEC}"/>
                </a:ext>
              </a:extLst>
            </p:cNvPr>
            <p:cNvSpPr/>
            <p:nvPr/>
          </p:nvSpPr>
          <p:spPr>
            <a:xfrm>
              <a:off x="8496299" y="17479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A79A67C-580A-4374-8CD6-F8C1BD31F344}"/>
                </a:ext>
              </a:extLst>
            </p:cNvPr>
            <p:cNvSpPr/>
            <p:nvPr/>
          </p:nvSpPr>
          <p:spPr>
            <a:xfrm>
              <a:off x="8801100" y="2014681"/>
              <a:ext cx="6658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253E814-B36B-40E8-BE6F-F338C1EAFFF8}"/>
                </a:ext>
              </a:extLst>
            </p:cNvPr>
            <p:cNvSpPr/>
            <p:nvPr/>
          </p:nvSpPr>
          <p:spPr>
            <a:xfrm>
              <a:off x="8394699" y="2065482"/>
              <a:ext cx="65677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42D5D4-DD41-4752-8B22-FBB739065EF5}"/>
                </a:ext>
              </a:extLst>
            </p:cNvPr>
            <p:cNvSpPr/>
            <p:nvPr/>
          </p:nvSpPr>
          <p:spPr>
            <a:xfrm>
              <a:off x="8610600" y="1989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A9AE457D-6013-4163-826F-A1EC0E3A65A5}"/>
                </a:ext>
              </a:extLst>
            </p:cNvPr>
            <p:cNvSpPr/>
            <p:nvPr/>
          </p:nvSpPr>
          <p:spPr>
            <a:xfrm>
              <a:off x="8204200" y="2078182"/>
              <a:ext cx="57771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3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6" y="21516"/>
                    <a:pt x="18643" y="13662"/>
                  </a:cubicBezTo>
                  <a:cubicBezTo>
                    <a:pt x="20509" y="8515"/>
                    <a:pt x="9730" y="5638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E81471F-5E3E-4638-A26A-411B09C04A23}"/>
                </a:ext>
              </a:extLst>
            </p:cNvPr>
            <p:cNvSpPr/>
            <p:nvPr/>
          </p:nvSpPr>
          <p:spPr>
            <a:xfrm>
              <a:off x="8267700" y="1811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9B70A323-077B-44DD-9835-DEA49AA5F3E0}"/>
                </a:ext>
              </a:extLst>
            </p:cNvPr>
            <p:cNvSpPr/>
            <p:nvPr/>
          </p:nvSpPr>
          <p:spPr>
            <a:xfrm>
              <a:off x="8661400" y="1798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CA0906D7-AE54-4DED-9A6F-B09C53B5CF9E}"/>
                </a:ext>
              </a:extLst>
            </p:cNvPr>
            <p:cNvSpPr/>
            <p:nvPr/>
          </p:nvSpPr>
          <p:spPr>
            <a:xfrm>
              <a:off x="8610599" y="2116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1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3306F0-52F1-400D-96B5-70DC9FE2B89D}"/>
              </a:ext>
            </a:extLst>
          </p:cNvPr>
          <p:cNvGrpSpPr/>
          <p:nvPr/>
        </p:nvGrpSpPr>
        <p:grpSpPr>
          <a:xfrm>
            <a:off x="7685808" y="3124524"/>
            <a:ext cx="830152" cy="1155900"/>
            <a:chOff x="9613900" y="3868881"/>
            <a:chExt cx="934717" cy="1301497"/>
          </a:xfrm>
        </p:grpSpPr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21048EB7-B184-4C2B-8C32-1FB4E5D029CE}"/>
                </a:ext>
              </a:extLst>
            </p:cNvPr>
            <p:cNvSpPr/>
            <p:nvPr/>
          </p:nvSpPr>
          <p:spPr>
            <a:xfrm>
              <a:off x="9613900" y="3868881"/>
              <a:ext cx="934084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72FAD33-EBDF-4BD6-AB60-2F5F8F3B3B2C}"/>
                </a:ext>
              </a:extLst>
            </p:cNvPr>
            <p:cNvSpPr/>
            <p:nvPr/>
          </p:nvSpPr>
          <p:spPr>
            <a:xfrm>
              <a:off x="9639300" y="3868881"/>
              <a:ext cx="909317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3" y="10627"/>
                  </a:moveTo>
                  <a:lnTo>
                    <a:pt x="8755" y="9166"/>
                  </a:lnTo>
                  <a:lnTo>
                    <a:pt x="10803" y="7705"/>
                  </a:lnTo>
                  <a:lnTo>
                    <a:pt x="12851" y="9166"/>
                  </a:lnTo>
                  <a:lnTo>
                    <a:pt x="10803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900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1" y="4783"/>
                  </a:moveTo>
                  <a:lnTo>
                    <a:pt x="10803" y="6244"/>
                  </a:lnTo>
                  <a:lnTo>
                    <a:pt x="8755" y="4783"/>
                  </a:lnTo>
                  <a:lnTo>
                    <a:pt x="10803" y="3322"/>
                  </a:lnTo>
                  <a:lnTo>
                    <a:pt x="12851" y="4783"/>
                  </a:lnTo>
                  <a:close/>
                  <a:moveTo>
                    <a:pt x="7729" y="1130"/>
                  </a:moveTo>
                  <a:lnTo>
                    <a:pt x="9777" y="2591"/>
                  </a:lnTo>
                  <a:lnTo>
                    <a:pt x="7729" y="4051"/>
                  </a:lnTo>
                  <a:lnTo>
                    <a:pt x="5680" y="2591"/>
                  </a:lnTo>
                  <a:lnTo>
                    <a:pt x="7729" y="1130"/>
                  </a:lnTo>
                  <a:close/>
                  <a:moveTo>
                    <a:pt x="2609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09" y="4783"/>
                  </a:lnTo>
                  <a:close/>
                  <a:moveTo>
                    <a:pt x="5680" y="6976"/>
                  </a:moveTo>
                  <a:lnTo>
                    <a:pt x="7729" y="5515"/>
                  </a:lnTo>
                  <a:lnTo>
                    <a:pt x="9777" y="6976"/>
                  </a:lnTo>
                  <a:lnTo>
                    <a:pt x="7729" y="8436"/>
                  </a:lnTo>
                  <a:lnTo>
                    <a:pt x="5680" y="6976"/>
                  </a:lnTo>
                  <a:close/>
                  <a:moveTo>
                    <a:pt x="5680" y="11358"/>
                  </a:moveTo>
                  <a:lnTo>
                    <a:pt x="7729" y="9897"/>
                  </a:lnTo>
                  <a:lnTo>
                    <a:pt x="9777" y="11358"/>
                  </a:lnTo>
                  <a:lnTo>
                    <a:pt x="7729" y="12819"/>
                  </a:lnTo>
                  <a:lnTo>
                    <a:pt x="5680" y="11358"/>
                  </a:lnTo>
                  <a:close/>
                  <a:moveTo>
                    <a:pt x="8755" y="13551"/>
                  </a:moveTo>
                  <a:lnTo>
                    <a:pt x="10803" y="12090"/>
                  </a:lnTo>
                  <a:lnTo>
                    <a:pt x="12851" y="13551"/>
                  </a:lnTo>
                  <a:lnTo>
                    <a:pt x="10803" y="15012"/>
                  </a:lnTo>
                  <a:lnTo>
                    <a:pt x="8755" y="13551"/>
                  </a:lnTo>
                  <a:close/>
                  <a:moveTo>
                    <a:pt x="8755" y="17934"/>
                  </a:moveTo>
                  <a:lnTo>
                    <a:pt x="10803" y="16473"/>
                  </a:lnTo>
                  <a:lnTo>
                    <a:pt x="12851" y="17934"/>
                  </a:lnTo>
                  <a:lnTo>
                    <a:pt x="10803" y="19395"/>
                  </a:lnTo>
                  <a:lnTo>
                    <a:pt x="8755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04" name="Shape">
            <a:extLst>
              <a:ext uri="{FF2B5EF4-FFF2-40B4-BE49-F238E27FC236}">
                <a16:creationId xmlns:a16="http://schemas.microsoft.com/office/drawing/2014/main" id="{81F88D22-2B51-45F1-98C5-8AA46E261BF8}"/>
              </a:ext>
            </a:extLst>
          </p:cNvPr>
          <p:cNvSpPr/>
          <p:nvPr/>
        </p:nvSpPr>
        <p:spPr>
          <a:xfrm>
            <a:off x="7595574" y="2538003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7B5E3049-10D4-4DE0-A523-1F73E5619C37}"/>
              </a:ext>
            </a:extLst>
          </p:cNvPr>
          <p:cNvSpPr/>
          <p:nvPr/>
        </p:nvSpPr>
        <p:spPr>
          <a:xfrm>
            <a:off x="7584295" y="2199624"/>
            <a:ext cx="1038821" cy="76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1" h="21488" extrusionOk="0">
                <a:moveTo>
                  <a:pt x="1126" y="13343"/>
                </a:moveTo>
                <a:cubicBezTo>
                  <a:pt x="1179" y="14144"/>
                  <a:pt x="1167" y="14756"/>
                  <a:pt x="875" y="15507"/>
                </a:cubicBezTo>
                <a:cubicBezTo>
                  <a:pt x="618" y="16169"/>
                  <a:pt x="270" y="16778"/>
                  <a:pt x="96" y="17490"/>
                </a:cubicBezTo>
                <a:cubicBezTo>
                  <a:pt x="-78" y="18203"/>
                  <a:pt x="-34" y="19094"/>
                  <a:pt x="391" y="19572"/>
                </a:cubicBezTo>
                <a:cubicBezTo>
                  <a:pt x="908" y="20152"/>
                  <a:pt x="1682" y="19854"/>
                  <a:pt x="2288" y="19464"/>
                </a:cubicBezTo>
                <a:cubicBezTo>
                  <a:pt x="2893" y="19075"/>
                  <a:pt x="3575" y="18609"/>
                  <a:pt x="4199" y="18942"/>
                </a:cubicBezTo>
                <a:cubicBezTo>
                  <a:pt x="4528" y="19119"/>
                  <a:pt x="4774" y="19490"/>
                  <a:pt x="5038" y="19813"/>
                </a:cubicBezTo>
                <a:cubicBezTo>
                  <a:pt x="5676" y="20586"/>
                  <a:pt x="6479" y="21103"/>
                  <a:pt x="7323" y="21277"/>
                </a:cubicBezTo>
                <a:cubicBezTo>
                  <a:pt x="7949" y="21407"/>
                  <a:pt x="8682" y="21290"/>
                  <a:pt x="9053" y="20589"/>
                </a:cubicBezTo>
                <a:cubicBezTo>
                  <a:pt x="9206" y="20298"/>
                  <a:pt x="9283" y="19930"/>
                  <a:pt x="9478" y="19689"/>
                </a:cubicBezTo>
                <a:cubicBezTo>
                  <a:pt x="9726" y="19382"/>
                  <a:pt x="10111" y="19363"/>
                  <a:pt x="10426" y="19515"/>
                </a:cubicBezTo>
                <a:cubicBezTo>
                  <a:pt x="10742" y="19667"/>
                  <a:pt x="11008" y="19965"/>
                  <a:pt x="11275" y="20241"/>
                </a:cubicBezTo>
                <a:cubicBezTo>
                  <a:pt x="11774" y="20760"/>
                  <a:pt x="12317" y="21239"/>
                  <a:pt x="12929" y="21419"/>
                </a:cubicBezTo>
                <a:cubicBezTo>
                  <a:pt x="13541" y="21600"/>
                  <a:pt x="14242" y="21432"/>
                  <a:pt x="14671" y="20808"/>
                </a:cubicBezTo>
                <a:cubicBezTo>
                  <a:pt x="14898" y="20478"/>
                  <a:pt x="15032" y="20054"/>
                  <a:pt x="15211" y="19674"/>
                </a:cubicBezTo>
                <a:cubicBezTo>
                  <a:pt x="15682" y="18666"/>
                  <a:pt x="16682" y="17940"/>
                  <a:pt x="17435" y="18549"/>
                </a:cubicBezTo>
                <a:cubicBezTo>
                  <a:pt x="17748" y="18802"/>
                  <a:pt x="17962" y="19236"/>
                  <a:pt x="18252" y="19537"/>
                </a:cubicBezTo>
                <a:cubicBezTo>
                  <a:pt x="18572" y="19870"/>
                  <a:pt x="18973" y="20022"/>
                  <a:pt x="19370" y="20104"/>
                </a:cubicBezTo>
                <a:cubicBezTo>
                  <a:pt x="19880" y="20209"/>
                  <a:pt x="20434" y="20193"/>
                  <a:pt x="20863" y="19803"/>
                </a:cubicBezTo>
                <a:cubicBezTo>
                  <a:pt x="21292" y="19414"/>
                  <a:pt x="21522" y="18558"/>
                  <a:pt x="21232" y="17975"/>
                </a:cubicBezTo>
                <a:cubicBezTo>
                  <a:pt x="21144" y="17801"/>
                  <a:pt x="21021" y="17665"/>
                  <a:pt x="20907" y="17522"/>
                </a:cubicBezTo>
                <a:cubicBezTo>
                  <a:pt x="20270" y="16724"/>
                  <a:pt x="19843" y="15630"/>
                  <a:pt x="19576" y="14518"/>
                </a:cubicBezTo>
                <a:cubicBezTo>
                  <a:pt x="19305" y="13384"/>
                  <a:pt x="19342" y="12284"/>
                  <a:pt x="19230" y="11128"/>
                </a:cubicBezTo>
                <a:cubicBezTo>
                  <a:pt x="19019" y="8945"/>
                  <a:pt x="18449" y="6869"/>
                  <a:pt x="17491" y="5089"/>
                </a:cubicBezTo>
                <a:cubicBezTo>
                  <a:pt x="15798" y="1936"/>
                  <a:pt x="13070" y="0"/>
                  <a:pt x="10201" y="0"/>
                </a:cubicBezTo>
                <a:cubicBezTo>
                  <a:pt x="7005" y="0"/>
                  <a:pt x="4016" y="2405"/>
                  <a:pt x="2399" y="6156"/>
                </a:cubicBezTo>
                <a:cubicBezTo>
                  <a:pt x="1522" y="8191"/>
                  <a:pt x="943" y="10821"/>
                  <a:pt x="1119" y="13200"/>
                </a:cubicBezTo>
                <a:cubicBezTo>
                  <a:pt x="1119" y="13245"/>
                  <a:pt x="1123" y="13295"/>
                  <a:pt x="1126" y="133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7315AAF-4918-4084-B511-079EDA8E2224}"/>
              </a:ext>
            </a:extLst>
          </p:cNvPr>
          <p:cNvSpPr/>
          <p:nvPr/>
        </p:nvSpPr>
        <p:spPr>
          <a:xfrm>
            <a:off x="7618132" y="1838687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50"/>
                  <a:pt x="1199" y="12868"/>
                  <a:pt x="1218" y="111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CED1DA83-C331-4CF4-8F5A-3E55FDDDF25F}"/>
              </a:ext>
            </a:extLst>
          </p:cNvPr>
          <p:cNvSpPr/>
          <p:nvPr/>
        </p:nvSpPr>
        <p:spPr>
          <a:xfrm>
            <a:off x="7595574" y="1545427"/>
            <a:ext cx="1021115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6" y="12195"/>
                  <a:pt x="1574" y="12353"/>
                  <a:pt x="1553" y="124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8AD87118-8D11-420D-8D25-4F2B46DB0078}"/>
              </a:ext>
            </a:extLst>
          </p:cNvPr>
          <p:cNvSpPr/>
          <p:nvPr/>
        </p:nvSpPr>
        <p:spPr>
          <a:xfrm>
            <a:off x="7618132" y="1218327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14F335-8C00-4A9A-B3ED-50DDA8F05987}"/>
              </a:ext>
            </a:extLst>
          </p:cNvPr>
          <p:cNvGrpSpPr/>
          <p:nvPr/>
        </p:nvGrpSpPr>
        <p:grpSpPr>
          <a:xfrm>
            <a:off x="7584295" y="913787"/>
            <a:ext cx="1038821" cy="764916"/>
            <a:chOff x="9499600" y="1379681"/>
            <a:chExt cx="1169670" cy="861264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4ED2BF6B-EF1B-4C14-BF27-D176B3187C2C}"/>
                </a:ext>
              </a:extLst>
            </p:cNvPr>
            <p:cNvSpPr/>
            <p:nvPr/>
          </p:nvSpPr>
          <p:spPr>
            <a:xfrm>
              <a:off x="9499600" y="1379681"/>
              <a:ext cx="1169670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8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137453DC-42ED-41E9-A1E5-D3DA0C4FE3EE}"/>
                </a:ext>
              </a:extLst>
            </p:cNvPr>
            <p:cNvSpPr/>
            <p:nvPr/>
          </p:nvSpPr>
          <p:spPr>
            <a:xfrm>
              <a:off x="10083800" y="15828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8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2" y="10383"/>
                    <a:pt x="617" y="11931"/>
                  </a:cubicBezTo>
                  <a:cubicBezTo>
                    <a:pt x="1043" y="13478"/>
                    <a:pt x="1651" y="14824"/>
                    <a:pt x="2260" y="15699"/>
                  </a:cubicBezTo>
                  <a:cubicBezTo>
                    <a:pt x="2868" y="16574"/>
                    <a:pt x="3477" y="17112"/>
                    <a:pt x="3903" y="16978"/>
                  </a:cubicBezTo>
                  <a:cubicBezTo>
                    <a:pt x="9501" y="14084"/>
                    <a:pt x="17045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4" y="6548"/>
                    <a:pt x="20879" y="5000"/>
                  </a:cubicBezTo>
                  <a:cubicBezTo>
                    <a:pt x="20392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7689D4B4-357C-483C-AE52-E089A32700D4}"/>
                </a:ext>
              </a:extLst>
            </p:cNvPr>
            <p:cNvSpPr/>
            <p:nvPr/>
          </p:nvSpPr>
          <p:spPr>
            <a:xfrm>
              <a:off x="10375900" y="16082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9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3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40FF74D9-269C-4C23-9E8B-54A83C0121C0}"/>
                </a:ext>
              </a:extLst>
            </p:cNvPr>
            <p:cNvSpPr/>
            <p:nvPr/>
          </p:nvSpPr>
          <p:spPr>
            <a:xfrm>
              <a:off x="9664699" y="1722581"/>
              <a:ext cx="27969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7" y="2"/>
                  </a:cubicBezTo>
                  <a:cubicBezTo>
                    <a:pt x="5368" y="23"/>
                    <a:pt x="3575" y="259"/>
                    <a:pt x="2295" y="603"/>
                  </a:cubicBezTo>
                  <a:cubicBezTo>
                    <a:pt x="1014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5" y="20290"/>
                    <a:pt x="4174" y="20742"/>
                    <a:pt x="5540" y="21064"/>
                  </a:cubicBezTo>
                  <a:cubicBezTo>
                    <a:pt x="6906" y="21387"/>
                    <a:pt x="8870" y="21580"/>
                    <a:pt x="10833" y="21558"/>
                  </a:cubicBezTo>
                  <a:cubicBezTo>
                    <a:pt x="12797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6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7218E30-97FE-4D0E-82F0-B61CB2245FC2}"/>
                </a:ext>
              </a:extLst>
            </p:cNvPr>
            <p:cNvSpPr/>
            <p:nvPr/>
          </p:nvSpPr>
          <p:spPr>
            <a:xfrm>
              <a:off x="9817100" y="1620981"/>
              <a:ext cx="102334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799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9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DFA3768-43AC-477C-8C27-CC0C04D255B8}"/>
                </a:ext>
              </a:extLst>
            </p:cNvPr>
            <p:cNvSpPr/>
            <p:nvPr/>
          </p:nvSpPr>
          <p:spPr>
            <a:xfrm>
              <a:off x="9969500" y="1493981"/>
              <a:ext cx="65298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8EDBF95A-00C6-48B2-906D-92E8FB946761}"/>
                </a:ext>
              </a:extLst>
            </p:cNvPr>
            <p:cNvSpPr/>
            <p:nvPr/>
          </p:nvSpPr>
          <p:spPr>
            <a:xfrm>
              <a:off x="10071099" y="14431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108D775F-F4CC-4A73-82BA-6CA1244207AE}"/>
                </a:ext>
              </a:extLst>
            </p:cNvPr>
            <p:cNvSpPr/>
            <p:nvPr/>
          </p:nvSpPr>
          <p:spPr>
            <a:xfrm>
              <a:off x="10375900" y="17098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A661A5C2-CFEC-4F3B-9310-A56D894A0052}"/>
                </a:ext>
              </a:extLst>
            </p:cNvPr>
            <p:cNvSpPr/>
            <p:nvPr/>
          </p:nvSpPr>
          <p:spPr>
            <a:xfrm>
              <a:off x="9969499" y="1747982"/>
              <a:ext cx="65677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5018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C90A12-A7D0-488E-9301-556EB2B1B5DE}"/>
                </a:ext>
              </a:extLst>
            </p:cNvPr>
            <p:cNvSpPr/>
            <p:nvPr/>
          </p:nvSpPr>
          <p:spPr>
            <a:xfrm>
              <a:off x="10185399" y="1671782"/>
              <a:ext cx="65678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A638B04-D662-4E3A-9C9B-430BDAA5D080}"/>
                </a:ext>
              </a:extLst>
            </p:cNvPr>
            <p:cNvSpPr/>
            <p:nvPr/>
          </p:nvSpPr>
          <p:spPr>
            <a:xfrm>
              <a:off x="9779000" y="17733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C085BB1-C4AE-4F84-BE45-96F0BE15A0D1}"/>
                </a:ext>
              </a:extLst>
            </p:cNvPr>
            <p:cNvSpPr/>
            <p:nvPr/>
          </p:nvSpPr>
          <p:spPr>
            <a:xfrm>
              <a:off x="9829800" y="14939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6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58FECD44-33D9-482F-B335-5E391274AD65}"/>
                </a:ext>
              </a:extLst>
            </p:cNvPr>
            <p:cNvSpPr/>
            <p:nvPr/>
          </p:nvSpPr>
          <p:spPr>
            <a:xfrm>
              <a:off x="10223500" y="14939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5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1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44D8C738-3B8E-46F5-A0C9-B097B750328D}"/>
                </a:ext>
              </a:extLst>
            </p:cNvPr>
            <p:cNvSpPr/>
            <p:nvPr/>
          </p:nvSpPr>
          <p:spPr>
            <a:xfrm>
              <a:off x="10185399" y="18114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C39FBD-4700-4259-A79E-C318A7313A4B}"/>
              </a:ext>
            </a:extLst>
          </p:cNvPr>
          <p:cNvGrpSpPr/>
          <p:nvPr/>
        </p:nvGrpSpPr>
        <p:grpSpPr>
          <a:xfrm>
            <a:off x="3429365" y="3124524"/>
            <a:ext cx="829591" cy="1155900"/>
            <a:chOff x="4851399" y="3868881"/>
            <a:chExt cx="934086" cy="1301497"/>
          </a:xfrm>
        </p:grpSpPr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07145888-C2B5-4CB4-A758-03A9E5E1F63F}"/>
                </a:ext>
              </a:extLst>
            </p:cNvPr>
            <p:cNvSpPr/>
            <p:nvPr/>
          </p:nvSpPr>
          <p:spPr>
            <a:xfrm>
              <a:off x="48513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A962CF7-18BA-49EB-954A-ED0C869F72B6}"/>
                </a:ext>
              </a:extLst>
            </p:cNvPr>
            <p:cNvSpPr/>
            <p:nvPr/>
          </p:nvSpPr>
          <p:spPr>
            <a:xfrm>
              <a:off x="48640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5" y="0"/>
                  </a:lnTo>
                  <a:lnTo>
                    <a:pt x="12850" y="396"/>
                  </a:lnTo>
                  <a:lnTo>
                    <a:pt x="10802" y="1857"/>
                  </a:lnTo>
                  <a:lnTo>
                    <a:pt x="8753" y="396"/>
                  </a:lnTo>
                  <a:lnTo>
                    <a:pt x="9308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9" y="4783"/>
                  </a:moveTo>
                  <a:lnTo>
                    <a:pt x="16951" y="6244"/>
                  </a:lnTo>
                  <a:lnTo>
                    <a:pt x="14902" y="4783"/>
                  </a:lnTo>
                  <a:lnTo>
                    <a:pt x="16951" y="3322"/>
                  </a:lnTo>
                  <a:lnTo>
                    <a:pt x="18999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30" y="1130"/>
                  </a:moveTo>
                  <a:lnTo>
                    <a:pt x="9779" y="2591"/>
                  </a:lnTo>
                  <a:lnTo>
                    <a:pt x="7730" y="4051"/>
                  </a:lnTo>
                  <a:lnTo>
                    <a:pt x="5681" y="2591"/>
                  </a:lnTo>
                  <a:lnTo>
                    <a:pt x="7730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81" y="6976"/>
                  </a:moveTo>
                  <a:lnTo>
                    <a:pt x="7730" y="5515"/>
                  </a:lnTo>
                  <a:lnTo>
                    <a:pt x="9779" y="6976"/>
                  </a:lnTo>
                  <a:lnTo>
                    <a:pt x="7730" y="8436"/>
                  </a:lnTo>
                  <a:lnTo>
                    <a:pt x="5681" y="6976"/>
                  </a:lnTo>
                  <a:close/>
                  <a:moveTo>
                    <a:pt x="5681" y="11358"/>
                  </a:moveTo>
                  <a:lnTo>
                    <a:pt x="7730" y="9897"/>
                  </a:lnTo>
                  <a:lnTo>
                    <a:pt x="9779" y="11358"/>
                  </a:lnTo>
                  <a:lnTo>
                    <a:pt x="7730" y="12819"/>
                  </a:lnTo>
                  <a:lnTo>
                    <a:pt x="5681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25" name="Shape">
            <a:extLst>
              <a:ext uri="{FF2B5EF4-FFF2-40B4-BE49-F238E27FC236}">
                <a16:creationId xmlns:a16="http://schemas.microsoft.com/office/drawing/2014/main" id="{C6258507-1A15-4EA4-B334-8A194CBD204D}"/>
              </a:ext>
            </a:extLst>
          </p:cNvPr>
          <p:cNvSpPr/>
          <p:nvPr/>
        </p:nvSpPr>
        <p:spPr>
          <a:xfrm>
            <a:off x="3327852" y="2538002"/>
            <a:ext cx="1021116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306C6593-C4AC-4E2A-ABA5-F2AB4530EEB5}"/>
              </a:ext>
            </a:extLst>
          </p:cNvPr>
          <p:cNvSpPr/>
          <p:nvPr/>
        </p:nvSpPr>
        <p:spPr>
          <a:xfrm>
            <a:off x="3350411" y="2165786"/>
            <a:ext cx="975822" cy="83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555" extrusionOk="0">
                <a:moveTo>
                  <a:pt x="1218" y="11160"/>
                </a:moveTo>
                <a:cubicBezTo>
                  <a:pt x="1218" y="4997"/>
                  <a:pt x="5383" y="0"/>
                  <a:pt x="10517" y="0"/>
                </a:cubicBezTo>
                <a:cubicBezTo>
                  <a:pt x="14119" y="0"/>
                  <a:pt x="17431" y="2577"/>
                  <a:pt x="18937" y="6418"/>
                </a:cubicBezTo>
                <a:cubicBezTo>
                  <a:pt x="19224" y="7150"/>
                  <a:pt x="19444" y="7921"/>
                  <a:pt x="19590" y="8709"/>
                </a:cubicBezTo>
                <a:cubicBezTo>
                  <a:pt x="19764" y="9637"/>
                  <a:pt x="19845" y="10585"/>
                  <a:pt x="19877" y="11531"/>
                </a:cubicBezTo>
                <a:cubicBezTo>
                  <a:pt x="19907" y="12421"/>
                  <a:pt x="19902" y="13171"/>
                  <a:pt x="20306" y="13962"/>
                </a:cubicBezTo>
                <a:cubicBezTo>
                  <a:pt x="20689" y="14712"/>
                  <a:pt x="21185" y="15407"/>
                  <a:pt x="21365" y="16253"/>
                </a:cubicBezTo>
                <a:cubicBezTo>
                  <a:pt x="21546" y="17103"/>
                  <a:pt x="21261" y="18182"/>
                  <a:pt x="20546" y="18413"/>
                </a:cubicBezTo>
                <a:cubicBezTo>
                  <a:pt x="20283" y="18498"/>
                  <a:pt x="19994" y="18451"/>
                  <a:pt x="19761" y="18287"/>
                </a:cubicBezTo>
                <a:cubicBezTo>
                  <a:pt x="19479" y="18092"/>
                  <a:pt x="19286" y="17742"/>
                  <a:pt x="18989" y="17575"/>
                </a:cubicBezTo>
                <a:cubicBezTo>
                  <a:pt x="18598" y="17356"/>
                  <a:pt x="18130" y="17508"/>
                  <a:pt x="17748" y="17753"/>
                </a:cubicBezTo>
                <a:cubicBezTo>
                  <a:pt x="17370" y="17999"/>
                  <a:pt x="17028" y="18331"/>
                  <a:pt x="16619" y="18503"/>
                </a:cubicBezTo>
                <a:cubicBezTo>
                  <a:pt x="15991" y="18769"/>
                  <a:pt x="15245" y="18585"/>
                  <a:pt x="14758" y="18051"/>
                </a:cubicBezTo>
                <a:cubicBezTo>
                  <a:pt x="14602" y="17879"/>
                  <a:pt x="14471" y="17675"/>
                  <a:pt x="14295" y="17529"/>
                </a:cubicBezTo>
                <a:cubicBezTo>
                  <a:pt x="13943" y="17237"/>
                  <a:pt x="13433" y="17248"/>
                  <a:pt x="13089" y="17552"/>
                </a:cubicBezTo>
                <a:cubicBezTo>
                  <a:pt x="12458" y="18109"/>
                  <a:pt x="12572" y="19230"/>
                  <a:pt x="12532" y="20158"/>
                </a:cubicBezTo>
                <a:cubicBezTo>
                  <a:pt x="12505" y="20762"/>
                  <a:pt x="12272" y="21486"/>
                  <a:pt x="11765" y="21550"/>
                </a:cubicBezTo>
                <a:cubicBezTo>
                  <a:pt x="11366" y="21600"/>
                  <a:pt x="11025" y="21197"/>
                  <a:pt x="10846" y="20774"/>
                </a:cubicBezTo>
                <a:cubicBezTo>
                  <a:pt x="10668" y="20351"/>
                  <a:pt x="10579" y="19869"/>
                  <a:pt x="10334" y="19496"/>
                </a:cubicBezTo>
                <a:cubicBezTo>
                  <a:pt x="9871" y="18789"/>
                  <a:pt x="8861" y="18722"/>
                  <a:pt x="8331" y="19361"/>
                </a:cubicBezTo>
                <a:cubicBezTo>
                  <a:pt x="8128" y="19607"/>
                  <a:pt x="7982" y="19942"/>
                  <a:pt x="7717" y="20079"/>
                </a:cubicBezTo>
                <a:cubicBezTo>
                  <a:pt x="7526" y="20179"/>
                  <a:pt x="7311" y="20158"/>
                  <a:pt x="7106" y="20135"/>
                </a:cubicBezTo>
                <a:cubicBezTo>
                  <a:pt x="6311" y="20050"/>
                  <a:pt x="5452" y="19931"/>
                  <a:pt x="4875" y="19283"/>
                </a:cubicBezTo>
                <a:cubicBezTo>
                  <a:pt x="4615" y="18991"/>
                  <a:pt x="4432" y="18611"/>
                  <a:pt x="4164" y="18325"/>
                </a:cubicBezTo>
                <a:cubicBezTo>
                  <a:pt x="3714" y="17847"/>
                  <a:pt x="3031" y="17701"/>
                  <a:pt x="2466" y="17958"/>
                </a:cubicBezTo>
                <a:cubicBezTo>
                  <a:pt x="2090" y="18130"/>
                  <a:pt x="1778" y="18460"/>
                  <a:pt x="1419" y="18679"/>
                </a:cubicBezTo>
                <a:cubicBezTo>
                  <a:pt x="1060" y="18897"/>
                  <a:pt x="585" y="18982"/>
                  <a:pt x="273" y="18679"/>
                </a:cubicBezTo>
                <a:cubicBezTo>
                  <a:pt x="-19" y="18395"/>
                  <a:pt x="-54" y="17867"/>
                  <a:pt x="62" y="17444"/>
                </a:cubicBezTo>
                <a:cubicBezTo>
                  <a:pt x="181" y="17021"/>
                  <a:pt x="419" y="16662"/>
                  <a:pt x="614" y="16280"/>
                </a:cubicBezTo>
                <a:cubicBezTo>
                  <a:pt x="1397" y="14747"/>
                  <a:pt x="1199" y="12865"/>
                  <a:pt x="1218" y="111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9BBBB2-B2D2-4991-B9C9-E326FB17F00D}"/>
              </a:ext>
            </a:extLst>
          </p:cNvPr>
          <p:cNvGrpSpPr/>
          <p:nvPr/>
        </p:nvGrpSpPr>
        <p:grpSpPr>
          <a:xfrm>
            <a:off x="3327853" y="1849966"/>
            <a:ext cx="1038819" cy="764916"/>
            <a:chOff x="4737100" y="2433781"/>
            <a:chExt cx="1169668" cy="861264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BA18FE3-9D63-45EE-BAFA-21255C3FD9CF}"/>
                </a:ext>
              </a:extLst>
            </p:cNvPr>
            <p:cNvSpPr/>
            <p:nvPr/>
          </p:nvSpPr>
          <p:spPr>
            <a:xfrm>
              <a:off x="4737100" y="2433781"/>
              <a:ext cx="1169668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21" y="13245"/>
                    <a:pt x="1123" y="13295"/>
                    <a:pt x="1126" y="13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81485E8-1B18-4609-BFB9-9DFB51328E34}"/>
                </a:ext>
              </a:extLst>
            </p:cNvPr>
            <p:cNvSpPr/>
            <p:nvPr/>
          </p:nvSpPr>
          <p:spPr>
            <a:xfrm>
              <a:off x="5321300" y="26369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453" y="3587"/>
                    <a:pt x="19844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5C5C1B23-DABA-4926-B01B-23D50B750353}"/>
                </a:ext>
              </a:extLst>
            </p:cNvPr>
            <p:cNvSpPr/>
            <p:nvPr/>
          </p:nvSpPr>
          <p:spPr>
            <a:xfrm>
              <a:off x="5600700" y="2675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539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9679210-86CE-476C-A1E7-A05FDFB235FA}"/>
                </a:ext>
              </a:extLst>
            </p:cNvPr>
            <p:cNvSpPr/>
            <p:nvPr/>
          </p:nvSpPr>
          <p:spPr>
            <a:xfrm>
              <a:off x="4902200" y="2776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077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B248EC70-9A83-4D18-B74D-CB9DE4103BC5}"/>
                </a:ext>
              </a:extLst>
            </p:cNvPr>
            <p:cNvSpPr/>
            <p:nvPr/>
          </p:nvSpPr>
          <p:spPr>
            <a:xfrm>
              <a:off x="5054599" y="2687782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72" y="-163"/>
                    <a:pt x="18519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E743777-33AB-4BDB-A07F-80C3DFFF66D6}"/>
                </a:ext>
              </a:extLst>
            </p:cNvPr>
            <p:cNvSpPr/>
            <p:nvPr/>
          </p:nvSpPr>
          <p:spPr>
            <a:xfrm>
              <a:off x="5206999" y="2560781"/>
              <a:ext cx="65302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16904" extrusionOk="0">
                  <a:moveTo>
                    <a:pt x="13281" y="16134"/>
                  </a:moveTo>
                  <a:cubicBezTo>
                    <a:pt x="13870" y="16537"/>
                    <a:pt x="14734" y="16751"/>
                    <a:pt x="15598" y="16778"/>
                  </a:cubicBezTo>
                  <a:cubicBezTo>
                    <a:pt x="16894" y="17288"/>
                    <a:pt x="20193" y="16161"/>
                    <a:pt x="20193" y="15007"/>
                  </a:cubicBezTo>
                  <a:cubicBezTo>
                    <a:pt x="15205" y="9319"/>
                    <a:pt x="3541" y="-4312"/>
                    <a:pt x="203" y="1350"/>
                  </a:cubicBezTo>
                  <a:cubicBezTo>
                    <a:pt x="-1407" y="5938"/>
                    <a:pt x="6879" y="12753"/>
                    <a:pt x="13281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C490A63E-1D76-4EC7-AA38-1EB910788FDC}"/>
                </a:ext>
              </a:extLst>
            </p:cNvPr>
            <p:cNvSpPr/>
            <p:nvPr/>
          </p:nvSpPr>
          <p:spPr>
            <a:xfrm>
              <a:off x="5295900" y="2497282"/>
              <a:ext cx="88680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5" y="6097"/>
                  </a:cubicBezTo>
                  <a:cubicBezTo>
                    <a:pt x="17867" y="4821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1C955DC-A3A7-423E-802D-FD14F0F2FADF}"/>
                </a:ext>
              </a:extLst>
            </p:cNvPr>
            <p:cNvSpPr/>
            <p:nvPr/>
          </p:nvSpPr>
          <p:spPr>
            <a:xfrm>
              <a:off x="5600699" y="2776681"/>
              <a:ext cx="66590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8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58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1BA11D8-60BC-4B03-AC4B-ABEAAAD74739}"/>
                </a:ext>
              </a:extLst>
            </p:cNvPr>
            <p:cNvSpPr/>
            <p:nvPr/>
          </p:nvSpPr>
          <p:spPr>
            <a:xfrm>
              <a:off x="5206999" y="2814782"/>
              <a:ext cx="65678" cy="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2790" y="158"/>
                  </a:moveTo>
                  <a:cubicBezTo>
                    <a:pt x="8367" y="3901"/>
                    <a:pt x="-4903" y="11657"/>
                    <a:pt x="1910" y="17474"/>
                  </a:cubicBez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213" y="3044"/>
                    <a:pt x="14986" y="-834"/>
                    <a:pt x="12790" y="15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D20619E4-11F0-4F15-AC7D-9E7C78489809}"/>
                </a:ext>
              </a:extLst>
            </p:cNvPr>
            <p:cNvSpPr/>
            <p:nvPr/>
          </p:nvSpPr>
          <p:spPr>
            <a:xfrm>
              <a:off x="5410200" y="27385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8E454F53-78D8-4659-9860-08C251FD9178}"/>
                </a:ext>
              </a:extLst>
            </p:cNvPr>
            <p:cNvSpPr/>
            <p:nvPr/>
          </p:nvSpPr>
          <p:spPr>
            <a:xfrm>
              <a:off x="5003800" y="2840182"/>
              <a:ext cx="57799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2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482"/>
                    <a:pt x="9752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FCD9D88A-3927-4242-BFF7-F3911E623822}"/>
                </a:ext>
              </a:extLst>
            </p:cNvPr>
            <p:cNvSpPr/>
            <p:nvPr/>
          </p:nvSpPr>
          <p:spPr>
            <a:xfrm>
              <a:off x="5067300" y="25607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1BF90C8-1660-4ABB-AFB7-C19301381826}"/>
                </a:ext>
              </a:extLst>
            </p:cNvPr>
            <p:cNvSpPr/>
            <p:nvPr/>
          </p:nvSpPr>
          <p:spPr>
            <a:xfrm>
              <a:off x="5461000" y="25480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61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D21ACB33-0E5A-48CB-815B-B007E4BADD01}"/>
                </a:ext>
              </a:extLst>
            </p:cNvPr>
            <p:cNvSpPr/>
            <p:nvPr/>
          </p:nvSpPr>
          <p:spPr>
            <a:xfrm>
              <a:off x="5410199" y="2865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201"/>
                    <a:pt x="20711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8FA16B-F17A-457C-B7C2-2C319C8E8358}"/>
              </a:ext>
            </a:extLst>
          </p:cNvPr>
          <p:cNvGrpSpPr/>
          <p:nvPr/>
        </p:nvGrpSpPr>
        <p:grpSpPr>
          <a:xfrm>
            <a:off x="2010551" y="3124523"/>
            <a:ext cx="830157" cy="1155901"/>
            <a:chOff x="3213099" y="3868881"/>
            <a:chExt cx="934723" cy="1301497"/>
          </a:xfrm>
        </p:grpSpPr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A051D9F-6B56-465A-9E2C-5B663CF66AB3}"/>
                </a:ext>
              </a:extLst>
            </p:cNvPr>
            <p:cNvSpPr/>
            <p:nvPr/>
          </p:nvSpPr>
          <p:spPr>
            <a:xfrm>
              <a:off x="32130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96219FB-A7F1-4027-8BD3-9FFA2B14FD99}"/>
                </a:ext>
              </a:extLst>
            </p:cNvPr>
            <p:cNvSpPr/>
            <p:nvPr/>
          </p:nvSpPr>
          <p:spPr>
            <a:xfrm>
              <a:off x="3238500" y="3868881"/>
              <a:ext cx="909322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5" y="21428"/>
                  </a:moveTo>
                  <a:lnTo>
                    <a:pt x="12121" y="20335"/>
                  </a:lnTo>
                  <a:lnTo>
                    <a:pt x="11829" y="20126"/>
                  </a:lnTo>
                  <a:lnTo>
                    <a:pt x="12420" y="19704"/>
                  </a:lnTo>
                  <a:lnTo>
                    <a:pt x="13672" y="17058"/>
                  </a:lnTo>
                  <a:lnTo>
                    <a:pt x="11829" y="15743"/>
                  </a:lnTo>
                  <a:lnTo>
                    <a:pt x="13877" y="14282"/>
                  </a:lnTo>
                  <a:lnTo>
                    <a:pt x="14704" y="14872"/>
                  </a:lnTo>
                  <a:lnTo>
                    <a:pt x="15220" y="13779"/>
                  </a:lnTo>
                  <a:lnTo>
                    <a:pt x="14900" y="13551"/>
                  </a:lnTo>
                  <a:lnTo>
                    <a:pt x="15545" y="13090"/>
                  </a:lnTo>
                  <a:lnTo>
                    <a:pt x="16770" y="10500"/>
                  </a:lnTo>
                  <a:lnTo>
                    <a:pt x="14900" y="9166"/>
                  </a:lnTo>
                  <a:lnTo>
                    <a:pt x="16948" y="7705"/>
                  </a:lnTo>
                  <a:lnTo>
                    <a:pt x="17802" y="8314"/>
                  </a:lnTo>
                  <a:lnTo>
                    <a:pt x="18318" y="7221"/>
                  </a:lnTo>
                  <a:lnTo>
                    <a:pt x="17971" y="6973"/>
                  </a:lnTo>
                  <a:lnTo>
                    <a:pt x="18671" y="6474"/>
                  </a:lnTo>
                  <a:lnTo>
                    <a:pt x="19868" y="3942"/>
                  </a:lnTo>
                  <a:lnTo>
                    <a:pt x="17971" y="2588"/>
                  </a:lnTo>
                  <a:lnTo>
                    <a:pt x="21600" y="0"/>
                  </a:lnTo>
                  <a:lnTo>
                    <a:pt x="19552" y="0"/>
                  </a:lnTo>
                  <a:lnTo>
                    <a:pt x="16948" y="1857"/>
                  </a:lnTo>
                  <a:lnTo>
                    <a:pt x="14900" y="396"/>
                  </a:lnTo>
                  <a:lnTo>
                    <a:pt x="15455" y="0"/>
                  </a:lnTo>
                  <a:lnTo>
                    <a:pt x="12293" y="0"/>
                  </a:lnTo>
                  <a:lnTo>
                    <a:pt x="12848" y="396"/>
                  </a:lnTo>
                  <a:lnTo>
                    <a:pt x="10800" y="1857"/>
                  </a:lnTo>
                  <a:lnTo>
                    <a:pt x="8752" y="396"/>
                  </a:lnTo>
                  <a:lnTo>
                    <a:pt x="9307" y="0"/>
                  </a:lnTo>
                  <a:lnTo>
                    <a:pt x="6145" y="0"/>
                  </a:lnTo>
                  <a:lnTo>
                    <a:pt x="6700" y="396"/>
                  </a:lnTo>
                  <a:lnTo>
                    <a:pt x="4652" y="1857"/>
                  </a:lnTo>
                  <a:lnTo>
                    <a:pt x="2048" y="0"/>
                  </a:lnTo>
                  <a:lnTo>
                    <a:pt x="0" y="0"/>
                  </a:lnTo>
                  <a:lnTo>
                    <a:pt x="3629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29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5" y="7701"/>
                  </a:lnTo>
                  <a:lnTo>
                    <a:pt x="6703" y="9162"/>
                  </a:lnTo>
                  <a:lnTo>
                    <a:pt x="4655" y="10622"/>
                  </a:lnTo>
                  <a:lnTo>
                    <a:pt x="4525" y="10530"/>
                  </a:lnTo>
                  <a:lnTo>
                    <a:pt x="5569" y="12735"/>
                  </a:lnTo>
                  <a:lnTo>
                    <a:pt x="6706" y="13547"/>
                  </a:lnTo>
                  <a:lnTo>
                    <a:pt x="6142" y="13949"/>
                  </a:lnTo>
                  <a:lnTo>
                    <a:pt x="6658" y="15042"/>
                  </a:lnTo>
                  <a:lnTo>
                    <a:pt x="7729" y="14278"/>
                  </a:lnTo>
                  <a:lnTo>
                    <a:pt x="9777" y="15739"/>
                  </a:lnTo>
                  <a:lnTo>
                    <a:pt x="7729" y="17200"/>
                  </a:lnTo>
                  <a:lnTo>
                    <a:pt x="7654" y="17146"/>
                  </a:lnTo>
                  <a:lnTo>
                    <a:pt x="8697" y="19352"/>
                  </a:lnTo>
                  <a:lnTo>
                    <a:pt x="9780" y="20124"/>
                  </a:lnTo>
                  <a:lnTo>
                    <a:pt x="9243" y="20507"/>
                  </a:lnTo>
                  <a:lnTo>
                    <a:pt x="9759" y="21600"/>
                  </a:lnTo>
                  <a:lnTo>
                    <a:pt x="10803" y="20856"/>
                  </a:lnTo>
                  <a:lnTo>
                    <a:pt x="11605" y="21428"/>
                  </a:lnTo>
                  <a:close/>
                  <a:moveTo>
                    <a:pt x="15925" y="11358"/>
                  </a:moveTo>
                  <a:lnTo>
                    <a:pt x="13877" y="12819"/>
                  </a:lnTo>
                  <a:lnTo>
                    <a:pt x="11829" y="11358"/>
                  </a:lnTo>
                  <a:lnTo>
                    <a:pt x="13877" y="9897"/>
                  </a:lnTo>
                  <a:lnTo>
                    <a:pt x="15925" y="11358"/>
                  </a:lnTo>
                  <a:close/>
                  <a:moveTo>
                    <a:pt x="10806" y="10627"/>
                  </a:moveTo>
                  <a:lnTo>
                    <a:pt x="8758" y="9166"/>
                  </a:lnTo>
                  <a:lnTo>
                    <a:pt x="10806" y="7705"/>
                  </a:lnTo>
                  <a:lnTo>
                    <a:pt x="12854" y="9166"/>
                  </a:lnTo>
                  <a:lnTo>
                    <a:pt x="10806" y="10627"/>
                  </a:lnTo>
                  <a:close/>
                  <a:moveTo>
                    <a:pt x="13877" y="8436"/>
                  </a:moveTo>
                  <a:lnTo>
                    <a:pt x="11829" y="6976"/>
                  </a:lnTo>
                  <a:lnTo>
                    <a:pt x="13877" y="5515"/>
                  </a:lnTo>
                  <a:lnTo>
                    <a:pt x="15925" y="6976"/>
                  </a:lnTo>
                  <a:lnTo>
                    <a:pt x="13877" y="8436"/>
                  </a:lnTo>
                  <a:close/>
                  <a:moveTo>
                    <a:pt x="19000" y="4783"/>
                  </a:moveTo>
                  <a:lnTo>
                    <a:pt x="16951" y="6244"/>
                  </a:lnTo>
                  <a:lnTo>
                    <a:pt x="14903" y="4783"/>
                  </a:lnTo>
                  <a:lnTo>
                    <a:pt x="16951" y="3322"/>
                  </a:lnTo>
                  <a:lnTo>
                    <a:pt x="19000" y="4783"/>
                  </a:lnTo>
                  <a:close/>
                  <a:moveTo>
                    <a:pt x="13877" y="1130"/>
                  </a:moveTo>
                  <a:lnTo>
                    <a:pt x="15925" y="2591"/>
                  </a:lnTo>
                  <a:lnTo>
                    <a:pt x="13877" y="4051"/>
                  </a:lnTo>
                  <a:lnTo>
                    <a:pt x="11829" y="2591"/>
                  </a:lnTo>
                  <a:lnTo>
                    <a:pt x="13877" y="1130"/>
                  </a:lnTo>
                  <a:close/>
                  <a:moveTo>
                    <a:pt x="12854" y="4783"/>
                  </a:moveTo>
                  <a:lnTo>
                    <a:pt x="10806" y="6244"/>
                  </a:lnTo>
                  <a:lnTo>
                    <a:pt x="8758" y="4783"/>
                  </a:lnTo>
                  <a:lnTo>
                    <a:pt x="10806" y="3322"/>
                  </a:lnTo>
                  <a:lnTo>
                    <a:pt x="12854" y="4783"/>
                  </a:lnTo>
                  <a:close/>
                  <a:moveTo>
                    <a:pt x="7732" y="1130"/>
                  </a:moveTo>
                  <a:lnTo>
                    <a:pt x="9780" y="2591"/>
                  </a:lnTo>
                  <a:lnTo>
                    <a:pt x="7732" y="4051"/>
                  </a:lnTo>
                  <a:lnTo>
                    <a:pt x="5684" y="2591"/>
                  </a:lnTo>
                  <a:lnTo>
                    <a:pt x="7732" y="1130"/>
                  </a:lnTo>
                  <a:close/>
                  <a:moveTo>
                    <a:pt x="2610" y="4783"/>
                  </a:moveTo>
                  <a:lnTo>
                    <a:pt x="4658" y="3322"/>
                  </a:lnTo>
                  <a:lnTo>
                    <a:pt x="6706" y="4783"/>
                  </a:lnTo>
                  <a:lnTo>
                    <a:pt x="4658" y="6244"/>
                  </a:lnTo>
                  <a:lnTo>
                    <a:pt x="2610" y="4783"/>
                  </a:lnTo>
                  <a:close/>
                  <a:moveTo>
                    <a:pt x="5684" y="6976"/>
                  </a:moveTo>
                  <a:lnTo>
                    <a:pt x="7732" y="5515"/>
                  </a:lnTo>
                  <a:lnTo>
                    <a:pt x="9780" y="6976"/>
                  </a:lnTo>
                  <a:lnTo>
                    <a:pt x="7732" y="8436"/>
                  </a:lnTo>
                  <a:lnTo>
                    <a:pt x="5684" y="6976"/>
                  </a:lnTo>
                  <a:close/>
                  <a:moveTo>
                    <a:pt x="5684" y="11358"/>
                  </a:moveTo>
                  <a:lnTo>
                    <a:pt x="7732" y="9897"/>
                  </a:lnTo>
                  <a:lnTo>
                    <a:pt x="9780" y="11358"/>
                  </a:lnTo>
                  <a:lnTo>
                    <a:pt x="7732" y="12819"/>
                  </a:lnTo>
                  <a:lnTo>
                    <a:pt x="5684" y="11358"/>
                  </a:lnTo>
                  <a:close/>
                  <a:moveTo>
                    <a:pt x="8758" y="13551"/>
                  </a:moveTo>
                  <a:lnTo>
                    <a:pt x="10806" y="12090"/>
                  </a:lnTo>
                  <a:lnTo>
                    <a:pt x="12854" y="13551"/>
                  </a:lnTo>
                  <a:lnTo>
                    <a:pt x="10806" y="15012"/>
                  </a:lnTo>
                  <a:lnTo>
                    <a:pt x="8758" y="13551"/>
                  </a:lnTo>
                  <a:close/>
                  <a:moveTo>
                    <a:pt x="8758" y="17934"/>
                  </a:moveTo>
                  <a:lnTo>
                    <a:pt x="10806" y="16473"/>
                  </a:lnTo>
                  <a:lnTo>
                    <a:pt x="12854" y="17934"/>
                  </a:lnTo>
                  <a:lnTo>
                    <a:pt x="10806" y="19395"/>
                  </a:lnTo>
                  <a:lnTo>
                    <a:pt x="8758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143" name="Shape">
            <a:extLst>
              <a:ext uri="{FF2B5EF4-FFF2-40B4-BE49-F238E27FC236}">
                <a16:creationId xmlns:a16="http://schemas.microsoft.com/office/drawing/2014/main" id="{6AB1B1AD-3B5D-4DAB-9BF3-A8BA42787410}"/>
              </a:ext>
            </a:extLst>
          </p:cNvPr>
          <p:cNvSpPr/>
          <p:nvPr/>
        </p:nvSpPr>
        <p:spPr>
          <a:xfrm>
            <a:off x="1920316" y="2538002"/>
            <a:ext cx="1021116" cy="7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0" h="21465" extrusionOk="0">
                <a:moveTo>
                  <a:pt x="1553" y="12498"/>
                </a:moveTo>
                <a:cubicBezTo>
                  <a:pt x="1427" y="13378"/>
                  <a:pt x="1048" y="13980"/>
                  <a:pt x="596" y="14736"/>
                </a:cubicBezTo>
                <a:cubicBezTo>
                  <a:pt x="187" y="15424"/>
                  <a:pt x="-166" y="16332"/>
                  <a:pt x="83" y="17141"/>
                </a:cubicBezTo>
                <a:cubicBezTo>
                  <a:pt x="397" y="18166"/>
                  <a:pt x="1486" y="18355"/>
                  <a:pt x="2277" y="17968"/>
                </a:cubicBezTo>
                <a:cubicBezTo>
                  <a:pt x="2630" y="17794"/>
                  <a:pt x="3011" y="17540"/>
                  <a:pt x="3363" y="17711"/>
                </a:cubicBezTo>
                <a:cubicBezTo>
                  <a:pt x="3733" y="17887"/>
                  <a:pt x="3891" y="18442"/>
                  <a:pt x="4043" y="18919"/>
                </a:cubicBezTo>
                <a:cubicBezTo>
                  <a:pt x="4194" y="19397"/>
                  <a:pt x="4459" y="19923"/>
                  <a:pt x="4852" y="19914"/>
                </a:cubicBezTo>
                <a:cubicBezTo>
                  <a:pt x="5411" y="19899"/>
                  <a:pt x="5596" y="18885"/>
                  <a:pt x="6078" y="18513"/>
                </a:cubicBezTo>
                <a:cubicBezTo>
                  <a:pt x="6445" y="18231"/>
                  <a:pt x="6931" y="18383"/>
                  <a:pt x="7276" y="18706"/>
                </a:cubicBezTo>
                <a:cubicBezTo>
                  <a:pt x="7622" y="19031"/>
                  <a:pt x="7870" y="19499"/>
                  <a:pt x="8147" y="19920"/>
                </a:cubicBezTo>
                <a:cubicBezTo>
                  <a:pt x="8590" y="20590"/>
                  <a:pt x="9144" y="21172"/>
                  <a:pt x="9800" y="21386"/>
                </a:cubicBezTo>
                <a:cubicBezTo>
                  <a:pt x="10455" y="21600"/>
                  <a:pt x="11222" y="21383"/>
                  <a:pt x="11646" y="20695"/>
                </a:cubicBezTo>
                <a:cubicBezTo>
                  <a:pt x="11795" y="20453"/>
                  <a:pt x="11899" y="20165"/>
                  <a:pt x="12060" y="19933"/>
                </a:cubicBezTo>
                <a:cubicBezTo>
                  <a:pt x="12545" y="19239"/>
                  <a:pt x="13535" y="19356"/>
                  <a:pt x="13916" y="20156"/>
                </a:cubicBezTo>
                <a:cubicBezTo>
                  <a:pt x="14013" y="20363"/>
                  <a:pt x="14077" y="20602"/>
                  <a:pt x="14205" y="20776"/>
                </a:cubicBezTo>
                <a:cubicBezTo>
                  <a:pt x="14335" y="20955"/>
                  <a:pt x="14522" y="21048"/>
                  <a:pt x="14709" y="21092"/>
                </a:cubicBezTo>
                <a:cubicBezTo>
                  <a:pt x="15658" y="21327"/>
                  <a:pt x="16562" y="20491"/>
                  <a:pt x="17242" y="19589"/>
                </a:cubicBezTo>
                <a:cubicBezTo>
                  <a:pt x="17718" y="18957"/>
                  <a:pt x="18376" y="18207"/>
                  <a:pt x="18975" y="18616"/>
                </a:cubicBezTo>
                <a:cubicBezTo>
                  <a:pt x="19249" y="18802"/>
                  <a:pt x="19412" y="19192"/>
                  <a:pt x="19675" y="19403"/>
                </a:cubicBezTo>
                <a:cubicBezTo>
                  <a:pt x="20111" y="19750"/>
                  <a:pt x="20717" y="19486"/>
                  <a:pt x="21034" y="18966"/>
                </a:cubicBezTo>
                <a:cubicBezTo>
                  <a:pt x="21351" y="18445"/>
                  <a:pt x="21434" y="17742"/>
                  <a:pt x="21429" y="17072"/>
                </a:cubicBezTo>
                <a:cubicBezTo>
                  <a:pt x="21425" y="16499"/>
                  <a:pt x="21361" y="15920"/>
                  <a:pt x="21181" y="15396"/>
                </a:cubicBezTo>
                <a:cubicBezTo>
                  <a:pt x="20719" y="14045"/>
                  <a:pt x="19626" y="13230"/>
                  <a:pt x="19429" y="11699"/>
                </a:cubicBezTo>
                <a:cubicBezTo>
                  <a:pt x="19439" y="11767"/>
                  <a:pt x="19448" y="11835"/>
                  <a:pt x="19460" y="11903"/>
                </a:cubicBezTo>
                <a:cubicBezTo>
                  <a:pt x="19325" y="10980"/>
                  <a:pt x="19377" y="10028"/>
                  <a:pt x="19202" y="9096"/>
                </a:cubicBezTo>
                <a:cubicBezTo>
                  <a:pt x="19017" y="8113"/>
                  <a:pt x="18738" y="7162"/>
                  <a:pt x="18373" y="6266"/>
                </a:cubicBezTo>
                <a:cubicBezTo>
                  <a:pt x="17654" y="4497"/>
                  <a:pt x="16603" y="2956"/>
                  <a:pt x="15317" y="1862"/>
                </a:cubicBezTo>
                <a:cubicBezTo>
                  <a:pt x="13895" y="654"/>
                  <a:pt x="12221" y="0"/>
                  <a:pt x="10524" y="0"/>
                </a:cubicBezTo>
                <a:cubicBezTo>
                  <a:pt x="7515" y="0"/>
                  <a:pt x="4687" y="2079"/>
                  <a:pt x="3058" y="5377"/>
                </a:cubicBezTo>
                <a:cubicBezTo>
                  <a:pt x="2570" y="6365"/>
                  <a:pt x="2194" y="7447"/>
                  <a:pt x="1945" y="8578"/>
                </a:cubicBezTo>
                <a:cubicBezTo>
                  <a:pt x="1699" y="9697"/>
                  <a:pt x="1631" y="10859"/>
                  <a:pt x="1593" y="12015"/>
                </a:cubicBezTo>
                <a:cubicBezTo>
                  <a:pt x="1588" y="12191"/>
                  <a:pt x="1574" y="12350"/>
                  <a:pt x="1553" y="124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377A9-F1B5-4935-B162-A90FF09FF5A3}"/>
              </a:ext>
            </a:extLst>
          </p:cNvPr>
          <p:cNvGrpSpPr/>
          <p:nvPr/>
        </p:nvGrpSpPr>
        <p:grpSpPr>
          <a:xfrm>
            <a:off x="1909038" y="2199623"/>
            <a:ext cx="1038820" cy="764916"/>
            <a:chOff x="3098800" y="2827481"/>
            <a:chExt cx="1169669" cy="861264"/>
          </a:xfrm>
        </p:grpSpPr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417E58AD-FF08-429C-90F7-A00862E3E96C}"/>
                </a:ext>
              </a:extLst>
            </p:cNvPr>
            <p:cNvSpPr/>
            <p:nvPr/>
          </p:nvSpPr>
          <p:spPr>
            <a:xfrm>
              <a:off x="3098800" y="2827481"/>
              <a:ext cx="1169669" cy="8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8" extrusionOk="0">
                  <a:moveTo>
                    <a:pt x="1126" y="13343"/>
                  </a:moveTo>
                  <a:cubicBezTo>
                    <a:pt x="1179" y="14144"/>
                    <a:pt x="1167" y="14756"/>
                    <a:pt x="875" y="15507"/>
                  </a:cubicBezTo>
                  <a:cubicBezTo>
                    <a:pt x="618" y="16169"/>
                    <a:pt x="270" y="16778"/>
                    <a:pt x="96" y="17490"/>
                  </a:cubicBezTo>
                  <a:cubicBezTo>
                    <a:pt x="-78" y="18203"/>
                    <a:pt x="-34" y="19094"/>
                    <a:pt x="391" y="19572"/>
                  </a:cubicBezTo>
                  <a:cubicBezTo>
                    <a:pt x="908" y="20152"/>
                    <a:pt x="1682" y="19854"/>
                    <a:pt x="2288" y="19464"/>
                  </a:cubicBezTo>
                  <a:cubicBezTo>
                    <a:pt x="2893" y="19075"/>
                    <a:pt x="3575" y="18609"/>
                    <a:pt x="4199" y="18942"/>
                  </a:cubicBezTo>
                  <a:cubicBezTo>
                    <a:pt x="4528" y="19119"/>
                    <a:pt x="4774" y="19490"/>
                    <a:pt x="5038" y="19813"/>
                  </a:cubicBezTo>
                  <a:cubicBezTo>
                    <a:pt x="5676" y="20586"/>
                    <a:pt x="6479" y="21103"/>
                    <a:pt x="7323" y="21277"/>
                  </a:cubicBezTo>
                  <a:cubicBezTo>
                    <a:pt x="7949" y="21407"/>
                    <a:pt x="8682" y="21290"/>
                    <a:pt x="9053" y="20589"/>
                  </a:cubicBezTo>
                  <a:cubicBezTo>
                    <a:pt x="9206" y="20298"/>
                    <a:pt x="9283" y="19930"/>
                    <a:pt x="9478" y="19689"/>
                  </a:cubicBezTo>
                  <a:cubicBezTo>
                    <a:pt x="9726" y="19382"/>
                    <a:pt x="10111" y="19363"/>
                    <a:pt x="10426" y="19515"/>
                  </a:cubicBezTo>
                  <a:cubicBezTo>
                    <a:pt x="10742" y="19667"/>
                    <a:pt x="11008" y="19965"/>
                    <a:pt x="11275" y="20241"/>
                  </a:cubicBezTo>
                  <a:cubicBezTo>
                    <a:pt x="11774" y="20760"/>
                    <a:pt x="12317" y="21239"/>
                    <a:pt x="12929" y="21419"/>
                  </a:cubicBezTo>
                  <a:cubicBezTo>
                    <a:pt x="13541" y="21600"/>
                    <a:pt x="14242" y="21432"/>
                    <a:pt x="14671" y="20808"/>
                  </a:cubicBezTo>
                  <a:cubicBezTo>
                    <a:pt x="14898" y="20478"/>
                    <a:pt x="15032" y="20054"/>
                    <a:pt x="15211" y="19674"/>
                  </a:cubicBezTo>
                  <a:cubicBezTo>
                    <a:pt x="15682" y="18666"/>
                    <a:pt x="16682" y="17940"/>
                    <a:pt x="17435" y="18549"/>
                  </a:cubicBezTo>
                  <a:cubicBezTo>
                    <a:pt x="17748" y="18802"/>
                    <a:pt x="17962" y="19236"/>
                    <a:pt x="18252" y="19537"/>
                  </a:cubicBezTo>
                  <a:cubicBezTo>
                    <a:pt x="18572" y="19870"/>
                    <a:pt x="18973" y="20022"/>
                    <a:pt x="19370" y="20104"/>
                  </a:cubicBezTo>
                  <a:cubicBezTo>
                    <a:pt x="19880" y="20209"/>
                    <a:pt x="20434" y="20193"/>
                    <a:pt x="20863" y="19803"/>
                  </a:cubicBezTo>
                  <a:cubicBezTo>
                    <a:pt x="21292" y="19414"/>
                    <a:pt x="21522" y="18558"/>
                    <a:pt x="21232" y="17975"/>
                  </a:cubicBezTo>
                  <a:cubicBezTo>
                    <a:pt x="21144" y="17801"/>
                    <a:pt x="21021" y="17665"/>
                    <a:pt x="20907" y="17522"/>
                  </a:cubicBezTo>
                  <a:cubicBezTo>
                    <a:pt x="20270" y="16724"/>
                    <a:pt x="19843" y="15630"/>
                    <a:pt x="19576" y="14518"/>
                  </a:cubicBezTo>
                  <a:cubicBezTo>
                    <a:pt x="19305" y="13384"/>
                    <a:pt x="19342" y="12284"/>
                    <a:pt x="19230" y="11128"/>
                  </a:cubicBezTo>
                  <a:cubicBezTo>
                    <a:pt x="19019" y="8945"/>
                    <a:pt x="18449" y="6869"/>
                    <a:pt x="17491" y="5089"/>
                  </a:cubicBezTo>
                  <a:cubicBezTo>
                    <a:pt x="15798" y="1936"/>
                    <a:pt x="13070" y="0"/>
                    <a:pt x="10201" y="0"/>
                  </a:cubicBezTo>
                  <a:cubicBezTo>
                    <a:pt x="7005" y="0"/>
                    <a:pt x="4016" y="2405"/>
                    <a:pt x="2399" y="6156"/>
                  </a:cubicBezTo>
                  <a:cubicBezTo>
                    <a:pt x="1522" y="8191"/>
                    <a:pt x="943" y="10821"/>
                    <a:pt x="1119" y="13200"/>
                  </a:cubicBezTo>
                  <a:cubicBezTo>
                    <a:pt x="1119" y="13245"/>
                    <a:pt x="1121" y="13295"/>
                    <a:pt x="1126" y="1334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FEA24-9F1A-42BA-93C1-7FD33354E48D}"/>
                </a:ext>
              </a:extLst>
            </p:cNvPr>
            <p:cNvSpPr/>
            <p:nvPr/>
          </p:nvSpPr>
          <p:spPr>
            <a:xfrm>
              <a:off x="3695700" y="3030682"/>
              <a:ext cx="44870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783" y="2241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610362AE-5F89-4A0F-86FD-BA63857DC11E}"/>
                </a:ext>
              </a:extLst>
            </p:cNvPr>
            <p:cNvSpPr/>
            <p:nvPr/>
          </p:nvSpPr>
          <p:spPr>
            <a:xfrm>
              <a:off x="3975100" y="30687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4" y="1145"/>
                    <a:pt x="11222" y="657"/>
                    <a:pt x="9774" y="352"/>
                  </a:cubicBezTo>
                  <a:cubicBezTo>
                    <a:pt x="8326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244"/>
                    <a:pt x="3602" y="20732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0F460FFE-EA47-496B-8BBE-9665F940213D}"/>
                </a:ext>
              </a:extLst>
            </p:cNvPr>
            <p:cNvSpPr/>
            <p:nvPr/>
          </p:nvSpPr>
          <p:spPr>
            <a:xfrm>
              <a:off x="3263900" y="31703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1" y="1742"/>
                  </a:cubicBezTo>
                  <a:cubicBezTo>
                    <a:pt x="15016" y="1269"/>
                    <a:pt x="14162" y="818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B538733-B3B3-40D0-91D8-B7763C4D5DED}"/>
                </a:ext>
              </a:extLst>
            </p:cNvPr>
            <p:cNvSpPr/>
            <p:nvPr/>
          </p:nvSpPr>
          <p:spPr>
            <a:xfrm>
              <a:off x="3416299" y="3081481"/>
              <a:ext cx="102335" cy="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7" extrusionOk="0">
                  <a:moveTo>
                    <a:pt x="17542" y="614"/>
                  </a:moveTo>
                  <a:cubicBezTo>
                    <a:pt x="17542" y="614"/>
                    <a:pt x="16882" y="1273"/>
                    <a:pt x="15799" y="2290"/>
                  </a:cubicBezTo>
                  <a:cubicBezTo>
                    <a:pt x="15271" y="2798"/>
                    <a:pt x="14743" y="3038"/>
                    <a:pt x="14057" y="3516"/>
                  </a:cubicBezTo>
                  <a:cubicBezTo>
                    <a:pt x="8353" y="6987"/>
                    <a:pt x="4524" y="11803"/>
                    <a:pt x="722" y="16740"/>
                  </a:cubicBezTo>
                  <a:cubicBezTo>
                    <a:pt x="299" y="17188"/>
                    <a:pt x="62" y="17817"/>
                    <a:pt x="9" y="18475"/>
                  </a:cubicBezTo>
                  <a:cubicBezTo>
                    <a:pt x="-44" y="19133"/>
                    <a:pt x="141" y="19821"/>
                    <a:pt x="537" y="20360"/>
                  </a:cubicBezTo>
                  <a:cubicBezTo>
                    <a:pt x="933" y="20898"/>
                    <a:pt x="1514" y="21197"/>
                    <a:pt x="2068" y="21287"/>
                  </a:cubicBezTo>
                  <a:cubicBezTo>
                    <a:pt x="8168" y="17188"/>
                    <a:pt x="13133" y="10188"/>
                    <a:pt x="18968" y="5999"/>
                  </a:cubicBezTo>
                  <a:cubicBezTo>
                    <a:pt x="19840" y="5162"/>
                    <a:pt x="20473" y="4563"/>
                    <a:pt x="20473" y="4563"/>
                  </a:cubicBezTo>
                  <a:cubicBezTo>
                    <a:pt x="21424" y="3636"/>
                    <a:pt x="21556" y="1991"/>
                    <a:pt x="20737" y="884"/>
                  </a:cubicBezTo>
                  <a:cubicBezTo>
                    <a:pt x="19945" y="-163"/>
                    <a:pt x="18493" y="-313"/>
                    <a:pt x="17542" y="61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A3C32303-AD2E-40FA-80FE-54C82DF0B45F}"/>
                </a:ext>
              </a:extLst>
            </p:cNvPr>
            <p:cNvSpPr/>
            <p:nvPr/>
          </p:nvSpPr>
          <p:spPr>
            <a:xfrm>
              <a:off x="3568700" y="29544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53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FF748F1E-1FB2-487B-BEC9-F3AEDCBC5C3A}"/>
                </a:ext>
              </a:extLst>
            </p:cNvPr>
            <p:cNvSpPr/>
            <p:nvPr/>
          </p:nvSpPr>
          <p:spPr>
            <a:xfrm>
              <a:off x="3670299" y="2890982"/>
              <a:ext cx="88625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6" h="18869" extrusionOk="0">
                  <a:moveTo>
                    <a:pt x="16308" y="0"/>
                  </a:moveTo>
                  <a:cubicBezTo>
                    <a:pt x="10387" y="3498"/>
                    <a:pt x="-3737" y="11533"/>
                    <a:pt x="929" y="17772"/>
                  </a:cubicBezTo>
                  <a:cubicBezTo>
                    <a:pt x="4818" y="21600"/>
                    <a:pt x="12269" y="14652"/>
                    <a:pt x="16282" y="8555"/>
                  </a:cubicBezTo>
                  <a:cubicBezTo>
                    <a:pt x="16734" y="8035"/>
                    <a:pt x="17060" y="7137"/>
                    <a:pt x="17236" y="6097"/>
                  </a:cubicBezTo>
                  <a:cubicBezTo>
                    <a:pt x="17863" y="4821"/>
                    <a:pt x="17336" y="473"/>
                    <a:pt x="1630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67E752FF-161A-4C20-B7F9-12E923378BC9}"/>
                </a:ext>
              </a:extLst>
            </p:cNvPr>
            <p:cNvSpPr/>
            <p:nvPr/>
          </p:nvSpPr>
          <p:spPr>
            <a:xfrm>
              <a:off x="3975099" y="3170381"/>
              <a:ext cx="66637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0" h="16760" extrusionOk="0">
                  <a:moveTo>
                    <a:pt x="18656" y="12976"/>
                  </a:moveTo>
                  <a:cubicBezTo>
                    <a:pt x="14038" y="8509"/>
                    <a:pt x="3238" y="-4840"/>
                    <a:pt x="147" y="1835"/>
                  </a:cubicBezTo>
                  <a:cubicBezTo>
                    <a:pt x="-1380" y="6302"/>
                    <a:pt x="9384" y="10743"/>
                    <a:pt x="12620" y="16103"/>
                  </a:cubicBezTo>
                  <a:cubicBezTo>
                    <a:pt x="13093" y="16497"/>
                    <a:pt x="13820" y="16734"/>
                    <a:pt x="14620" y="16760"/>
                  </a:cubicBezTo>
                  <a:cubicBezTo>
                    <a:pt x="17129" y="16313"/>
                    <a:pt x="20220" y="15210"/>
                    <a:pt x="18656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19AD5CDB-A03D-4189-AA76-4A4E2F91E4D3}"/>
                </a:ext>
              </a:extLst>
            </p:cNvPr>
            <p:cNvSpPr/>
            <p:nvPr/>
          </p:nvSpPr>
          <p:spPr>
            <a:xfrm>
              <a:off x="3568699" y="3208481"/>
              <a:ext cx="65678" cy="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68" extrusionOk="0">
                  <a:moveTo>
                    <a:pt x="12790" y="170"/>
                  </a:moveTo>
                  <a:cubicBezTo>
                    <a:pt x="8367" y="3905"/>
                    <a:pt x="-4903" y="11645"/>
                    <a:pt x="1910" y="17450"/>
                  </a:cubicBezTo>
                  <a:cubicBezTo>
                    <a:pt x="6462" y="20735"/>
                    <a:pt x="10724" y="9935"/>
                    <a:pt x="16084" y="8090"/>
                  </a:cubicBezTo>
                  <a:cubicBezTo>
                    <a:pt x="16471" y="7685"/>
                    <a:pt x="16697" y="6920"/>
                    <a:pt x="16697" y="6020"/>
                  </a:cubicBezTo>
                  <a:cubicBezTo>
                    <a:pt x="16213" y="3050"/>
                    <a:pt x="15018" y="-865"/>
                    <a:pt x="12790" y="17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1F498A92-85C8-4372-8135-E23FCA382673}"/>
                </a:ext>
              </a:extLst>
            </p:cNvPr>
            <p:cNvSpPr/>
            <p:nvPr/>
          </p:nvSpPr>
          <p:spPr>
            <a:xfrm>
              <a:off x="3784600" y="3132282"/>
              <a:ext cx="65726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84" h="18093" extrusionOk="0">
                  <a:moveTo>
                    <a:pt x="1919" y="17474"/>
                  </a:moveTo>
                  <a:cubicBezTo>
                    <a:pt x="6464" y="20766"/>
                    <a:pt x="10720" y="9944"/>
                    <a:pt x="16071" y="8095"/>
                  </a:cubicBezTo>
                  <a:cubicBezTo>
                    <a:pt x="16458" y="7689"/>
                    <a:pt x="16684" y="6922"/>
                    <a:pt x="16684" y="6020"/>
                  </a:cubicBezTo>
                  <a:cubicBezTo>
                    <a:pt x="16168" y="3044"/>
                    <a:pt x="14975" y="-834"/>
                    <a:pt x="12751" y="158"/>
                  </a:cubicBezTo>
                  <a:cubicBezTo>
                    <a:pt x="8366" y="3901"/>
                    <a:pt x="-4916" y="11657"/>
                    <a:pt x="1919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412DA88F-2EF3-408C-9BCC-E0DEAB103B91}"/>
                </a:ext>
              </a:extLst>
            </p:cNvPr>
            <p:cNvSpPr/>
            <p:nvPr/>
          </p:nvSpPr>
          <p:spPr>
            <a:xfrm>
              <a:off x="3378199" y="3233882"/>
              <a:ext cx="57772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59" h="16190" extrusionOk="0">
                  <a:moveTo>
                    <a:pt x="6745" y="390"/>
                  </a:moveTo>
                  <a:cubicBezTo>
                    <a:pt x="6289" y="52"/>
                    <a:pt x="5542" y="-84"/>
                    <a:pt x="4713" y="52"/>
                  </a:cubicBezTo>
                  <a:cubicBezTo>
                    <a:pt x="2143" y="1000"/>
                    <a:pt x="-1091" y="2794"/>
                    <a:pt x="360" y="4927"/>
                  </a:cubicBezTo>
                  <a:cubicBezTo>
                    <a:pt x="4838" y="8922"/>
                    <a:pt x="15037" y="21516"/>
                    <a:pt x="18643" y="13662"/>
                  </a:cubicBezTo>
                  <a:cubicBezTo>
                    <a:pt x="20509" y="8515"/>
                    <a:pt x="9730" y="5671"/>
                    <a:pt x="6745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34D11507-A015-4B81-9D8E-96592E839D59}"/>
                </a:ext>
              </a:extLst>
            </p:cNvPr>
            <p:cNvSpPr/>
            <p:nvPr/>
          </p:nvSpPr>
          <p:spPr>
            <a:xfrm>
              <a:off x="3429000" y="2954482"/>
              <a:ext cx="65267" cy="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4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2"/>
                  </a:cubicBezTo>
                  <a:cubicBezTo>
                    <a:pt x="194" y="10723"/>
                    <a:pt x="0" y="11522"/>
                    <a:pt x="0" y="12367"/>
                  </a:cubicBezTo>
                  <a:cubicBezTo>
                    <a:pt x="614" y="15256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67249782-DC5D-42FC-9091-758513DCCEC0}"/>
                </a:ext>
              </a:extLst>
            </p:cNvPr>
            <p:cNvSpPr/>
            <p:nvPr/>
          </p:nvSpPr>
          <p:spPr>
            <a:xfrm>
              <a:off x="3822700" y="2941782"/>
              <a:ext cx="82895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69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7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19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F2ADD70C-D6EA-4122-9295-BA6267C1CCE0}"/>
                </a:ext>
              </a:extLst>
            </p:cNvPr>
            <p:cNvSpPr/>
            <p:nvPr/>
          </p:nvSpPr>
          <p:spPr>
            <a:xfrm>
              <a:off x="3784599" y="32592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4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2" y="7696"/>
                  </a:cubicBezTo>
                  <a:cubicBezTo>
                    <a:pt x="1032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8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39" y="1340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F15D3E-0FD0-47B4-BF0D-5AA421768A6B}"/>
              </a:ext>
            </a:extLst>
          </p:cNvPr>
          <p:cNvGrpSpPr/>
          <p:nvPr/>
        </p:nvGrpSpPr>
        <p:grpSpPr>
          <a:xfrm>
            <a:off x="609442" y="3124523"/>
            <a:ext cx="829590" cy="1155900"/>
            <a:chOff x="1727199" y="3868881"/>
            <a:chExt cx="934086" cy="1301497"/>
          </a:xfrm>
        </p:grpSpPr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FB0927E6-DD01-47C4-BCBC-75E755B891B8}"/>
                </a:ext>
              </a:extLst>
            </p:cNvPr>
            <p:cNvSpPr/>
            <p:nvPr/>
          </p:nvSpPr>
          <p:spPr>
            <a:xfrm>
              <a:off x="1727199" y="3868881"/>
              <a:ext cx="934086" cy="13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0"/>
                  </a:moveTo>
                  <a:lnTo>
                    <a:pt x="11659" y="21014"/>
                  </a:lnTo>
                  <a:cubicBezTo>
                    <a:pt x="11383" y="21600"/>
                    <a:pt x="10220" y="21600"/>
                    <a:pt x="9941" y="21014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8B5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E0969992-D7B3-43E3-B80C-595BEA2E8679}"/>
                </a:ext>
              </a:extLst>
            </p:cNvPr>
            <p:cNvSpPr/>
            <p:nvPr/>
          </p:nvSpPr>
          <p:spPr>
            <a:xfrm>
              <a:off x="1739899" y="3868881"/>
              <a:ext cx="909195" cy="12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04" y="21428"/>
                  </a:moveTo>
                  <a:lnTo>
                    <a:pt x="12120" y="20335"/>
                  </a:lnTo>
                  <a:lnTo>
                    <a:pt x="11827" y="20126"/>
                  </a:lnTo>
                  <a:lnTo>
                    <a:pt x="12419" y="19704"/>
                  </a:lnTo>
                  <a:lnTo>
                    <a:pt x="13671" y="17058"/>
                  </a:lnTo>
                  <a:lnTo>
                    <a:pt x="11827" y="15743"/>
                  </a:lnTo>
                  <a:lnTo>
                    <a:pt x="13876" y="14282"/>
                  </a:lnTo>
                  <a:lnTo>
                    <a:pt x="14703" y="14872"/>
                  </a:lnTo>
                  <a:lnTo>
                    <a:pt x="15219" y="13779"/>
                  </a:lnTo>
                  <a:lnTo>
                    <a:pt x="14899" y="13551"/>
                  </a:lnTo>
                  <a:lnTo>
                    <a:pt x="15545" y="13090"/>
                  </a:lnTo>
                  <a:lnTo>
                    <a:pt x="16769" y="10500"/>
                  </a:lnTo>
                  <a:lnTo>
                    <a:pt x="14899" y="9166"/>
                  </a:lnTo>
                  <a:lnTo>
                    <a:pt x="16948" y="7705"/>
                  </a:lnTo>
                  <a:lnTo>
                    <a:pt x="17801" y="8314"/>
                  </a:lnTo>
                  <a:lnTo>
                    <a:pt x="18317" y="7221"/>
                  </a:lnTo>
                  <a:lnTo>
                    <a:pt x="17970" y="6973"/>
                  </a:lnTo>
                  <a:lnTo>
                    <a:pt x="18670" y="6474"/>
                  </a:lnTo>
                  <a:lnTo>
                    <a:pt x="19868" y="3942"/>
                  </a:lnTo>
                  <a:lnTo>
                    <a:pt x="17970" y="2588"/>
                  </a:lnTo>
                  <a:lnTo>
                    <a:pt x="21600" y="0"/>
                  </a:lnTo>
                  <a:lnTo>
                    <a:pt x="19551" y="0"/>
                  </a:lnTo>
                  <a:lnTo>
                    <a:pt x="16948" y="1857"/>
                  </a:lnTo>
                  <a:lnTo>
                    <a:pt x="14899" y="396"/>
                  </a:lnTo>
                  <a:lnTo>
                    <a:pt x="15454" y="0"/>
                  </a:lnTo>
                  <a:lnTo>
                    <a:pt x="12292" y="0"/>
                  </a:lnTo>
                  <a:lnTo>
                    <a:pt x="12847" y="396"/>
                  </a:lnTo>
                  <a:lnTo>
                    <a:pt x="10798" y="1857"/>
                  </a:lnTo>
                  <a:lnTo>
                    <a:pt x="8750" y="396"/>
                  </a:lnTo>
                  <a:lnTo>
                    <a:pt x="9305" y="0"/>
                  </a:lnTo>
                  <a:lnTo>
                    <a:pt x="6146" y="0"/>
                  </a:lnTo>
                  <a:lnTo>
                    <a:pt x="6701" y="396"/>
                  </a:lnTo>
                  <a:lnTo>
                    <a:pt x="4652" y="1857"/>
                  </a:lnTo>
                  <a:lnTo>
                    <a:pt x="2049" y="0"/>
                  </a:lnTo>
                  <a:lnTo>
                    <a:pt x="0" y="0"/>
                  </a:lnTo>
                  <a:lnTo>
                    <a:pt x="3630" y="2588"/>
                  </a:lnTo>
                  <a:lnTo>
                    <a:pt x="1581" y="4049"/>
                  </a:lnTo>
                  <a:lnTo>
                    <a:pt x="1397" y="3918"/>
                  </a:lnTo>
                  <a:lnTo>
                    <a:pt x="2441" y="6123"/>
                  </a:lnTo>
                  <a:lnTo>
                    <a:pt x="3630" y="6971"/>
                  </a:lnTo>
                  <a:lnTo>
                    <a:pt x="3041" y="7391"/>
                  </a:lnTo>
                  <a:lnTo>
                    <a:pt x="3557" y="8484"/>
                  </a:lnTo>
                  <a:lnTo>
                    <a:pt x="4656" y="7701"/>
                  </a:lnTo>
                  <a:lnTo>
                    <a:pt x="6704" y="9162"/>
                  </a:lnTo>
                  <a:lnTo>
                    <a:pt x="4656" y="10622"/>
                  </a:lnTo>
                  <a:lnTo>
                    <a:pt x="4526" y="10530"/>
                  </a:lnTo>
                  <a:lnTo>
                    <a:pt x="5570" y="12735"/>
                  </a:lnTo>
                  <a:lnTo>
                    <a:pt x="6707" y="13547"/>
                  </a:lnTo>
                  <a:lnTo>
                    <a:pt x="6143" y="13949"/>
                  </a:lnTo>
                  <a:lnTo>
                    <a:pt x="6659" y="15042"/>
                  </a:lnTo>
                  <a:lnTo>
                    <a:pt x="7730" y="14278"/>
                  </a:lnTo>
                  <a:lnTo>
                    <a:pt x="9779" y="15739"/>
                  </a:lnTo>
                  <a:lnTo>
                    <a:pt x="7730" y="17200"/>
                  </a:lnTo>
                  <a:lnTo>
                    <a:pt x="7655" y="17146"/>
                  </a:lnTo>
                  <a:lnTo>
                    <a:pt x="8699" y="19352"/>
                  </a:lnTo>
                  <a:lnTo>
                    <a:pt x="9782" y="20124"/>
                  </a:lnTo>
                  <a:lnTo>
                    <a:pt x="9245" y="20507"/>
                  </a:lnTo>
                  <a:lnTo>
                    <a:pt x="9761" y="21600"/>
                  </a:lnTo>
                  <a:lnTo>
                    <a:pt x="10805" y="20856"/>
                  </a:lnTo>
                  <a:lnTo>
                    <a:pt x="11604" y="21428"/>
                  </a:lnTo>
                  <a:close/>
                  <a:moveTo>
                    <a:pt x="15925" y="11358"/>
                  </a:moveTo>
                  <a:lnTo>
                    <a:pt x="13876" y="12819"/>
                  </a:lnTo>
                  <a:lnTo>
                    <a:pt x="11827" y="11358"/>
                  </a:lnTo>
                  <a:lnTo>
                    <a:pt x="13876" y="9897"/>
                  </a:lnTo>
                  <a:lnTo>
                    <a:pt x="15925" y="11358"/>
                  </a:lnTo>
                  <a:close/>
                  <a:moveTo>
                    <a:pt x="10802" y="10627"/>
                  </a:moveTo>
                  <a:lnTo>
                    <a:pt x="8753" y="9166"/>
                  </a:lnTo>
                  <a:lnTo>
                    <a:pt x="10802" y="7705"/>
                  </a:lnTo>
                  <a:lnTo>
                    <a:pt x="12850" y="9166"/>
                  </a:lnTo>
                  <a:lnTo>
                    <a:pt x="10802" y="10627"/>
                  </a:lnTo>
                  <a:close/>
                  <a:moveTo>
                    <a:pt x="13876" y="8436"/>
                  </a:moveTo>
                  <a:lnTo>
                    <a:pt x="11827" y="6976"/>
                  </a:lnTo>
                  <a:lnTo>
                    <a:pt x="13876" y="5515"/>
                  </a:lnTo>
                  <a:lnTo>
                    <a:pt x="15925" y="6976"/>
                  </a:lnTo>
                  <a:lnTo>
                    <a:pt x="13876" y="8436"/>
                  </a:lnTo>
                  <a:close/>
                  <a:moveTo>
                    <a:pt x="18996" y="4783"/>
                  </a:moveTo>
                  <a:lnTo>
                    <a:pt x="16948" y="6244"/>
                  </a:lnTo>
                  <a:lnTo>
                    <a:pt x="14899" y="4783"/>
                  </a:lnTo>
                  <a:lnTo>
                    <a:pt x="16948" y="3322"/>
                  </a:lnTo>
                  <a:lnTo>
                    <a:pt x="18996" y="4783"/>
                  </a:lnTo>
                  <a:close/>
                  <a:moveTo>
                    <a:pt x="13876" y="1130"/>
                  </a:moveTo>
                  <a:lnTo>
                    <a:pt x="15925" y="2591"/>
                  </a:lnTo>
                  <a:lnTo>
                    <a:pt x="13876" y="4051"/>
                  </a:lnTo>
                  <a:lnTo>
                    <a:pt x="11827" y="2591"/>
                  </a:lnTo>
                  <a:lnTo>
                    <a:pt x="13876" y="1130"/>
                  </a:lnTo>
                  <a:close/>
                  <a:moveTo>
                    <a:pt x="12850" y="4783"/>
                  </a:moveTo>
                  <a:lnTo>
                    <a:pt x="10802" y="6244"/>
                  </a:lnTo>
                  <a:lnTo>
                    <a:pt x="8753" y="4783"/>
                  </a:lnTo>
                  <a:lnTo>
                    <a:pt x="10802" y="3322"/>
                  </a:lnTo>
                  <a:lnTo>
                    <a:pt x="12850" y="4783"/>
                  </a:lnTo>
                  <a:close/>
                  <a:moveTo>
                    <a:pt x="7727" y="1130"/>
                  </a:moveTo>
                  <a:lnTo>
                    <a:pt x="9776" y="2591"/>
                  </a:lnTo>
                  <a:lnTo>
                    <a:pt x="7727" y="4051"/>
                  </a:lnTo>
                  <a:lnTo>
                    <a:pt x="5678" y="2591"/>
                  </a:lnTo>
                  <a:lnTo>
                    <a:pt x="7727" y="1130"/>
                  </a:lnTo>
                  <a:close/>
                  <a:moveTo>
                    <a:pt x="2607" y="4783"/>
                  </a:moveTo>
                  <a:lnTo>
                    <a:pt x="4656" y="3322"/>
                  </a:lnTo>
                  <a:lnTo>
                    <a:pt x="6704" y="4783"/>
                  </a:lnTo>
                  <a:lnTo>
                    <a:pt x="4656" y="6244"/>
                  </a:lnTo>
                  <a:lnTo>
                    <a:pt x="2607" y="4783"/>
                  </a:lnTo>
                  <a:close/>
                  <a:moveTo>
                    <a:pt x="5678" y="6976"/>
                  </a:moveTo>
                  <a:lnTo>
                    <a:pt x="7727" y="5515"/>
                  </a:lnTo>
                  <a:lnTo>
                    <a:pt x="9776" y="6976"/>
                  </a:lnTo>
                  <a:lnTo>
                    <a:pt x="7727" y="8436"/>
                  </a:lnTo>
                  <a:lnTo>
                    <a:pt x="5678" y="6976"/>
                  </a:lnTo>
                  <a:close/>
                  <a:moveTo>
                    <a:pt x="5678" y="11358"/>
                  </a:moveTo>
                  <a:lnTo>
                    <a:pt x="7727" y="9897"/>
                  </a:lnTo>
                  <a:lnTo>
                    <a:pt x="9776" y="11358"/>
                  </a:lnTo>
                  <a:lnTo>
                    <a:pt x="7727" y="12819"/>
                  </a:lnTo>
                  <a:lnTo>
                    <a:pt x="5678" y="11358"/>
                  </a:lnTo>
                  <a:close/>
                  <a:moveTo>
                    <a:pt x="8753" y="13551"/>
                  </a:moveTo>
                  <a:lnTo>
                    <a:pt x="10802" y="12090"/>
                  </a:lnTo>
                  <a:lnTo>
                    <a:pt x="12850" y="13551"/>
                  </a:lnTo>
                  <a:lnTo>
                    <a:pt x="10802" y="15012"/>
                  </a:lnTo>
                  <a:lnTo>
                    <a:pt x="8753" y="13551"/>
                  </a:lnTo>
                  <a:close/>
                  <a:moveTo>
                    <a:pt x="8753" y="17934"/>
                  </a:moveTo>
                  <a:lnTo>
                    <a:pt x="10802" y="16473"/>
                  </a:lnTo>
                  <a:lnTo>
                    <a:pt x="12850" y="17934"/>
                  </a:lnTo>
                  <a:lnTo>
                    <a:pt x="10802" y="19395"/>
                  </a:lnTo>
                  <a:lnTo>
                    <a:pt x="8753" y="17934"/>
                  </a:lnTo>
                  <a:close/>
                </a:path>
              </a:pathLst>
            </a:custGeom>
            <a:solidFill>
              <a:srgbClr val="CAA88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250EEF-9496-4352-9783-1E359434C8FB}"/>
              </a:ext>
            </a:extLst>
          </p:cNvPr>
          <p:cNvGrpSpPr/>
          <p:nvPr/>
        </p:nvGrpSpPr>
        <p:grpSpPr>
          <a:xfrm>
            <a:off x="507929" y="2538002"/>
            <a:ext cx="1021115" cy="781258"/>
            <a:chOff x="1612899" y="3208482"/>
            <a:chExt cx="1149735" cy="879665"/>
          </a:xfrm>
        </p:grpSpPr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F927EC08-964C-4539-9481-94C5BCB378C5}"/>
                </a:ext>
              </a:extLst>
            </p:cNvPr>
            <p:cNvSpPr/>
            <p:nvPr/>
          </p:nvSpPr>
          <p:spPr>
            <a:xfrm>
              <a:off x="1612899" y="3208482"/>
              <a:ext cx="1149735" cy="87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5" extrusionOk="0">
                  <a:moveTo>
                    <a:pt x="1553" y="12498"/>
                  </a:moveTo>
                  <a:cubicBezTo>
                    <a:pt x="1427" y="13378"/>
                    <a:pt x="1048" y="13980"/>
                    <a:pt x="596" y="14736"/>
                  </a:cubicBezTo>
                  <a:cubicBezTo>
                    <a:pt x="187" y="15424"/>
                    <a:pt x="-166" y="16332"/>
                    <a:pt x="83" y="17141"/>
                  </a:cubicBezTo>
                  <a:cubicBezTo>
                    <a:pt x="397" y="18166"/>
                    <a:pt x="1486" y="18355"/>
                    <a:pt x="2277" y="17968"/>
                  </a:cubicBezTo>
                  <a:cubicBezTo>
                    <a:pt x="2630" y="17794"/>
                    <a:pt x="3011" y="17540"/>
                    <a:pt x="3363" y="17711"/>
                  </a:cubicBezTo>
                  <a:cubicBezTo>
                    <a:pt x="3733" y="17887"/>
                    <a:pt x="3891" y="18442"/>
                    <a:pt x="4043" y="18919"/>
                  </a:cubicBezTo>
                  <a:cubicBezTo>
                    <a:pt x="4194" y="19397"/>
                    <a:pt x="4459" y="19923"/>
                    <a:pt x="4852" y="19914"/>
                  </a:cubicBezTo>
                  <a:cubicBezTo>
                    <a:pt x="5411" y="19899"/>
                    <a:pt x="5596" y="18885"/>
                    <a:pt x="6078" y="18513"/>
                  </a:cubicBezTo>
                  <a:cubicBezTo>
                    <a:pt x="6445" y="18231"/>
                    <a:pt x="6931" y="18383"/>
                    <a:pt x="7276" y="18706"/>
                  </a:cubicBezTo>
                  <a:cubicBezTo>
                    <a:pt x="7622" y="19028"/>
                    <a:pt x="7870" y="19499"/>
                    <a:pt x="8147" y="19920"/>
                  </a:cubicBezTo>
                  <a:cubicBezTo>
                    <a:pt x="8590" y="20590"/>
                    <a:pt x="9144" y="21172"/>
                    <a:pt x="9800" y="21386"/>
                  </a:cubicBezTo>
                  <a:cubicBezTo>
                    <a:pt x="10455" y="21600"/>
                    <a:pt x="11222" y="21383"/>
                    <a:pt x="11646" y="20695"/>
                  </a:cubicBezTo>
                  <a:cubicBezTo>
                    <a:pt x="11795" y="20453"/>
                    <a:pt x="11899" y="20165"/>
                    <a:pt x="12060" y="19933"/>
                  </a:cubicBezTo>
                  <a:cubicBezTo>
                    <a:pt x="12545" y="19239"/>
                    <a:pt x="13535" y="19356"/>
                    <a:pt x="13916" y="20156"/>
                  </a:cubicBezTo>
                  <a:cubicBezTo>
                    <a:pt x="14013" y="20363"/>
                    <a:pt x="14077" y="20602"/>
                    <a:pt x="14205" y="20776"/>
                  </a:cubicBezTo>
                  <a:cubicBezTo>
                    <a:pt x="14335" y="20955"/>
                    <a:pt x="14522" y="21048"/>
                    <a:pt x="14709" y="21092"/>
                  </a:cubicBezTo>
                  <a:cubicBezTo>
                    <a:pt x="15658" y="21327"/>
                    <a:pt x="16562" y="20491"/>
                    <a:pt x="17242" y="19589"/>
                  </a:cubicBezTo>
                  <a:cubicBezTo>
                    <a:pt x="17718" y="18957"/>
                    <a:pt x="18376" y="18207"/>
                    <a:pt x="18975" y="18616"/>
                  </a:cubicBezTo>
                  <a:cubicBezTo>
                    <a:pt x="19249" y="18802"/>
                    <a:pt x="19412" y="19192"/>
                    <a:pt x="19675" y="19403"/>
                  </a:cubicBezTo>
                  <a:cubicBezTo>
                    <a:pt x="20111" y="19750"/>
                    <a:pt x="20717" y="19486"/>
                    <a:pt x="21034" y="18966"/>
                  </a:cubicBezTo>
                  <a:cubicBezTo>
                    <a:pt x="21351" y="18445"/>
                    <a:pt x="21434" y="17742"/>
                    <a:pt x="21429" y="17072"/>
                  </a:cubicBezTo>
                  <a:cubicBezTo>
                    <a:pt x="21425" y="16499"/>
                    <a:pt x="21361" y="15920"/>
                    <a:pt x="21181" y="15396"/>
                  </a:cubicBezTo>
                  <a:cubicBezTo>
                    <a:pt x="20719" y="14045"/>
                    <a:pt x="19626" y="13230"/>
                    <a:pt x="19429" y="11699"/>
                  </a:cubicBezTo>
                  <a:cubicBezTo>
                    <a:pt x="19439" y="11767"/>
                    <a:pt x="19448" y="11835"/>
                    <a:pt x="19460" y="11903"/>
                  </a:cubicBezTo>
                  <a:cubicBezTo>
                    <a:pt x="19325" y="10980"/>
                    <a:pt x="19377" y="10028"/>
                    <a:pt x="19202" y="9096"/>
                  </a:cubicBezTo>
                  <a:cubicBezTo>
                    <a:pt x="19017" y="8113"/>
                    <a:pt x="18738" y="7162"/>
                    <a:pt x="18373" y="6266"/>
                  </a:cubicBezTo>
                  <a:cubicBezTo>
                    <a:pt x="17654" y="4497"/>
                    <a:pt x="16603" y="2956"/>
                    <a:pt x="15317" y="1862"/>
                  </a:cubicBezTo>
                  <a:cubicBezTo>
                    <a:pt x="13895" y="654"/>
                    <a:pt x="12221" y="0"/>
                    <a:pt x="10524" y="0"/>
                  </a:cubicBezTo>
                  <a:cubicBezTo>
                    <a:pt x="7515" y="0"/>
                    <a:pt x="4687" y="2079"/>
                    <a:pt x="3058" y="5377"/>
                  </a:cubicBezTo>
                  <a:cubicBezTo>
                    <a:pt x="2570" y="6365"/>
                    <a:pt x="2194" y="7447"/>
                    <a:pt x="1945" y="8578"/>
                  </a:cubicBezTo>
                  <a:cubicBezTo>
                    <a:pt x="1699" y="9697"/>
                    <a:pt x="1631" y="10859"/>
                    <a:pt x="1593" y="12015"/>
                  </a:cubicBezTo>
                  <a:cubicBezTo>
                    <a:pt x="1586" y="12191"/>
                    <a:pt x="1574" y="12350"/>
                    <a:pt x="1553" y="1249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172CB94-CCD8-45F4-9DDD-50E9AACA782F}"/>
                </a:ext>
              </a:extLst>
            </p:cNvPr>
            <p:cNvSpPr/>
            <p:nvPr/>
          </p:nvSpPr>
          <p:spPr>
            <a:xfrm>
              <a:off x="2197099" y="3398982"/>
              <a:ext cx="44871" cy="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6998" extrusionOk="0">
                  <a:moveTo>
                    <a:pt x="19236" y="1299"/>
                  </a:moveTo>
                  <a:cubicBezTo>
                    <a:pt x="18627" y="424"/>
                    <a:pt x="18019" y="-114"/>
                    <a:pt x="17593" y="21"/>
                  </a:cubicBezTo>
                  <a:cubicBezTo>
                    <a:pt x="11813" y="155"/>
                    <a:pt x="5667" y="2174"/>
                    <a:pt x="739" y="5740"/>
                  </a:cubicBezTo>
                  <a:cubicBezTo>
                    <a:pt x="313" y="5942"/>
                    <a:pt x="70" y="6682"/>
                    <a:pt x="9" y="7826"/>
                  </a:cubicBezTo>
                  <a:cubicBezTo>
                    <a:pt x="-52" y="8970"/>
                    <a:pt x="191" y="10383"/>
                    <a:pt x="617" y="11931"/>
                  </a:cubicBezTo>
                  <a:cubicBezTo>
                    <a:pt x="1043" y="13478"/>
                    <a:pt x="1652" y="14824"/>
                    <a:pt x="2260" y="15699"/>
                  </a:cubicBezTo>
                  <a:cubicBezTo>
                    <a:pt x="2869" y="16574"/>
                    <a:pt x="3477" y="17112"/>
                    <a:pt x="3903" y="16978"/>
                  </a:cubicBezTo>
                  <a:cubicBezTo>
                    <a:pt x="9501" y="14084"/>
                    <a:pt x="17046" y="21486"/>
                    <a:pt x="20757" y="11191"/>
                  </a:cubicBezTo>
                  <a:cubicBezTo>
                    <a:pt x="21183" y="10989"/>
                    <a:pt x="21426" y="10249"/>
                    <a:pt x="21487" y="9105"/>
                  </a:cubicBezTo>
                  <a:cubicBezTo>
                    <a:pt x="21548" y="7961"/>
                    <a:pt x="21305" y="6548"/>
                    <a:pt x="20879" y="5000"/>
                  </a:cubicBezTo>
                  <a:cubicBezTo>
                    <a:pt x="20392" y="3520"/>
                    <a:pt x="19844" y="2174"/>
                    <a:pt x="19236" y="12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1A83773F-BE32-4DBA-8684-6B5554BF7A57}"/>
                </a:ext>
              </a:extLst>
            </p:cNvPr>
            <p:cNvSpPr/>
            <p:nvPr/>
          </p:nvSpPr>
          <p:spPr>
            <a:xfrm>
              <a:off x="2476500" y="3437081"/>
              <a:ext cx="34176" cy="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46" h="21449" extrusionOk="0">
                  <a:moveTo>
                    <a:pt x="5051" y="21098"/>
                  </a:moveTo>
                  <a:cubicBezTo>
                    <a:pt x="6499" y="21403"/>
                    <a:pt x="7885" y="21525"/>
                    <a:pt x="8955" y="21403"/>
                  </a:cubicBezTo>
                  <a:cubicBezTo>
                    <a:pt x="10026" y="21281"/>
                    <a:pt x="10718" y="20976"/>
                    <a:pt x="10844" y="20549"/>
                  </a:cubicBezTo>
                  <a:cubicBezTo>
                    <a:pt x="11348" y="14386"/>
                    <a:pt x="21235" y="11091"/>
                    <a:pt x="14749" y="3281"/>
                  </a:cubicBezTo>
                  <a:cubicBezTo>
                    <a:pt x="14812" y="2793"/>
                    <a:pt x="14308" y="2244"/>
                    <a:pt x="13426" y="1694"/>
                  </a:cubicBezTo>
                  <a:cubicBezTo>
                    <a:pt x="12545" y="1145"/>
                    <a:pt x="11222" y="657"/>
                    <a:pt x="9774" y="352"/>
                  </a:cubicBezTo>
                  <a:cubicBezTo>
                    <a:pt x="8325" y="47"/>
                    <a:pt x="6940" y="-75"/>
                    <a:pt x="5869" y="47"/>
                  </a:cubicBezTo>
                  <a:cubicBezTo>
                    <a:pt x="4799" y="169"/>
                    <a:pt x="4106" y="474"/>
                    <a:pt x="3980" y="963"/>
                  </a:cubicBezTo>
                  <a:cubicBezTo>
                    <a:pt x="1146" y="6027"/>
                    <a:pt x="-365" y="12373"/>
                    <a:pt x="76" y="18230"/>
                  </a:cubicBezTo>
                  <a:cubicBezTo>
                    <a:pt x="13" y="18657"/>
                    <a:pt x="517" y="19267"/>
                    <a:pt x="1398" y="19817"/>
                  </a:cubicBezTo>
                  <a:cubicBezTo>
                    <a:pt x="2280" y="20305"/>
                    <a:pt x="3602" y="20793"/>
                    <a:pt x="5051" y="2109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77F854BD-A757-4541-AEEA-A41794773FD9}"/>
                </a:ext>
              </a:extLst>
            </p:cNvPr>
            <p:cNvSpPr/>
            <p:nvPr/>
          </p:nvSpPr>
          <p:spPr>
            <a:xfrm>
              <a:off x="1765300" y="3538681"/>
              <a:ext cx="27968" cy="1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01" h="21560" extrusionOk="0">
                  <a:moveTo>
                    <a:pt x="12711" y="496"/>
                  </a:moveTo>
                  <a:cubicBezTo>
                    <a:pt x="11345" y="173"/>
                    <a:pt x="9381" y="-20"/>
                    <a:pt x="7418" y="2"/>
                  </a:cubicBezTo>
                  <a:cubicBezTo>
                    <a:pt x="5369" y="23"/>
                    <a:pt x="3576" y="259"/>
                    <a:pt x="2295" y="603"/>
                  </a:cubicBezTo>
                  <a:cubicBezTo>
                    <a:pt x="1015" y="947"/>
                    <a:pt x="246" y="1420"/>
                    <a:pt x="246" y="1893"/>
                  </a:cubicBezTo>
                  <a:cubicBezTo>
                    <a:pt x="-266" y="8190"/>
                    <a:pt x="-266" y="13649"/>
                    <a:pt x="3149" y="19818"/>
                  </a:cubicBezTo>
                  <a:cubicBezTo>
                    <a:pt x="3234" y="20290"/>
                    <a:pt x="4173" y="20742"/>
                    <a:pt x="5539" y="21064"/>
                  </a:cubicBezTo>
                  <a:cubicBezTo>
                    <a:pt x="6906" y="21387"/>
                    <a:pt x="8869" y="21580"/>
                    <a:pt x="10833" y="21558"/>
                  </a:cubicBezTo>
                  <a:cubicBezTo>
                    <a:pt x="12796" y="21537"/>
                    <a:pt x="14675" y="21301"/>
                    <a:pt x="15955" y="20957"/>
                  </a:cubicBezTo>
                  <a:cubicBezTo>
                    <a:pt x="17236" y="20613"/>
                    <a:pt x="18004" y="20140"/>
                    <a:pt x="18004" y="19667"/>
                  </a:cubicBezTo>
                  <a:cubicBezTo>
                    <a:pt x="17748" y="13671"/>
                    <a:pt x="21334" y="8190"/>
                    <a:pt x="15102" y="1742"/>
                  </a:cubicBezTo>
                  <a:cubicBezTo>
                    <a:pt x="15016" y="1291"/>
                    <a:pt x="14077" y="840"/>
                    <a:pt x="12711" y="49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FCC1790-D582-4EF4-8957-8EB624774234}"/>
                </a:ext>
              </a:extLst>
            </p:cNvPr>
            <p:cNvSpPr/>
            <p:nvPr/>
          </p:nvSpPr>
          <p:spPr>
            <a:xfrm>
              <a:off x="1917699" y="3437081"/>
              <a:ext cx="102335" cy="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7" extrusionOk="0">
                  <a:moveTo>
                    <a:pt x="17542" y="624"/>
                  </a:moveTo>
                  <a:cubicBezTo>
                    <a:pt x="17542" y="624"/>
                    <a:pt x="16882" y="1283"/>
                    <a:pt x="15800" y="2300"/>
                  </a:cubicBezTo>
                  <a:cubicBezTo>
                    <a:pt x="15271" y="2808"/>
                    <a:pt x="14743" y="3048"/>
                    <a:pt x="14057" y="3526"/>
                  </a:cubicBezTo>
                  <a:cubicBezTo>
                    <a:pt x="8353" y="6997"/>
                    <a:pt x="4524" y="11813"/>
                    <a:pt x="722" y="16750"/>
                  </a:cubicBezTo>
                  <a:cubicBezTo>
                    <a:pt x="299" y="17198"/>
                    <a:pt x="62" y="17827"/>
                    <a:pt x="9" y="18485"/>
                  </a:cubicBezTo>
                  <a:cubicBezTo>
                    <a:pt x="-44" y="19143"/>
                    <a:pt x="141" y="19831"/>
                    <a:pt x="537" y="20370"/>
                  </a:cubicBezTo>
                  <a:cubicBezTo>
                    <a:pt x="933" y="20908"/>
                    <a:pt x="1514" y="21207"/>
                    <a:pt x="2068" y="21297"/>
                  </a:cubicBezTo>
                  <a:cubicBezTo>
                    <a:pt x="8168" y="17198"/>
                    <a:pt x="13133" y="10198"/>
                    <a:pt x="18968" y="6009"/>
                  </a:cubicBezTo>
                  <a:cubicBezTo>
                    <a:pt x="19840" y="5172"/>
                    <a:pt x="20473" y="4573"/>
                    <a:pt x="20473" y="4573"/>
                  </a:cubicBezTo>
                  <a:cubicBezTo>
                    <a:pt x="21424" y="3646"/>
                    <a:pt x="21556" y="2001"/>
                    <a:pt x="20737" y="894"/>
                  </a:cubicBezTo>
                  <a:cubicBezTo>
                    <a:pt x="19972" y="-183"/>
                    <a:pt x="18519" y="-303"/>
                    <a:pt x="17542" y="62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2824FE3-775D-4E3B-B6FB-8365B390F9E0}"/>
                </a:ext>
              </a:extLst>
            </p:cNvPr>
            <p:cNvSpPr/>
            <p:nvPr/>
          </p:nvSpPr>
          <p:spPr>
            <a:xfrm>
              <a:off x="2070099" y="3310081"/>
              <a:ext cx="65299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16904" extrusionOk="0">
                  <a:moveTo>
                    <a:pt x="13280" y="16134"/>
                  </a:moveTo>
                  <a:cubicBezTo>
                    <a:pt x="13869" y="16537"/>
                    <a:pt x="14733" y="16751"/>
                    <a:pt x="15597" y="16778"/>
                  </a:cubicBezTo>
                  <a:cubicBezTo>
                    <a:pt x="16893" y="17288"/>
                    <a:pt x="20192" y="16161"/>
                    <a:pt x="20192" y="15007"/>
                  </a:cubicBezTo>
                  <a:cubicBezTo>
                    <a:pt x="15204" y="9319"/>
                    <a:pt x="3540" y="-4312"/>
                    <a:pt x="202" y="1350"/>
                  </a:cubicBezTo>
                  <a:cubicBezTo>
                    <a:pt x="-1408" y="5938"/>
                    <a:pt x="6918" y="12780"/>
                    <a:pt x="13280" y="1613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3006799C-81DE-4500-861B-C5E4DE34E202}"/>
                </a:ext>
              </a:extLst>
            </p:cNvPr>
            <p:cNvSpPr/>
            <p:nvPr/>
          </p:nvSpPr>
          <p:spPr>
            <a:xfrm>
              <a:off x="2171699" y="3259282"/>
              <a:ext cx="88681" cy="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7" h="18869" extrusionOk="0">
                  <a:moveTo>
                    <a:pt x="16288" y="0"/>
                  </a:moveTo>
                  <a:cubicBezTo>
                    <a:pt x="10375" y="3498"/>
                    <a:pt x="-3733" y="11533"/>
                    <a:pt x="928" y="17772"/>
                  </a:cubicBezTo>
                  <a:cubicBezTo>
                    <a:pt x="4812" y="21600"/>
                    <a:pt x="12254" y="14652"/>
                    <a:pt x="16263" y="8555"/>
                  </a:cubicBezTo>
                  <a:cubicBezTo>
                    <a:pt x="16714" y="8035"/>
                    <a:pt x="17040" y="7137"/>
                    <a:pt x="17216" y="6097"/>
                  </a:cubicBezTo>
                  <a:cubicBezTo>
                    <a:pt x="17867" y="4868"/>
                    <a:pt x="17316" y="473"/>
                    <a:pt x="162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8FD5E69C-CC27-451D-A76A-A3F58F65EADF}"/>
                </a:ext>
              </a:extLst>
            </p:cNvPr>
            <p:cNvSpPr/>
            <p:nvPr/>
          </p:nvSpPr>
          <p:spPr>
            <a:xfrm>
              <a:off x="2476500" y="3525981"/>
              <a:ext cx="66579" cy="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5" h="16760" extrusionOk="0">
                  <a:moveTo>
                    <a:pt x="18688" y="12976"/>
                  </a:moveTo>
                  <a:cubicBezTo>
                    <a:pt x="14062" y="8509"/>
                    <a:pt x="3244" y="-4840"/>
                    <a:pt x="148" y="1835"/>
                  </a:cubicBezTo>
                  <a:cubicBezTo>
                    <a:pt x="-1382" y="6302"/>
                    <a:pt x="9400" y="10743"/>
                    <a:pt x="12642" y="16103"/>
                  </a:cubicBezTo>
                  <a:cubicBezTo>
                    <a:pt x="13115" y="16497"/>
                    <a:pt x="13844" y="16734"/>
                    <a:pt x="14645" y="16760"/>
                  </a:cubicBezTo>
                  <a:cubicBezTo>
                    <a:pt x="17122" y="16313"/>
                    <a:pt x="20218" y="15210"/>
                    <a:pt x="18688" y="1297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BD28F287-C5C5-438D-93AB-17D22FFAF70F}"/>
                </a:ext>
              </a:extLst>
            </p:cNvPr>
            <p:cNvSpPr/>
            <p:nvPr/>
          </p:nvSpPr>
          <p:spPr>
            <a:xfrm>
              <a:off x="2070099" y="3576782"/>
              <a:ext cx="65678" cy="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2" extrusionOk="0">
                  <a:moveTo>
                    <a:pt x="12790" y="157"/>
                  </a:moveTo>
                  <a:cubicBezTo>
                    <a:pt x="8367" y="3900"/>
                    <a:pt x="-4903" y="11656"/>
                    <a:pt x="1910" y="17473"/>
                  </a:cubicBezTo>
                  <a:cubicBezTo>
                    <a:pt x="6462" y="20765"/>
                    <a:pt x="10724" y="9943"/>
                    <a:pt x="16084" y="8094"/>
                  </a:cubicBezTo>
                  <a:cubicBezTo>
                    <a:pt x="16471" y="7688"/>
                    <a:pt x="16697" y="6921"/>
                    <a:pt x="16697" y="6019"/>
                  </a:cubicBezTo>
                  <a:cubicBezTo>
                    <a:pt x="16213" y="3088"/>
                    <a:pt x="15018" y="-835"/>
                    <a:pt x="12790" y="1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C46501F4-E383-4A69-BAA6-925D319AEB1D}"/>
                </a:ext>
              </a:extLst>
            </p:cNvPr>
            <p:cNvSpPr/>
            <p:nvPr/>
          </p:nvSpPr>
          <p:spPr>
            <a:xfrm>
              <a:off x="2285999" y="3487882"/>
              <a:ext cx="65679" cy="5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7" h="18093" extrusionOk="0">
                  <a:moveTo>
                    <a:pt x="1910" y="17474"/>
                  </a:moveTo>
                  <a:cubicBezTo>
                    <a:pt x="6462" y="20766"/>
                    <a:pt x="10724" y="9944"/>
                    <a:pt x="16084" y="8095"/>
                  </a:cubicBezTo>
                  <a:cubicBezTo>
                    <a:pt x="16471" y="7689"/>
                    <a:pt x="16697" y="6922"/>
                    <a:pt x="16697" y="6020"/>
                  </a:cubicBezTo>
                  <a:cubicBezTo>
                    <a:pt x="16180" y="3044"/>
                    <a:pt x="14986" y="-834"/>
                    <a:pt x="12758" y="158"/>
                  </a:cubicBezTo>
                  <a:cubicBezTo>
                    <a:pt x="8367" y="3901"/>
                    <a:pt x="-4903" y="11657"/>
                    <a:pt x="1910" y="1747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F72D05BA-A51A-49EB-BDD5-CEFCC6A54998}"/>
                </a:ext>
              </a:extLst>
            </p:cNvPr>
            <p:cNvSpPr/>
            <p:nvPr/>
          </p:nvSpPr>
          <p:spPr>
            <a:xfrm>
              <a:off x="1879599" y="3589482"/>
              <a:ext cx="57797" cy="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1" h="16190" extrusionOk="0">
                  <a:moveTo>
                    <a:pt x="6732" y="390"/>
                  </a:moveTo>
                  <a:cubicBezTo>
                    <a:pt x="6277" y="52"/>
                    <a:pt x="5532" y="-84"/>
                    <a:pt x="4704" y="52"/>
                  </a:cubicBezTo>
                  <a:cubicBezTo>
                    <a:pt x="2139" y="1000"/>
                    <a:pt x="-1089" y="2794"/>
                    <a:pt x="359" y="4927"/>
                  </a:cubicBezTo>
                  <a:cubicBezTo>
                    <a:pt x="4828" y="8922"/>
                    <a:pt x="15008" y="21516"/>
                    <a:pt x="18608" y="13662"/>
                  </a:cubicBezTo>
                  <a:cubicBezTo>
                    <a:pt x="20511" y="8515"/>
                    <a:pt x="9711" y="5638"/>
                    <a:pt x="6732" y="3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36CC8FB-545B-4D89-8080-213CFF4027D0}"/>
                </a:ext>
              </a:extLst>
            </p:cNvPr>
            <p:cNvSpPr/>
            <p:nvPr/>
          </p:nvSpPr>
          <p:spPr>
            <a:xfrm>
              <a:off x="1943100" y="3310082"/>
              <a:ext cx="65268" cy="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18" h="18196" extrusionOk="0">
                  <a:moveTo>
                    <a:pt x="4074" y="18011"/>
                  </a:moveTo>
                  <a:cubicBezTo>
                    <a:pt x="8407" y="14145"/>
                    <a:pt x="21600" y="6011"/>
                    <a:pt x="14616" y="545"/>
                  </a:cubicBezTo>
                  <a:cubicBezTo>
                    <a:pt x="9992" y="-2522"/>
                    <a:pt x="5917" y="8278"/>
                    <a:pt x="582" y="10323"/>
                  </a:cubicBezTo>
                  <a:cubicBezTo>
                    <a:pt x="194" y="10723"/>
                    <a:pt x="0" y="11523"/>
                    <a:pt x="0" y="12367"/>
                  </a:cubicBezTo>
                  <a:cubicBezTo>
                    <a:pt x="582" y="15300"/>
                    <a:pt x="1875" y="19078"/>
                    <a:pt x="4074" y="1801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B9B6638F-FB02-4304-88F2-DCE92D1808CB}"/>
                </a:ext>
              </a:extLst>
            </p:cNvPr>
            <p:cNvSpPr/>
            <p:nvPr/>
          </p:nvSpPr>
          <p:spPr>
            <a:xfrm>
              <a:off x="2324099" y="3310082"/>
              <a:ext cx="82896" cy="1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6" extrusionOk="0">
                  <a:moveTo>
                    <a:pt x="5198" y="890"/>
                  </a:moveTo>
                  <a:cubicBezTo>
                    <a:pt x="4771" y="437"/>
                    <a:pt x="4082" y="134"/>
                    <a:pt x="3360" y="34"/>
                  </a:cubicBezTo>
                  <a:cubicBezTo>
                    <a:pt x="2638" y="-67"/>
                    <a:pt x="1883" y="59"/>
                    <a:pt x="1226" y="386"/>
                  </a:cubicBezTo>
                  <a:cubicBezTo>
                    <a:pt x="570" y="739"/>
                    <a:pt x="176" y="1242"/>
                    <a:pt x="44" y="1796"/>
                  </a:cubicBezTo>
                  <a:cubicBezTo>
                    <a:pt x="-87" y="2350"/>
                    <a:pt x="77" y="2929"/>
                    <a:pt x="471" y="3407"/>
                  </a:cubicBezTo>
                  <a:cubicBezTo>
                    <a:pt x="5691" y="10104"/>
                    <a:pt x="11238" y="15441"/>
                    <a:pt x="16228" y="20576"/>
                  </a:cubicBezTo>
                  <a:cubicBezTo>
                    <a:pt x="16655" y="21029"/>
                    <a:pt x="17344" y="21332"/>
                    <a:pt x="18066" y="21432"/>
                  </a:cubicBezTo>
                  <a:cubicBezTo>
                    <a:pt x="18788" y="21533"/>
                    <a:pt x="19543" y="21407"/>
                    <a:pt x="20200" y="21080"/>
                  </a:cubicBezTo>
                  <a:cubicBezTo>
                    <a:pt x="20856" y="20727"/>
                    <a:pt x="21250" y="20224"/>
                    <a:pt x="21382" y="19670"/>
                  </a:cubicBezTo>
                  <a:cubicBezTo>
                    <a:pt x="21513" y="19116"/>
                    <a:pt x="21349" y="18537"/>
                    <a:pt x="20955" y="18059"/>
                  </a:cubicBezTo>
                  <a:cubicBezTo>
                    <a:pt x="16852" y="11186"/>
                    <a:pt x="11271" y="5849"/>
                    <a:pt x="5198" y="89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41DF0F7E-A20A-4FBF-95A4-70A964F87CF7}"/>
                </a:ext>
              </a:extLst>
            </p:cNvPr>
            <p:cNvSpPr/>
            <p:nvPr/>
          </p:nvSpPr>
          <p:spPr>
            <a:xfrm>
              <a:off x="2285999" y="3627581"/>
              <a:ext cx="94102" cy="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83" extrusionOk="0">
                  <a:moveTo>
                    <a:pt x="20309" y="13059"/>
                  </a:moveTo>
                  <a:cubicBezTo>
                    <a:pt x="13883" y="10825"/>
                    <a:pt x="8347" y="1639"/>
                    <a:pt x="1491" y="0"/>
                  </a:cubicBezTo>
                  <a:cubicBezTo>
                    <a:pt x="975" y="447"/>
                    <a:pt x="516" y="1291"/>
                    <a:pt x="258" y="2383"/>
                  </a:cubicBezTo>
                  <a:cubicBezTo>
                    <a:pt x="-287" y="4568"/>
                    <a:pt x="57" y="6951"/>
                    <a:pt x="1033" y="7696"/>
                  </a:cubicBezTo>
                  <a:cubicBezTo>
                    <a:pt x="1033" y="7696"/>
                    <a:pt x="1549" y="8243"/>
                    <a:pt x="2237" y="9285"/>
                  </a:cubicBezTo>
                  <a:cubicBezTo>
                    <a:pt x="5680" y="16138"/>
                    <a:pt x="10413" y="21451"/>
                    <a:pt x="16637" y="20160"/>
                  </a:cubicBezTo>
                  <a:cubicBezTo>
                    <a:pt x="17555" y="20458"/>
                    <a:pt x="18186" y="20855"/>
                    <a:pt x="18186" y="20855"/>
                  </a:cubicBezTo>
                  <a:cubicBezTo>
                    <a:pt x="19162" y="21600"/>
                    <a:pt x="20452" y="20458"/>
                    <a:pt x="20997" y="18273"/>
                  </a:cubicBezTo>
                  <a:cubicBezTo>
                    <a:pt x="21284" y="17181"/>
                    <a:pt x="21313" y="16038"/>
                    <a:pt x="21170" y="15095"/>
                  </a:cubicBezTo>
                  <a:cubicBezTo>
                    <a:pt x="21055" y="14152"/>
                    <a:pt x="20711" y="13357"/>
                    <a:pt x="20309" y="1305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250" noProof="1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47690-5A1E-461B-AA39-EE26CD2D6466}"/>
              </a:ext>
            </a:extLst>
          </p:cNvPr>
          <p:cNvSpPr/>
          <p:nvPr/>
        </p:nvSpPr>
        <p:spPr>
          <a:xfrm>
            <a:off x="704137" y="4401744"/>
            <a:ext cx="62869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7%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22DCCE7-A997-4CF9-9211-4E14609E465F}"/>
              </a:ext>
            </a:extLst>
          </p:cNvPr>
          <p:cNvSpPr/>
          <p:nvPr/>
        </p:nvSpPr>
        <p:spPr>
          <a:xfrm>
            <a:off x="2049387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BD23687-DA60-4BAD-99DE-059C5085F868}"/>
              </a:ext>
            </a:extLst>
          </p:cNvPr>
          <p:cNvSpPr/>
          <p:nvPr/>
        </p:nvSpPr>
        <p:spPr>
          <a:xfrm>
            <a:off x="3461537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26933D73-4062-41C7-A67E-A55F3A1C6E75}"/>
              </a:ext>
            </a:extLst>
          </p:cNvPr>
          <p:cNvSpPr/>
          <p:nvPr/>
        </p:nvSpPr>
        <p:spPr>
          <a:xfrm>
            <a:off x="4873688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9CF536-B14C-4452-A0BD-517FCF8802C8}"/>
              </a:ext>
            </a:extLst>
          </p:cNvPr>
          <p:cNvSpPr/>
          <p:nvPr/>
        </p:nvSpPr>
        <p:spPr>
          <a:xfrm>
            <a:off x="6285838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77%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2A254634-29E9-4830-929D-18BFC70FB9F3}"/>
              </a:ext>
            </a:extLst>
          </p:cNvPr>
          <p:cNvSpPr/>
          <p:nvPr/>
        </p:nvSpPr>
        <p:spPr>
          <a:xfrm>
            <a:off x="7697985" y="4401744"/>
            <a:ext cx="81144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800" b="1" noProof="1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080EF1BC-3101-44DB-827F-FEB1016A3F2D}"/>
              </a:ext>
            </a:extLst>
          </p:cNvPr>
          <p:cNvSpPr txBox="1"/>
          <p:nvPr/>
        </p:nvSpPr>
        <p:spPr>
          <a:xfrm>
            <a:off x="408289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F0A99DC-EC12-4240-B6D0-13D6787D3D60}"/>
              </a:ext>
            </a:extLst>
          </p:cNvPr>
          <p:cNvSpPr txBox="1"/>
          <p:nvPr/>
        </p:nvSpPr>
        <p:spPr>
          <a:xfrm>
            <a:off x="1825333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897F703C-588C-4036-942B-D257941712DA}"/>
              </a:ext>
            </a:extLst>
          </p:cNvPr>
          <p:cNvSpPr txBox="1"/>
          <p:nvPr/>
        </p:nvSpPr>
        <p:spPr>
          <a:xfrm>
            <a:off x="3242377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0434A0C-23C3-4FF1-AC23-99AEC0D7A79D}"/>
              </a:ext>
            </a:extLst>
          </p:cNvPr>
          <p:cNvSpPr txBox="1"/>
          <p:nvPr/>
        </p:nvSpPr>
        <p:spPr>
          <a:xfrm>
            <a:off x="4659421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B16FAFF-7ABA-45F3-ACA2-5DC452E58C34}"/>
              </a:ext>
            </a:extLst>
          </p:cNvPr>
          <p:cNvSpPr txBox="1"/>
          <p:nvPr/>
        </p:nvSpPr>
        <p:spPr>
          <a:xfrm>
            <a:off x="6076465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75E72CE-B4B7-4178-BF6F-120DF7477155}"/>
              </a:ext>
            </a:extLst>
          </p:cNvPr>
          <p:cNvSpPr txBox="1"/>
          <p:nvPr/>
        </p:nvSpPr>
        <p:spPr>
          <a:xfrm>
            <a:off x="7493508" y="4885528"/>
            <a:ext cx="122039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28074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358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 Cream Infographics for PowerPoint</vt:lpstr>
      <vt:lpstr>Ice Cream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2019-01-09T19:27:31Z</dcterms:modified>
  <cp:category>Charts &amp; Diagrams; Graphics &amp; Metaphors</cp:category>
</cp:coreProperties>
</file>