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005" autoAdjust="0"/>
  </p:normalViewPr>
  <p:slideViewPr>
    <p:cSldViewPr snapToGrid="0" showGuides="1">
      <p:cViewPr varScale="1">
        <p:scale>
          <a:sx n="103" d="100"/>
          <a:sy n="103" d="100"/>
        </p:scale>
        <p:origin x="6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6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Ice Cream Infographics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401B4F-507F-45E1-86E1-53CB21301208}"/>
              </a:ext>
            </a:extLst>
          </p:cNvPr>
          <p:cNvGrpSpPr/>
          <p:nvPr/>
        </p:nvGrpSpPr>
        <p:grpSpPr>
          <a:xfrm>
            <a:off x="6572336" y="3262734"/>
            <a:ext cx="934086" cy="1301497"/>
            <a:chOff x="6426199" y="3868881"/>
            <a:chExt cx="934086" cy="130149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1748F43-6DEA-4734-A7F6-C0AF48206E92}"/>
                </a:ext>
              </a:extLst>
            </p:cNvPr>
            <p:cNvSpPr/>
            <p:nvPr/>
          </p:nvSpPr>
          <p:spPr>
            <a:xfrm>
              <a:off x="6426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590B67E-E705-4017-820E-844A0BF6C76A}"/>
                </a:ext>
              </a:extLst>
            </p:cNvPr>
            <p:cNvSpPr/>
            <p:nvPr/>
          </p:nvSpPr>
          <p:spPr>
            <a:xfrm>
              <a:off x="6438900" y="3868881"/>
              <a:ext cx="90931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3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3" y="6976"/>
                  </a:lnTo>
                  <a:close/>
                  <a:moveTo>
                    <a:pt x="5683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3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322B7ADC-83B0-4A49-8D7B-F2C258CD948D}"/>
              </a:ext>
            </a:extLst>
          </p:cNvPr>
          <p:cNvSpPr/>
          <p:nvPr/>
        </p:nvSpPr>
        <p:spPr>
          <a:xfrm>
            <a:off x="6458036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19F42D9-8E8C-4EFE-A933-67D2E9D16137}"/>
              </a:ext>
            </a:extLst>
          </p:cNvPr>
          <p:cNvSpPr/>
          <p:nvPr/>
        </p:nvSpPr>
        <p:spPr>
          <a:xfrm>
            <a:off x="6445336" y="2221334"/>
            <a:ext cx="1169671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1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5F1B469-48BD-4CAA-B453-A084FE42D99C}"/>
              </a:ext>
            </a:extLst>
          </p:cNvPr>
          <p:cNvSpPr/>
          <p:nvPr/>
        </p:nvSpPr>
        <p:spPr>
          <a:xfrm>
            <a:off x="6483436" y="1814934"/>
            <a:ext cx="1098737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5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4CD49B-F5A6-4CE1-B7FC-D79ADFDAAE2F}"/>
              </a:ext>
            </a:extLst>
          </p:cNvPr>
          <p:cNvGrpSpPr/>
          <p:nvPr/>
        </p:nvGrpSpPr>
        <p:grpSpPr>
          <a:xfrm>
            <a:off x="6445336" y="1459334"/>
            <a:ext cx="1169671" cy="861264"/>
            <a:chOff x="6299199" y="2065481"/>
            <a:chExt cx="1169671" cy="86126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7A4DFE-B081-4FF1-B1F8-89F0FFF8E4D3}"/>
                </a:ext>
              </a:extLst>
            </p:cNvPr>
            <p:cNvSpPr/>
            <p:nvPr/>
          </p:nvSpPr>
          <p:spPr>
            <a:xfrm>
              <a:off x="6299199" y="2065481"/>
              <a:ext cx="1169671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2"/>
                    <a:pt x="1126" y="1334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1752E19-6DCC-4A41-AD5B-0F55677B57D0}"/>
                </a:ext>
              </a:extLst>
            </p:cNvPr>
            <p:cNvSpPr/>
            <p:nvPr/>
          </p:nvSpPr>
          <p:spPr>
            <a:xfrm>
              <a:off x="6896100" y="2268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3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5A07351-1DEB-457C-BB07-EC3E66D21662}"/>
                </a:ext>
              </a:extLst>
            </p:cNvPr>
            <p:cNvSpPr/>
            <p:nvPr/>
          </p:nvSpPr>
          <p:spPr>
            <a:xfrm>
              <a:off x="7175500" y="2306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A2E0498-948E-4EB2-9A75-C102AE151688}"/>
                </a:ext>
              </a:extLst>
            </p:cNvPr>
            <p:cNvSpPr/>
            <p:nvPr/>
          </p:nvSpPr>
          <p:spPr>
            <a:xfrm>
              <a:off x="6464300" y="2408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77EB58FD-F1F9-42C2-B3A4-010B719168C8}"/>
                </a:ext>
              </a:extLst>
            </p:cNvPr>
            <p:cNvSpPr/>
            <p:nvPr/>
          </p:nvSpPr>
          <p:spPr>
            <a:xfrm>
              <a:off x="6616700" y="2319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5"/>
                  </a:moveTo>
                  <a:cubicBezTo>
                    <a:pt x="17542" y="625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10"/>
                  </a:cubicBezTo>
                  <a:cubicBezTo>
                    <a:pt x="19840" y="5172"/>
                    <a:pt x="20473" y="4574"/>
                    <a:pt x="20473" y="4574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45" y="-183"/>
                    <a:pt x="18493" y="-303"/>
                    <a:pt x="17542" y="6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669ACA7-B794-4EF6-9C60-8EA711461126}"/>
                </a:ext>
              </a:extLst>
            </p:cNvPr>
            <p:cNvSpPr/>
            <p:nvPr/>
          </p:nvSpPr>
          <p:spPr>
            <a:xfrm>
              <a:off x="6769100" y="21924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1355EFB-5D3C-4E5B-B38B-DE01E3E19B7A}"/>
                </a:ext>
              </a:extLst>
            </p:cNvPr>
            <p:cNvSpPr/>
            <p:nvPr/>
          </p:nvSpPr>
          <p:spPr>
            <a:xfrm>
              <a:off x="6870699" y="2128982"/>
              <a:ext cx="8870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2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41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AB1A5B5-4477-47F8-BB17-49450BE4A8FB}"/>
                </a:ext>
              </a:extLst>
            </p:cNvPr>
            <p:cNvSpPr/>
            <p:nvPr/>
          </p:nvSpPr>
          <p:spPr>
            <a:xfrm>
              <a:off x="7175500" y="2408381"/>
              <a:ext cx="66636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3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183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9796E51-FAB0-4B60-BA24-5DD252BF30DE}"/>
                </a:ext>
              </a:extLst>
            </p:cNvPr>
            <p:cNvSpPr/>
            <p:nvPr/>
          </p:nvSpPr>
          <p:spPr>
            <a:xfrm>
              <a:off x="6769099" y="2446482"/>
              <a:ext cx="65677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54116CD-E0F2-4675-B153-720B9F39FEA4}"/>
                </a:ext>
              </a:extLst>
            </p:cNvPr>
            <p:cNvSpPr/>
            <p:nvPr/>
          </p:nvSpPr>
          <p:spPr>
            <a:xfrm>
              <a:off x="6985000" y="2370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46"/>
                    <a:pt x="-4916" y="11702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F066578-7CD8-4C2C-A841-643878DF11ED}"/>
                </a:ext>
              </a:extLst>
            </p:cNvPr>
            <p:cNvSpPr/>
            <p:nvPr/>
          </p:nvSpPr>
          <p:spPr>
            <a:xfrm>
              <a:off x="6578599" y="2471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94F6E23F-A086-4F8E-8CE5-EB0185B762B5}"/>
                </a:ext>
              </a:extLst>
            </p:cNvPr>
            <p:cNvSpPr/>
            <p:nvPr/>
          </p:nvSpPr>
          <p:spPr>
            <a:xfrm>
              <a:off x="6642100" y="2192482"/>
              <a:ext cx="65267" cy="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219" extrusionOk="0">
                  <a:moveTo>
                    <a:pt x="4074" y="18047"/>
                  </a:moveTo>
                  <a:cubicBezTo>
                    <a:pt x="8407" y="14173"/>
                    <a:pt x="21600" y="6023"/>
                    <a:pt x="14616" y="545"/>
                  </a:cubicBezTo>
                  <a:cubicBezTo>
                    <a:pt x="9992" y="-2528"/>
                    <a:pt x="5917" y="8294"/>
                    <a:pt x="582" y="10343"/>
                  </a:cubicBezTo>
                  <a:cubicBezTo>
                    <a:pt x="194" y="10744"/>
                    <a:pt x="0" y="11545"/>
                    <a:pt x="0" y="12392"/>
                  </a:cubicBezTo>
                  <a:cubicBezTo>
                    <a:pt x="614" y="15286"/>
                    <a:pt x="1876" y="19072"/>
                    <a:pt x="4074" y="1804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6F6F41C-D749-41E8-B75D-018E0C21AD75}"/>
                </a:ext>
              </a:extLst>
            </p:cNvPr>
            <p:cNvSpPr/>
            <p:nvPr/>
          </p:nvSpPr>
          <p:spPr>
            <a:xfrm>
              <a:off x="7023100" y="2179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304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530C395-A512-4AE7-8C83-9EF69569F78F}"/>
                </a:ext>
              </a:extLst>
            </p:cNvPr>
            <p:cNvSpPr/>
            <p:nvPr/>
          </p:nvSpPr>
          <p:spPr>
            <a:xfrm>
              <a:off x="6984999" y="2497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E7E18-8754-422E-8041-7A587799D70B}"/>
              </a:ext>
            </a:extLst>
          </p:cNvPr>
          <p:cNvGrpSpPr/>
          <p:nvPr/>
        </p:nvGrpSpPr>
        <p:grpSpPr>
          <a:xfrm>
            <a:off x="8453690" y="3262734"/>
            <a:ext cx="934084" cy="1301497"/>
            <a:chOff x="8051800" y="3868881"/>
            <a:chExt cx="934084" cy="1301497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47A7FE8-4AF9-48E9-A9CC-9CCF6B113DFD}"/>
                </a:ext>
              </a:extLst>
            </p:cNvPr>
            <p:cNvSpPr/>
            <p:nvPr/>
          </p:nvSpPr>
          <p:spPr>
            <a:xfrm>
              <a:off x="80518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1D718139-BD5C-4E86-B091-C32F60B0BDFC}"/>
                </a:ext>
              </a:extLst>
            </p:cNvPr>
            <p:cNvSpPr/>
            <p:nvPr/>
          </p:nvSpPr>
          <p:spPr>
            <a:xfrm>
              <a:off x="8064500" y="3868881"/>
              <a:ext cx="90906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3" y="21428"/>
                  </a:moveTo>
                  <a:lnTo>
                    <a:pt x="12119" y="20335"/>
                  </a:lnTo>
                  <a:lnTo>
                    <a:pt x="11826" y="20126"/>
                  </a:lnTo>
                  <a:lnTo>
                    <a:pt x="12417" y="19704"/>
                  </a:lnTo>
                  <a:lnTo>
                    <a:pt x="13670" y="17058"/>
                  </a:lnTo>
                  <a:lnTo>
                    <a:pt x="11826" y="15743"/>
                  </a:lnTo>
                  <a:lnTo>
                    <a:pt x="13875" y="14282"/>
                  </a:lnTo>
                  <a:lnTo>
                    <a:pt x="14702" y="14872"/>
                  </a:lnTo>
                  <a:lnTo>
                    <a:pt x="15218" y="13779"/>
                  </a:lnTo>
                  <a:lnTo>
                    <a:pt x="14898" y="13551"/>
                  </a:lnTo>
                  <a:lnTo>
                    <a:pt x="15544" y="13090"/>
                  </a:lnTo>
                  <a:lnTo>
                    <a:pt x="16769" y="10500"/>
                  </a:lnTo>
                  <a:lnTo>
                    <a:pt x="14898" y="9166"/>
                  </a:lnTo>
                  <a:lnTo>
                    <a:pt x="16947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7" y="1857"/>
                  </a:lnTo>
                  <a:lnTo>
                    <a:pt x="14898" y="396"/>
                  </a:lnTo>
                  <a:lnTo>
                    <a:pt x="15453" y="0"/>
                  </a:lnTo>
                  <a:lnTo>
                    <a:pt x="12291" y="0"/>
                  </a:lnTo>
                  <a:lnTo>
                    <a:pt x="12846" y="396"/>
                  </a:lnTo>
                  <a:lnTo>
                    <a:pt x="10797" y="1857"/>
                  </a:lnTo>
                  <a:lnTo>
                    <a:pt x="8748" y="396"/>
                  </a:lnTo>
                  <a:lnTo>
                    <a:pt x="9303" y="0"/>
                  </a:lnTo>
                  <a:lnTo>
                    <a:pt x="6147" y="0"/>
                  </a:lnTo>
                  <a:lnTo>
                    <a:pt x="6702" y="396"/>
                  </a:lnTo>
                  <a:lnTo>
                    <a:pt x="4653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2" y="7391"/>
                  </a:lnTo>
                  <a:lnTo>
                    <a:pt x="3558" y="8484"/>
                  </a:lnTo>
                  <a:lnTo>
                    <a:pt x="4656" y="7701"/>
                  </a:lnTo>
                  <a:lnTo>
                    <a:pt x="6705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1" y="12735"/>
                  </a:lnTo>
                  <a:lnTo>
                    <a:pt x="6708" y="13547"/>
                  </a:lnTo>
                  <a:lnTo>
                    <a:pt x="6144" y="13949"/>
                  </a:lnTo>
                  <a:lnTo>
                    <a:pt x="6660" y="15042"/>
                  </a:lnTo>
                  <a:lnTo>
                    <a:pt x="7731" y="14278"/>
                  </a:lnTo>
                  <a:lnTo>
                    <a:pt x="9780" y="15739"/>
                  </a:lnTo>
                  <a:lnTo>
                    <a:pt x="7731" y="17200"/>
                  </a:lnTo>
                  <a:lnTo>
                    <a:pt x="7656" y="17146"/>
                  </a:lnTo>
                  <a:lnTo>
                    <a:pt x="8700" y="19352"/>
                  </a:lnTo>
                  <a:lnTo>
                    <a:pt x="9783" y="20124"/>
                  </a:lnTo>
                  <a:lnTo>
                    <a:pt x="9246" y="20507"/>
                  </a:lnTo>
                  <a:lnTo>
                    <a:pt x="9762" y="21600"/>
                  </a:lnTo>
                  <a:lnTo>
                    <a:pt x="10806" y="20856"/>
                  </a:lnTo>
                  <a:lnTo>
                    <a:pt x="11603" y="21428"/>
                  </a:lnTo>
                  <a:close/>
                  <a:moveTo>
                    <a:pt x="15924" y="11358"/>
                  </a:moveTo>
                  <a:lnTo>
                    <a:pt x="13875" y="12819"/>
                  </a:lnTo>
                  <a:lnTo>
                    <a:pt x="11826" y="11358"/>
                  </a:lnTo>
                  <a:lnTo>
                    <a:pt x="13875" y="9897"/>
                  </a:lnTo>
                  <a:lnTo>
                    <a:pt x="15924" y="11358"/>
                  </a:lnTo>
                  <a:close/>
                  <a:moveTo>
                    <a:pt x="10800" y="10627"/>
                  </a:moveTo>
                  <a:lnTo>
                    <a:pt x="8751" y="9166"/>
                  </a:lnTo>
                  <a:lnTo>
                    <a:pt x="10800" y="7705"/>
                  </a:lnTo>
                  <a:lnTo>
                    <a:pt x="12849" y="9166"/>
                  </a:lnTo>
                  <a:lnTo>
                    <a:pt x="10800" y="10627"/>
                  </a:lnTo>
                  <a:close/>
                  <a:moveTo>
                    <a:pt x="13875" y="8436"/>
                  </a:moveTo>
                  <a:lnTo>
                    <a:pt x="11826" y="6976"/>
                  </a:lnTo>
                  <a:lnTo>
                    <a:pt x="13875" y="5515"/>
                  </a:lnTo>
                  <a:lnTo>
                    <a:pt x="15924" y="6976"/>
                  </a:lnTo>
                  <a:lnTo>
                    <a:pt x="13875" y="8436"/>
                  </a:lnTo>
                  <a:close/>
                  <a:moveTo>
                    <a:pt x="18999" y="4783"/>
                  </a:moveTo>
                  <a:lnTo>
                    <a:pt x="16950" y="6244"/>
                  </a:lnTo>
                  <a:lnTo>
                    <a:pt x="14901" y="4783"/>
                  </a:lnTo>
                  <a:lnTo>
                    <a:pt x="16950" y="3322"/>
                  </a:lnTo>
                  <a:lnTo>
                    <a:pt x="18999" y="4783"/>
                  </a:lnTo>
                  <a:close/>
                  <a:moveTo>
                    <a:pt x="13875" y="1130"/>
                  </a:moveTo>
                  <a:lnTo>
                    <a:pt x="15924" y="2591"/>
                  </a:lnTo>
                  <a:lnTo>
                    <a:pt x="13875" y="4051"/>
                  </a:lnTo>
                  <a:lnTo>
                    <a:pt x="11826" y="2591"/>
                  </a:lnTo>
                  <a:lnTo>
                    <a:pt x="13875" y="1130"/>
                  </a:lnTo>
                  <a:close/>
                  <a:moveTo>
                    <a:pt x="12849" y="4783"/>
                  </a:moveTo>
                  <a:lnTo>
                    <a:pt x="10800" y="6244"/>
                  </a:lnTo>
                  <a:lnTo>
                    <a:pt x="8751" y="4783"/>
                  </a:lnTo>
                  <a:lnTo>
                    <a:pt x="10800" y="3322"/>
                  </a:lnTo>
                  <a:lnTo>
                    <a:pt x="12849" y="4783"/>
                  </a:lnTo>
                  <a:close/>
                  <a:moveTo>
                    <a:pt x="7728" y="1130"/>
                  </a:moveTo>
                  <a:lnTo>
                    <a:pt x="9777" y="2591"/>
                  </a:lnTo>
                  <a:lnTo>
                    <a:pt x="7728" y="4051"/>
                  </a:lnTo>
                  <a:lnTo>
                    <a:pt x="5679" y="2591"/>
                  </a:lnTo>
                  <a:lnTo>
                    <a:pt x="7728" y="1130"/>
                  </a:lnTo>
                  <a:close/>
                  <a:moveTo>
                    <a:pt x="2604" y="4783"/>
                  </a:moveTo>
                  <a:lnTo>
                    <a:pt x="4653" y="3322"/>
                  </a:lnTo>
                  <a:lnTo>
                    <a:pt x="6702" y="4783"/>
                  </a:lnTo>
                  <a:lnTo>
                    <a:pt x="4653" y="6244"/>
                  </a:lnTo>
                  <a:lnTo>
                    <a:pt x="2604" y="4783"/>
                  </a:lnTo>
                  <a:close/>
                  <a:moveTo>
                    <a:pt x="5679" y="6976"/>
                  </a:moveTo>
                  <a:lnTo>
                    <a:pt x="7728" y="5515"/>
                  </a:lnTo>
                  <a:lnTo>
                    <a:pt x="9777" y="6976"/>
                  </a:lnTo>
                  <a:lnTo>
                    <a:pt x="7728" y="8436"/>
                  </a:lnTo>
                  <a:lnTo>
                    <a:pt x="5679" y="6976"/>
                  </a:lnTo>
                  <a:close/>
                  <a:moveTo>
                    <a:pt x="5679" y="11358"/>
                  </a:moveTo>
                  <a:lnTo>
                    <a:pt x="7728" y="9897"/>
                  </a:lnTo>
                  <a:lnTo>
                    <a:pt x="9777" y="11358"/>
                  </a:lnTo>
                  <a:lnTo>
                    <a:pt x="7728" y="12819"/>
                  </a:lnTo>
                  <a:lnTo>
                    <a:pt x="5679" y="11358"/>
                  </a:lnTo>
                  <a:close/>
                  <a:moveTo>
                    <a:pt x="8751" y="13551"/>
                  </a:moveTo>
                  <a:lnTo>
                    <a:pt x="10800" y="12090"/>
                  </a:lnTo>
                  <a:lnTo>
                    <a:pt x="12849" y="13551"/>
                  </a:lnTo>
                  <a:lnTo>
                    <a:pt x="10800" y="15012"/>
                  </a:lnTo>
                  <a:lnTo>
                    <a:pt x="8751" y="13551"/>
                  </a:lnTo>
                  <a:close/>
                  <a:moveTo>
                    <a:pt x="8751" y="17934"/>
                  </a:moveTo>
                  <a:lnTo>
                    <a:pt x="10800" y="16473"/>
                  </a:lnTo>
                  <a:lnTo>
                    <a:pt x="12849" y="17934"/>
                  </a:lnTo>
                  <a:lnTo>
                    <a:pt x="10800" y="19395"/>
                  </a:lnTo>
                  <a:lnTo>
                    <a:pt x="8751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84" name="Shape">
            <a:extLst>
              <a:ext uri="{FF2B5EF4-FFF2-40B4-BE49-F238E27FC236}">
                <a16:creationId xmlns:a16="http://schemas.microsoft.com/office/drawing/2014/main" id="{87565B40-9EB6-4BF6-8E61-90AFAED6AC57}"/>
              </a:ext>
            </a:extLst>
          </p:cNvPr>
          <p:cNvSpPr/>
          <p:nvPr/>
        </p:nvSpPr>
        <p:spPr>
          <a:xfrm>
            <a:off x="8339390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4BD18E1F-376F-4167-ABCC-4B3232A22A6E}"/>
              </a:ext>
            </a:extLst>
          </p:cNvPr>
          <p:cNvSpPr/>
          <p:nvPr/>
        </p:nvSpPr>
        <p:spPr>
          <a:xfrm>
            <a:off x="8339390" y="2221334"/>
            <a:ext cx="1169670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21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55FB30BC-6633-4ECC-B9F4-8E66F9860DE3}"/>
              </a:ext>
            </a:extLst>
          </p:cNvPr>
          <p:cNvSpPr/>
          <p:nvPr/>
        </p:nvSpPr>
        <p:spPr>
          <a:xfrm>
            <a:off x="8339390" y="1840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5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9DF9648-0A6C-4E54-BC13-4A1E8F89BA05}"/>
              </a:ext>
            </a:extLst>
          </p:cNvPr>
          <p:cNvSpPr/>
          <p:nvPr/>
        </p:nvSpPr>
        <p:spPr>
          <a:xfrm>
            <a:off x="8364789" y="14339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67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79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FC305D-9565-45FB-8243-FDDDDAEEAEBD}"/>
              </a:ext>
            </a:extLst>
          </p:cNvPr>
          <p:cNvGrpSpPr/>
          <p:nvPr/>
        </p:nvGrpSpPr>
        <p:grpSpPr>
          <a:xfrm>
            <a:off x="8339390" y="1078334"/>
            <a:ext cx="1169670" cy="861264"/>
            <a:chOff x="7937500" y="1684481"/>
            <a:chExt cx="1169670" cy="861264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2C6C22E-AC4F-4CC5-83E0-A1B8D3BDF3A5}"/>
                </a:ext>
              </a:extLst>
            </p:cNvPr>
            <p:cNvSpPr/>
            <p:nvPr/>
          </p:nvSpPr>
          <p:spPr>
            <a:xfrm>
              <a:off x="7937500" y="16844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13F5D60-C892-4204-9E92-1CB4DF75FF43}"/>
                </a:ext>
              </a:extLst>
            </p:cNvPr>
            <p:cNvSpPr/>
            <p:nvPr/>
          </p:nvSpPr>
          <p:spPr>
            <a:xfrm>
              <a:off x="8521700" y="1887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23FAFFE-1D0D-4CFB-8947-1FF169DE020F}"/>
                </a:ext>
              </a:extLst>
            </p:cNvPr>
            <p:cNvSpPr/>
            <p:nvPr/>
          </p:nvSpPr>
          <p:spPr>
            <a:xfrm>
              <a:off x="8801100" y="1925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FBC7E01-65BF-4851-B358-3DE432BFD6CF}"/>
                </a:ext>
              </a:extLst>
            </p:cNvPr>
            <p:cNvSpPr/>
            <p:nvPr/>
          </p:nvSpPr>
          <p:spPr>
            <a:xfrm>
              <a:off x="8102599" y="20273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5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BC3C68F-86BF-4866-B5FE-84663A00215F}"/>
                </a:ext>
              </a:extLst>
            </p:cNvPr>
            <p:cNvSpPr/>
            <p:nvPr/>
          </p:nvSpPr>
          <p:spPr>
            <a:xfrm>
              <a:off x="8242300" y="1938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1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197EB40-942D-4C00-A7DD-FE44D2FCB9BE}"/>
                </a:ext>
              </a:extLst>
            </p:cNvPr>
            <p:cNvSpPr/>
            <p:nvPr/>
          </p:nvSpPr>
          <p:spPr>
            <a:xfrm>
              <a:off x="8394700" y="1811481"/>
              <a:ext cx="65301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3CE96E6-0D90-45AE-BC1F-7A9EB9191FEC}"/>
                </a:ext>
              </a:extLst>
            </p:cNvPr>
            <p:cNvSpPr/>
            <p:nvPr/>
          </p:nvSpPr>
          <p:spPr>
            <a:xfrm>
              <a:off x="8496299" y="17479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A79A67C-580A-4374-8CD6-F8C1BD31F344}"/>
                </a:ext>
              </a:extLst>
            </p:cNvPr>
            <p:cNvSpPr/>
            <p:nvPr/>
          </p:nvSpPr>
          <p:spPr>
            <a:xfrm>
              <a:off x="8801100" y="2014681"/>
              <a:ext cx="6658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253E814-B36B-40E8-BE6F-F338C1EAFFF8}"/>
                </a:ext>
              </a:extLst>
            </p:cNvPr>
            <p:cNvSpPr/>
            <p:nvPr/>
          </p:nvSpPr>
          <p:spPr>
            <a:xfrm>
              <a:off x="8394699" y="2065482"/>
              <a:ext cx="65677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42D5D4-DD41-4752-8B22-FBB739065EF5}"/>
                </a:ext>
              </a:extLst>
            </p:cNvPr>
            <p:cNvSpPr/>
            <p:nvPr/>
          </p:nvSpPr>
          <p:spPr>
            <a:xfrm>
              <a:off x="8610600" y="1989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A9AE457D-6013-4163-826F-A1EC0E3A65A5}"/>
                </a:ext>
              </a:extLst>
            </p:cNvPr>
            <p:cNvSpPr/>
            <p:nvPr/>
          </p:nvSpPr>
          <p:spPr>
            <a:xfrm>
              <a:off x="8204200" y="2078182"/>
              <a:ext cx="57771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E81471F-5E3E-4638-A26A-411B09C04A23}"/>
                </a:ext>
              </a:extLst>
            </p:cNvPr>
            <p:cNvSpPr/>
            <p:nvPr/>
          </p:nvSpPr>
          <p:spPr>
            <a:xfrm>
              <a:off x="8267700" y="1811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9B70A323-077B-44DD-9835-DEA49AA5F3E0}"/>
                </a:ext>
              </a:extLst>
            </p:cNvPr>
            <p:cNvSpPr/>
            <p:nvPr/>
          </p:nvSpPr>
          <p:spPr>
            <a:xfrm>
              <a:off x="8661400" y="1798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CA0906D7-AE54-4DED-9A6F-B09C53B5CF9E}"/>
                </a:ext>
              </a:extLst>
            </p:cNvPr>
            <p:cNvSpPr/>
            <p:nvPr/>
          </p:nvSpPr>
          <p:spPr>
            <a:xfrm>
              <a:off x="8610599" y="2116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1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3306F0-52F1-400D-96B5-70DC9FE2B89D}"/>
              </a:ext>
            </a:extLst>
          </p:cNvPr>
          <p:cNvGrpSpPr/>
          <p:nvPr/>
        </p:nvGrpSpPr>
        <p:grpSpPr>
          <a:xfrm>
            <a:off x="10347742" y="3262734"/>
            <a:ext cx="934717" cy="1301497"/>
            <a:chOff x="9613900" y="3868881"/>
            <a:chExt cx="934717" cy="1301497"/>
          </a:xfrm>
        </p:grpSpPr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21048EB7-B184-4C2B-8C32-1FB4E5D029CE}"/>
                </a:ext>
              </a:extLst>
            </p:cNvPr>
            <p:cNvSpPr/>
            <p:nvPr/>
          </p:nvSpPr>
          <p:spPr>
            <a:xfrm>
              <a:off x="96139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72FAD33-EBDF-4BD6-AB60-2F5F8F3B3B2C}"/>
                </a:ext>
              </a:extLst>
            </p:cNvPr>
            <p:cNvSpPr/>
            <p:nvPr/>
          </p:nvSpPr>
          <p:spPr>
            <a:xfrm>
              <a:off x="9639300" y="3868881"/>
              <a:ext cx="909317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900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29" y="1130"/>
                  </a:moveTo>
                  <a:lnTo>
                    <a:pt x="9777" y="2591"/>
                  </a:lnTo>
                  <a:lnTo>
                    <a:pt x="7729" y="4051"/>
                  </a:lnTo>
                  <a:lnTo>
                    <a:pt x="5680" y="2591"/>
                  </a:lnTo>
                  <a:lnTo>
                    <a:pt x="7729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0" y="6976"/>
                  </a:moveTo>
                  <a:lnTo>
                    <a:pt x="7729" y="5515"/>
                  </a:lnTo>
                  <a:lnTo>
                    <a:pt x="9777" y="6976"/>
                  </a:lnTo>
                  <a:lnTo>
                    <a:pt x="7729" y="8436"/>
                  </a:lnTo>
                  <a:lnTo>
                    <a:pt x="5680" y="6976"/>
                  </a:lnTo>
                  <a:close/>
                  <a:moveTo>
                    <a:pt x="5680" y="11358"/>
                  </a:moveTo>
                  <a:lnTo>
                    <a:pt x="7729" y="9897"/>
                  </a:lnTo>
                  <a:lnTo>
                    <a:pt x="9777" y="11358"/>
                  </a:lnTo>
                  <a:lnTo>
                    <a:pt x="7729" y="12819"/>
                  </a:lnTo>
                  <a:lnTo>
                    <a:pt x="5680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04" name="Shape">
            <a:extLst>
              <a:ext uri="{FF2B5EF4-FFF2-40B4-BE49-F238E27FC236}">
                <a16:creationId xmlns:a16="http://schemas.microsoft.com/office/drawing/2014/main" id="{81F88D22-2B51-45F1-98C5-8AA46E261BF8}"/>
              </a:ext>
            </a:extLst>
          </p:cNvPr>
          <p:cNvSpPr/>
          <p:nvPr/>
        </p:nvSpPr>
        <p:spPr>
          <a:xfrm>
            <a:off x="10246142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7B5E3049-10D4-4DE0-A523-1F73E5619C37}"/>
              </a:ext>
            </a:extLst>
          </p:cNvPr>
          <p:cNvSpPr/>
          <p:nvPr/>
        </p:nvSpPr>
        <p:spPr>
          <a:xfrm>
            <a:off x="10233442" y="2221334"/>
            <a:ext cx="1169670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7315AAF-4918-4084-B511-079EDA8E2224}"/>
              </a:ext>
            </a:extLst>
          </p:cNvPr>
          <p:cNvSpPr/>
          <p:nvPr/>
        </p:nvSpPr>
        <p:spPr>
          <a:xfrm>
            <a:off x="10271541" y="18149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CED1DA83-C331-4CF4-8F5A-3E55FDDDF25F}"/>
              </a:ext>
            </a:extLst>
          </p:cNvPr>
          <p:cNvSpPr/>
          <p:nvPr/>
        </p:nvSpPr>
        <p:spPr>
          <a:xfrm>
            <a:off x="10246142" y="14847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5"/>
                  <a:pt x="1574" y="12353"/>
                  <a:pt x="1553" y="124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8AD87118-8D11-420D-8D25-4F2B46DB0078}"/>
              </a:ext>
            </a:extLst>
          </p:cNvPr>
          <p:cNvSpPr/>
          <p:nvPr/>
        </p:nvSpPr>
        <p:spPr>
          <a:xfrm>
            <a:off x="10271541" y="11164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14F335-8C00-4A9A-B3ED-50DDA8F05987}"/>
              </a:ext>
            </a:extLst>
          </p:cNvPr>
          <p:cNvGrpSpPr/>
          <p:nvPr/>
        </p:nvGrpSpPr>
        <p:grpSpPr>
          <a:xfrm>
            <a:off x="10233442" y="773534"/>
            <a:ext cx="1169670" cy="861264"/>
            <a:chOff x="9499600" y="1379681"/>
            <a:chExt cx="1169670" cy="861264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4ED2BF6B-EF1B-4C14-BF27-D176B3187C2C}"/>
                </a:ext>
              </a:extLst>
            </p:cNvPr>
            <p:cNvSpPr/>
            <p:nvPr/>
          </p:nvSpPr>
          <p:spPr>
            <a:xfrm>
              <a:off x="9499600" y="13796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137453DC-42ED-41E9-A1E5-D3DA0C4FE3EE}"/>
                </a:ext>
              </a:extLst>
            </p:cNvPr>
            <p:cNvSpPr/>
            <p:nvPr/>
          </p:nvSpPr>
          <p:spPr>
            <a:xfrm>
              <a:off x="10083800" y="15828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392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7689D4B4-357C-483C-AE52-E089A32700D4}"/>
                </a:ext>
              </a:extLst>
            </p:cNvPr>
            <p:cNvSpPr/>
            <p:nvPr/>
          </p:nvSpPr>
          <p:spPr>
            <a:xfrm>
              <a:off x="10375900" y="16082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3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40FF74D9-269C-4C23-9E8B-54A83C0121C0}"/>
                </a:ext>
              </a:extLst>
            </p:cNvPr>
            <p:cNvSpPr/>
            <p:nvPr/>
          </p:nvSpPr>
          <p:spPr>
            <a:xfrm>
              <a:off x="9664699" y="17225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7218E30-97FE-4D0E-82F0-B61CB2245FC2}"/>
                </a:ext>
              </a:extLst>
            </p:cNvPr>
            <p:cNvSpPr/>
            <p:nvPr/>
          </p:nvSpPr>
          <p:spPr>
            <a:xfrm>
              <a:off x="9817100" y="16209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DFA3768-43AC-477C-8C27-CC0C04D255B8}"/>
                </a:ext>
              </a:extLst>
            </p:cNvPr>
            <p:cNvSpPr/>
            <p:nvPr/>
          </p:nvSpPr>
          <p:spPr>
            <a:xfrm>
              <a:off x="9969500" y="14939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8EDBF95A-00C6-48B2-906D-92E8FB946761}"/>
                </a:ext>
              </a:extLst>
            </p:cNvPr>
            <p:cNvSpPr/>
            <p:nvPr/>
          </p:nvSpPr>
          <p:spPr>
            <a:xfrm>
              <a:off x="10071099" y="14431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108D775F-F4CC-4A73-82BA-6CA1244207AE}"/>
                </a:ext>
              </a:extLst>
            </p:cNvPr>
            <p:cNvSpPr/>
            <p:nvPr/>
          </p:nvSpPr>
          <p:spPr>
            <a:xfrm>
              <a:off x="10375900" y="17098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A661A5C2-CFEC-4F3B-9310-A56D894A0052}"/>
                </a:ext>
              </a:extLst>
            </p:cNvPr>
            <p:cNvSpPr/>
            <p:nvPr/>
          </p:nvSpPr>
          <p:spPr>
            <a:xfrm>
              <a:off x="9969499" y="1747982"/>
              <a:ext cx="65677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C90A12-A7D0-488E-9301-556EB2B1B5DE}"/>
                </a:ext>
              </a:extLst>
            </p:cNvPr>
            <p:cNvSpPr/>
            <p:nvPr/>
          </p:nvSpPr>
          <p:spPr>
            <a:xfrm>
              <a:off x="10185399" y="1671782"/>
              <a:ext cx="65678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A638B04-D662-4E3A-9C9B-430BDAA5D080}"/>
                </a:ext>
              </a:extLst>
            </p:cNvPr>
            <p:cNvSpPr/>
            <p:nvPr/>
          </p:nvSpPr>
          <p:spPr>
            <a:xfrm>
              <a:off x="9779000" y="17733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C085BB1-C4AE-4F84-BE45-96F0BE15A0D1}"/>
                </a:ext>
              </a:extLst>
            </p:cNvPr>
            <p:cNvSpPr/>
            <p:nvPr/>
          </p:nvSpPr>
          <p:spPr>
            <a:xfrm>
              <a:off x="9829800" y="14939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58FECD44-33D9-482F-B335-5E391274AD65}"/>
                </a:ext>
              </a:extLst>
            </p:cNvPr>
            <p:cNvSpPr/>
            <p:nvPr/>
          </p:nvSpPr>
          <p:spPr>
            <a:xfrm>
              <a:off x="10223500" y="14939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44D8C738-3B8E-46F5-A0C9-B097B750328D}"/>
                </a:ext>
              </a:extLst>
            </p:cNvPr>
            <p:cNvSpPr/>
            <p:nvPr/>
          </p:nvSpPr>
          <p:spPr>
            <a:xfrm>
              <a:off x="10185399" y="18114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C39FBD-4700-4259-A79E-C318A7313A4B}"/>
              </a:ext>
            </a:extLst>
          </p:cNvPr>
          <p:cNvGrpSpPr/>
          <p:nvPr/>
        </p:nvGrpSpPr>
        <p:grpSpPr>
          <a:xfrm>
            <a:off x="4665584" y="3262734"/>
            <a:ext cx="934086" cy="1301497"/>
            <a:chOff x="4851399" y="3868881"/>
            <a:chExt cx="934086" cy="1301497"/>
          </a:xfrm>
        </p:grpSpPr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07145888-C2B5-4CB4-A758-03A9E5E1F63F}"/>
                </a:ext>
              </a:extLst>
            </p:cNvPr>
            <p:cNvSpPr/>
            <p:nvPr/>
          </p:nvSpPr>
          <p:spPr>
            <a:xfrm>
              <a:off x="48513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A962CF7-18BA-49EB-954A-ED0C869F72B6}"/>
                </a:ext>
              </a:extLst>
            </p:cNvPr>
            <p:cNvSpPr/>
            <p:nvPr/>
          </p:nvSpPr>
          <p:spPr>
            <a:xfrm>
              <a:off x="48640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5" y="0"/>
                  </a:lnTo>
                  <a:lnTo>
                    <a:pt x="12850" y="396"/>
                  </a:lnTo>
                  <a:lnTo>
                    <a:pt x="10802" y="1857"/>
                  </a:lnTo>
                  <a:lnTo>
                    <a:pt x="8753" y="396"/>
                  </a:lnTo>
                  <a:lnTo>
                    <a:pt x="9308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9" y="4783"/>
                  </a:moveTo>
                  <a:lnTo>
                    <a:pt x="16951" y="6244"/>
                  </a:lnTo>
                  <a:lnTo>
                    <a:pt x="14902" y="4783"/>
                  </a:lnTo>
                  <a:lnTo>
                    <a:pt x="16951" y="3322"/>
                  </a:lnTo>
                  <a:lnTo>
                    <a:pt x="18999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30" y="1130"/>
                  </a:moveTo>
                  <a:lnTo>
                    <a:pt x="9779" y="2591"/>
                  </a:lnTo>
                  <a:lnTo>
                    <a:pt x="7730" y="4051"/>
                  </a:lnTo>
                  <a:lnTo>
                    <a:pt x="5681" y="2591"/>
                  </a:lnTo>
                  <a:lnTo>
                    <a:pt x="7730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81" y="6976"/>
                  </a:moveTo>
                  <a:lnTo>
                    <a:pt x="7730" y="5515"/>
                  </a:lnTo>
                  <a:lnTo>
                    <a:pt x="9779" y="6976"/>
                  </a:lnTo>
                  <a:lnTo>
                    <a:pt x="7730" y="8436"/>
                  </a:lnTo>
                  <a:lnTo>
                    <a:pt x="5681" y="6976"/>
                  </a:lnTo>
                  <a:close/>
                  <a:moveTo>
                    <a:pt x="5681" y="11358"/>
                  </a:moveTo>
                  <a:lnTo>
                    <a:pt x="7730" y="9897"/>
                  </a:lnTo>
                  <a:lnTo>
                    <a:pt x="9779" y="11358"/>
                  </a:lnTo>
                  <a:lnTo>
                    <a:pt x="7730" y="12819"/>
                  </a:lnTo>
                  <a:lnTo>
                    <a:pt x="5681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25" name="Shape">
            <a:extLst>
              <a:ext uri="{FF2B5EF4-FFF2-40B4-BE49-F238E27FC236}">
                <a16:creationId xmlns:a16="http://schemas.microsoft.com/office/drawing/2014/main" id="{C6258507-1A15-4EA4-B334-8A194CBD204D}"/>
              </a:ext>
            </a:extLst>
          </p:cNvPr>
          <p:cNvSpPr/>
          <p:nvPr/>
        </p:nvSpPr>
        <p:spPr>
          <a:xfrm>
            <a:off x="4551284" y="2602335"/>
            <a:ext cx="1149735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306C6593-C4AC-4E2A-ABA5-F2AB4530EEB5}"/>
              </a:ext>
            </a:extLst>
          </p:cNvPr>
          <p:cNvSpPr/>
          <p:nvPr/>
        </p:nvSpPr>
        <p:spPr>
          <a:xfrm>
            <a:off x="4576685" y="21832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9BBBB2-B2D2-4991-B9C9-E326FB17F00D}"/>
              </a:ext>
            </a:extLst>
          </p:cNvPr>
          <p:cNvGrpSpPr/>
          <p:nvPr/>
        </p:nvGrpSpPr>
        <p:grpSpPr>
          <a:xfrm>
            <a:off x="4551285" y="1827634"/>
            <a:ext cx="1169668" cy="861264"/>
            <a:chOff x="4737100" y="2433781"/>
            <a:chExt cx="1169668" cy="861264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BA18FE3-9D63-45EE-BAFA-21255C3FD9CF}"/>
                </a:ext>
              </a:extLst>
            </p:cNvPr>
            <p:cNvSpPr/>
            <p:nvPr/>
          </p:nvSpPr>
          <p:spPr>
            <a:xfrm>
              <a:off x="4737100" y="2433781"/>
              <a:ext cx="1169668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5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81485E8-1B18-4609-BFB9-9DFB51328E34}"/>
                </a:ext>
              </a:extLst>
            </p:cNvPr>
            <p:cNvSpPr/>
            <p:nvPr/>
          </p:nvSpPr>
          <p:spPr>
            <a:xfrm>
              <a:off x="5321300" y="26369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453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5C5C1B23-DABA-4926-B01B-23D50B750353}"/>
                </a:ext>
              </a:extLst>
            </p:cNvPr>
            <p:cNvSpPr/>
            <p:nvPr/>
          </p:nvSpPr>
          <p:spPr>
            <a:xfrm>
              <a:off x="5600700" y="2675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39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9679210-86CE-476C-A1E7-A05FDFB235FA}"/>
                </a:ext>
              </a:extLst>
            </p:cNvPr>
            <p:cNvSpPr/>
            <p:nvPr/>
          </p:nvSpPr>
          <p:spPr>
            <a:xfrm>
              <a:off x="4902200" y="2776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B248EC70-9A83-4D18-B74D-CB9DE4103BC5}"/>
                </a:ext>
              </a:extLst>
            </p:cNvPr>
            <p:cNvSpPr/>
            <p:nvPr/>
          </p:nvSpPr>
          <p:spPr>
            <a:xfrm>
              <a:off x="5054599" y="2687782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72" y="-163"/>
                    <a:pt x="18519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E743777-33AB-4BDB-A07F-80C3DFFF66D6}"/>
                </a:ext>
              </a:extLst>
            </p:cNvPr>
            <p:cNvSpPr/>
            <p:nvPr/>
          </p:nvSpPr>
          <p:spPr>
            <a:xfrm>
              <a:off x="5206999" y="2560781"/>
              <a:ext cx="65302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C490A63E-1D76-4EC7-AA38-1EB910788FDC}"/>
                </a:ext>
              </a:extLst>
            </p:cNvPr>
            <p:cNvSpPr/>
            <p:nvPr/>
          </p:nvSpPr>
          <p:spPr>
            <a:xfrm>
              <a:off x="5295900" y="2497282"/>
              <a:ext cx="88680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1C955DC-A3A7-423E-802D-FD14F0F2FADF}"/>
                </a:ext>
              </a:extLst>
            </p:cNvPr>
            <p:cNvSpPr/>
            <p:nvPr/>
          </p:nvSpPr>
          <p:spPr>
            <a:xfrm>
              <a:off x="5600699" y="2776681"/>
              <a:ext cx="66590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1BA11D8-60BC-4B03-AC4B-ABEAAAD74739}"/>
                </a:ext>
              </a:extLst>
            </p:cNvPr>
            <p:cNvSpPr/>
            <p:nvPr/>
          </p:nvSpPr>
          <p:spPr>
            <a:xfrm>
              <a:off x="5206999" y="2814782"/>
              <a:ext cx="65678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4986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D20619E4-11F0-4F15-AC7D-9E7C78489809}"/>
                </a:ext>
              </a:extLst>
            </p:cNvPr>
            <p:cNvSpPr/>
            <p:nvPr/>
          </p:nvSpPr>
          <p:spPr>
            <a:xfrm>
              <a:off x="5410200" y="27385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8E454F53-78D8-4659-9860-08C251FD9178}"/>
                </a:ext>
              </a:extLst>
            </p:cNvPr>
            <p:cNvSpPr/>
            <p:nvPr/>
          </p:nvSpPr>
          <p:spPr>
            <a:xfrm>
              <a:off x="5003800" y="2840182"/>
              <a:ext cx="57799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2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482"/>
                    <a:pt x="9752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FCD9D88A-3927-4242-BFF7-F3911E623822}"/>
                </a:ext>
              </a:extLst>
            </p:cNvPr>
            <p:cNvSpPr/>
            <p:nvPr/>
          </p:nvSpPr>
          <p:spPr>
            <a:xfrm>
              <a:off x="5067300" y="25607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1BF90C8-1660-4ABB-AFB7-C19301381826}"/>
                </a:ext>
              </a:extLst>
            </p:cNvPr>
            <p:cNvSpPr/>
            <p:nvPr/>
          </p:nvSpPr>
          <p:spPr>
            <a:xfrm>
              <a:off x="5461000" y="25480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61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D21ACB33-0E5A-48CB-815B-B007E4BADD01}"/>
                </a:ext>
              </a:extLst>
            </p:cNvPr>
            <p:cNvSpPr/>
            <p:nvPr/>
          </p:nvSpPr>
          <p:spPr>
            <a:xfrm>
              <a:off x="5410199" y="2865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201"/>
                    <a:pt x="20711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8FA16B-F17A-457C-B7C2-2C319C8E8358}"/>
              </a:ext>
            </a:extLst>
          </p:cNvPr>
          <p:cNvGrpSpPr/>
          <p:nvPr/>
        </p:nvGrpSpPr>
        <p:grpSpPr>
          <a:xfrm>
            <a:off x="2771531" y="3262734"/>
            <a:ext cx="934723" cy="1301497"/>
            <a:chOff x="3213099" y="3868881"/>
            <a:chExt cx="934723" cy="1301497"/>
          </a:xfrm>
        </p:grpSpPr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A051D9F-6B56-465A-9E2C-5B663CF66AB3}"/>
                </a:ext>
              </a:extLst>
            </p:cNvPr>
            <p:cNvSpPr/>
            <p:nvPr/>
          </p:nvSpPr>
          <p:spPr>
            <a:xfrm>
              <a:off x="32130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96219FB-A7F1-4027-8BD3-9FFA2B14FD99}"/>
                </a:ext>
              </a:extLst>
            </p:cNvPr>
            <p:cNvSpPr/>
            <p:nvPr/>
          </p:nvSpPr>
          <p:spPr>
            <a:xfrm>
              <a:off x="3238500" y="3868881"/>
              <a:ext cx="909322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6" y="10627"/>
                  </a:moveTo>
                  <a:lnTo>
                    <a:pt x="8758" y="9166"/>
                  </a:lnTo>
                  <a:lnTo>
                    <a:pt x="10806" y="7705"/>
                  </a:lnTo>
                  <a:lnTo>
                    <a:pt x="12854" y="9166"/>
                  </a:lnTo>
                  <a:lnTo>
                    <a:pt x="10806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4" y="4783"/>
                  </a:moveTo>
                  <a:lnTo>
                    <a:pt x="10806" y="6244"/>
                  </a:lnTo>
                  <a:lnTo>
                    <a:pt x="8758" y="4783"/>
                  </a:lnTo>
                  <a:lnTo>
                    <a:pt x="10806" y="3322"/>
                  </a:lnTo>
                  <a:lnTo>
                    <a:pt x="12854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10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10" y="4783"/>
                  </a:lnTo>
                  <a:close/>
                  <a:moveTo>
                    <a:pt x="5684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4" y="6976"/>
                  </a:lnTo>
                  <a:close/>
                  <a:moveTo>
                    <a:pt x="5684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4" y="11358"/>
                  </a:lnTo>
                  <a:close/>
                  <a:moveTo>
                    <a:pt x="8758" y="13551"/>
                  </a:moveTo>
                  <a:lnTo>
                    <a:pt x="10806" y="12090"/>
                  </a:lnTo>
                  <a:lnTo>
                    <a:pt x="12854" y="13551"/>
                  </a:lnTo>
                  <a:lnTo>
                    <a:pt x="10806" y="15012"/>
                  </a:lnTo>
                  <a:lnTo>
                    <a:pt x="8758" y="13551"/>
                  </a:lnTo>
                  <a:close/>
                  <a:moveTo>
                    <a:pt x="8758" y="17934"/>
                  </a:moveTo>
                  <a:lnTo>
                    <a:pt x="10806" y="16473"/>
                  </a:lnTo>
                  <a:lnTo>
                    <a:pt x="12854" y="17934"/>
                  </a:lnTo>
                  <a:lnTo>
                    <a:pt x="10806" y="19395"/>
                  </a:lnTo>
                  <a:lnTo>
                    <a:pt x="8758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43" name="Shape">
            <a:extLst>
              <a:ext uri="{FF2B5EF4-FFF2-40B4-BE49-F238E27FC236}">
                <a16:creationId xmlns:a16="http://schemas.microsoft.com/office/drawing/2014/main" id="{6AB1B1AD-3B5D-4DAB-9BF3-A8BA42787410}"/>
              </a:ext>
            </a:extLst>
          </p:cNvPr>
          <p:cNvSpPr/>
          <p:nvPr/>
        </p:nvSpPr>
        <p:spPr>
          <a:xfrm>
            <a:off x="2669931" y="2602335"/>
            <a:ext cx="1149735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377A9-F1B5-4935-B162-A90FF09FF5A3}"/>
              </a:ext>
            </a:extLst>
          </p:cNvPr>
          <p:cNvGrpSpPr/>
          <p:nvPr/>
        </p:nvGrpSpPr>
        <p:grpSpPr>
          <a:xfrm>
            <a:off x="2657232" y="2221334"/>
            <a:ext cx="1169669" cy="861264"/>
            <a:chOff x="3098800" y="2827481"/>
            <a:chExt cx="1169669" cy="861264"/>
          </a:xfrm>
        </p:grpSpPr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417E58AD-FF08-429C-90F7-A00862E3E96C}"/>
                </a:ext>
              </a:extLst>
            </p:cNvPr>
            <p:cNvSpPr/>
            <p:nvPr/>
          </p:nvSpPr>
          <p:spPr>
            <a:xfrm>
              <a:off x="3098800" y="2827481"/>
              <a:ext cx="1169669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5"/>
                    <a:pt x="1126" y="1334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FEA24-9F1A-42BA-93C1-7FD33354E48D}"/>
                </a:ext>
              </a:extLst>
            </p:cNvPr>
            <p:cNvSpPr/>
            <p:nvPr/>
          </p:nvSpPr>
          <p:spPr>
            <a:xfrm>
              <a:off x="3695700" y="3030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783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610362AE-5F89-4A0F-86FD-BA63857DC11E}"/>
                </a:ext>
              </a:extLst>
            </p:cNvPr>
            <p:cNvSpPr/>
            <p:nvPr/>
          </p:nvSpPr>
          <p:spPr>
            <a:xfrm>
              <a:off x="3975100" y="3068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244"/>
                    <a:pt x="3602" y="2073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0F460FFE-EA47-496B-8BBE-9665F940213D}"/>
                </a:ext>
              </a:extLst>
            </p:cNvPr>
            <p:cNvSpPr/>
            <p:nvPr/>
          </p:nvSpPr>
          <p:spPr>
            <a:xfrm>
              <a:off x="3263900" y="3170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162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B538733-B3B3-40D0-91D8-B7763C4D5DED}"/>
                </a:ext>
              </a:extLst>
            </p:cNvPr>
            <p:cNvSpPr/>
            <p:nvPr/>
          </p:nvSpPr>
          <p:spPr>
            <a:xfrm>
              <a:off x="3416299" y="3081481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45" y="-163"/>
                    <a:pt x="18493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A3C32303-AD2E-40FA-80FE-54C82DF0B45F}"/>
                </a:ext>
              </a:extLst>
            </p:cNvPr>
            <p:cNvSpPr/>
            <p:nvPr/>
          </p:nvSpPr>
          <p:spPr>
            <a:xfrm>
              <a:off x="3568700" y="29544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FF748F1E-1FB2-487B-BEC9-F3AEDCBC5C3A}"/>
                </a:ext>
              </a:extLst>
            </p:cNvPr>
            <p:cNvSpPr/>
            <p:nvPr/>
          </p:nvSpPr>
          <p:spPr>
            <a:xfrm>
              <a:off x="3670299" y="2890982"/>
              <a:ext cx="8862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6" h="18869" extrusionOk="0">
                  <a:moveTo>
                    <a:pt x="16308" y="0"/>
                  </a:moveTo>
                  <a:cubicBezTo>
                    <a:pt x="10387" y="3498"/>
                    <a:pt x="-3737" y="11533"/>
                    <a:pt x="929" y="17772"/>
                  </a:cubicBezTo>
                  <a:cubicBezTo>
                    <a:pt x="4818" y="21600"/>
                    <a:pt x="12269" y="14652"/>
                    <a:pt x="16282" y="8555"/>
                  </a:cubicBezTo>
                  <a:cubicBezTo>
                    <a:pt x="16734" y="8035"/>
                    <a:pt x="17060" y="7137"/>
                    <a:pt x="17236" y="6097"/>
                  </a:cubicBezTo>
                  <a:cubicBezTo>
                    <a:pt x="17863" y="4821"/>
                    <a:pt x="17336" y="473"/>
                    <a:pt x="1630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67E752FF-161A-4C20-B7F9-12E923378BC9}"/>
                </a:ext>
              </a:extLst>
            </p:cNvPr>
            <p:cNvSpPr/>
            <p:nvPr/>
          </p:nvSpPr>
          <p:spPr>
            <a:xfrm>
              <a:off x="3975099" y="3170381"/>
              <a:ext cx="66637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4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210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19AD5CDB-A03D-4189-AA76-4A4E2F91E4D3}"/>
                </a:ext>
              </a:extLst>
            </p:cNvPr>
            <p:cNvSpPr/>
            <p:nvPr/>
          </p:nvSpPr>
          <p:spPr>
            <a:xfrm>
              <a:off x="3568699" y="3208481"/>
              <a:ext cx="65678" cy="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68" extrusionOk="0">
                  <a:moveTo>
                    <a:pt x="12790" y="170"/>
                  </a:moveTo>
                  <a:cubicBezTo>
                    <a:pt x="8367" y="3905"/>
                    <a:pt x="-4903" y="11645"/>
                    <a:pt x="1910" y="17450"/>
                  </a:cubicBezTo>
                  <a:cubicBezTo>
                    <a:pt x="6462" y="20735"/>
                    <a:pt x="10724" y="9935"/>
                    <a:pt x="16084" y="8090"/>
                  </a:cubicBezTo>
                  <a:cubicBezTo>
                    <a:pt x="16471" y="7685"/>
                    <a:pt x="16697" y="6920"/>
                    <a:pt x="16697" y="6020"/>
                  </a:cubicBezTo>
                  <a:cubicBezTo>
                    <a:pt x="16213" y="3050"/>
                    <a:pt x="15018" y="-865"/>
                    <a:pt x="12790" y="17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1F498A92-85C8-4372-8135-E23FCA382673}"/>
                </a:ext>
              </a:extLst>
            </p:cNvPr>
            <p:cNvSpPr/>
            <p:nvPr/>
          </p:nvSpPr>
          <p:spPr>
            <a:xfrm>
              <a:off x="3784600" y="3132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12DA88F-2EF3-408C-9BCC-E0DEAB103B91}"/>
                </a:ext>
              </a:extLst>
            </p:cNvPr>
            <p:cNvSpPr/>
            <p:nvPr/>
          </p:nvSpPr>
          <p:spPr>
            <a:xfrm>
              <a:off x="3378199" y="3233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2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7" y="21516"/>
                    <a:pt x="18643" y="13662"/>
                  </a:cubicBezTo>
                  <a:cubicBezTo>
                    <a:pt x="20509" y="8515"/>
                    <a:pt x="9730" y="5671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34D11507-A015-4B81-9D8E-96592E839D59}"/>
                </a:ext>
              </a:extLst>
            </p:cNvPr>
            <p:cNvSpPr/>
            <p:nvPr/>
          </p:nvSpPr>
          <p:spPr>
            <a:xfrm>
              <a:off x="3429000" y="2954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2"/>
                  </a:cubicBezTo>
                  <a:cubicBezTo>
                    <a:pt x="194" y="10723"/>
                    <a:pt x="0" y="11522"/>
                    <a:pt x="0" y="12367"/>
                  </a:cubicBezTo>
                  <a:cubicBezTo>
                    <a:pt x="614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67249782-DC5D-42FC-9091-758513DCCEC0}"/>
                </a:ext>
              </a:extLst>
            </p:cNvPr>
            <p:cNvSpPr/>
            <p:nvPr/>
          </p:nvSpPr>
          <p:spPr>
            <a:xfrm>
              <a:off x="3822700" y="2941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19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F2ADD70C-D6EA-4122-9295-BA6267C1CCE0}"/>
                </a:ext>
              </a:extLst>
            </p:cNvPr>
            <p:cNvSpPr/>
            <p:nvPr/>
          </p:nvSpPr>
          <p:spPr>
            <a:xfrm>
              <a:off x="3784599" y="3259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F15D3E-0FD0-47B4-BF0D-5AA421768A6B}"/>
              </a:ext>
            </a:extLst>
          </p:cNvPr>
          <p:cNvGrpSpPr/>
          <p:nvPr/>
        </p:nvGrpSpPr>
        <p:grpSpPr>
          <a:xfrm>
            <a:off x="897414" y="3262734"/>
            <a:ext cx="934086" cy="1301497"/>
            <a:chOff x="1727199" y="3868881"/>
            <a:chExt cx="934086" cy="1301497"/>
          </a:xfrm>
        </p:grpSpPr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FB0927E6-DD01-47C4-BCBC-75E755B891B8}"/>
                </a:ext>
              </a:extLst>
            </p:cNvPr>
            <p:cNvSpPr/>
            <p:nvPr/>
          </p:nvSpPr>
          <p:spPr>
            <a:xfrm>
              <a:off x="1727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E0969992-D7B3-43E3-B80C-595BEA2E8679}"/>
                </a:ext>
              </a:extLst>
            </p:cNvPr>
            <p:cNvSpPr/>
            <p:nvPr/>
          </p:nvSpPr>
          <p:spPr>
            <a:xfrm>
              <a:off x="17398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69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2" y="0"/>
                  </a:lnTo>
                  <a:lnTo>
                    <a:pt x="12847" y="396"/>
                  </a:lnTo>
                  <a:lnTo>
                    <a:pt x="10798" y="1857"/>
                  </a:lnTo>
                  <a:lnTo>
                    <a:pt x="8750" y="396"/>
                  </a:lnTo>
                  <a:lnTo>
                    <a:pt x="9305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899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27" y="1130"/>
                  </a:moveTo>
                  <a:lnTo>
                    <a:pt x="9776" y="2591"/>
                  </a:lnTo>
                  <a:lnTo>
                    <a:pt x="7727" y="4051"/>
                  </a:lnTo>
                  <a:lnTo>
                    <a:pt x="5678" y="2591"/>
                  </a:lnTo>
                  <a:lnTo>
                    <a:pt x="7727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78" y="6976"/>
                  </a:moveTo>
                  <a:lnTo>
                    <a:pt x="7727" y="5515"/>
                  </a:lnTo>
                  <a:lnTo>
                    <a:pt x="9776" y="6976"/>
                  </a:lnTo>
                  <a:lnTo>
                    <a:pt x="7727" y="8436"/>
                  </a:lnTo>
                  <a:lnTo>
                    <a:pt x="5678" y="6976"/>
                  </a:lnTo>
                  <a:close/>
                  <a:moveTo>
                    <a:pt x="5678" y="11358"/>
                  </a:moveTo>
                  <a:lnTo>
                    <a:pt x="7727" y="9897"/>
                  </a:lnTo>
                  <a:lnTo>
                    <a:pt x="9776" y="11358"/>
                  </a:lnTo>
                  <a:lnTo>
                    <a:pt x="7727" y="12819"/>
                  </a:lnTo>
                  <a:lnTo>
                    <a:pt x="5678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250EEF-9496-4352-9783-1E359434C8FB}"/>
              </a:ext>
            </a:extLst>
          </p:cNvPr>
          <p:cNvGrpSpPr/>
          <p:nvPr/>
        </p:nvGrpSpPr>
        <p:grpSpPr>
          <a:xfrm>
            <a:off x="783114" y="2602335"/>
            <a:ext cx="1149735" cy="879665"/>
            <a:chOff x="1612899" y="3208482"/>
            <a:chExt cx="1149735" cy="879665"/>
          </a:xfrm>
        </p:grpSpPr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F927EC08-964C-4539-9481-94C5BCB378C5}"/>
                </a:ext>
              </a:extLst>
            </p:cNvPr>
            <p:cNvSpPr/>
            <p:nvPr/>
          </p:nvSpPr>
          <p:spPr>
            <a:xfrm>
              <a:off x="1612899" y="3208482"/>
              <a:ext cx="1149735" cy="8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5" extrusionOk="0">
                  <a:moveTo>
                    <a:pt x="1553" y="12498"/>
                  </a:moveTo>
                  <a:cubicBezTo>
                    <a:pt x="1427" y="13378"/>
                    <a:pt x="1048" y="13980"/>
                    <a:pt x="596" y="14736"/>
                  </a:cubicBezTo>
                  <a:cubicBezTo>
                    <a:pt x="187" y="15424"/>
                    <a:pt x="-166" y="16332"/>
                    <a:pt x="83" y="17141"/>
                  </a:cubicBezTo>
                  <a:cubicBezTo>
                    <a:pt x="397" y="18166"/>
                    <a:pt x="1486" y="18355"/>
                    <a:pt x="2277" y="17968"/>
                  </a:cubicBezTo>
                  <a:cubicBezTo>
                    <a:pt x="2630" y="17794"/>
                    <a:pt x="3011" y="17540"/>
                    <a:pt x="3363" y="17711"/>
                  </a:cubicBezTo>
                  <a:cubicBezTo>
                    <a:pt x="3733" y="17887"/>
                    <a:pt x="3891" y="18442"/>
                    <a:pt x="4043" y="18919"/>
                  </a:cubicBezTo>
                  <a:cubicBezTo>
                    <a:pt x="4194" y="19397"/>
                    <a:pt x="4459" y="19923"/>
                    <a:pt x="4852" y="19914"/>
                  </a:cubicBezTo>
                  <a:cubicBezTo>
                    <a:pt x="5411" y="19899"/>
                    <a:pt x="5596" y="18885"/>
                    <a:pt x="6078" y="18513"/>
                  </a:cubicBezTo>
                  <a:cubicBezTo>
                    <a:pt x="6445" y="18231"/>
                    <a:pt x="6931" y="18383"/>
                    <a:pt x="7276" y="18706"/>
                  </a:cubicBezTo>
                  <a:cubicBezTo>
                    <a:pt x="7622" y="19028"/>
                    <a:pt x="7870" y="19499"/>
                    <a:pt x="8147" y="19920"/>
                  </a:cubicBezTo>
                  <a:cubicBezTo>
                    <a:pt x="8590" y="20590"/>
                    <a:pt x="9144" y="21172"/>
                    <a:pt x="9800" y="21386"/>
                  </a:cubicBezTo>
                  <a:cubicBezTo>
                    <a:pt x="10455" y="21600"/>
                    <a:pt x="11222" y="21383"/>
                    <a:pt x="11646" y="20695"/>
                  </a:cubicBezTo>
                  <a:cubicBezTo>
                    <a:pt x="11795" y="20453"/>
                    <a:pt x="11899" y="20165"/>
                    <a:pt x="12060" y="19933"/>
                  </a:cubicBezTo>
                  <a:cubicBezTo>
                    <a:pt x="12545" y="19239"/>
                    <a:pt x="13535" y="19356"/>
                    <a:pt x="13916" y="20156"/>
                  </a:cubicBezTo>
                  <a:cubicBezTo>
                    <a:pt x="14013" y="20363"/>
                    <a:pt x="14077" y="20602"/>
                    <a:pt x="14205" y="20776"/>
                  </a:cubicBezTo>
                  <a:cubicBezTo>
                    <a:pt x="14335" y="20955"/>
                    <a:pt x="14522" y="21048"/>
                    <a:pt x="14709" y="21092"/>
                  </a:cubicBezTo>
                  <a:cubicBezTo>
                    <a:pt x="15658" y="21327"/>
                    <a:pt x="16562" y="20491"/>
                    <a:pt x="17242" y="19589"/>
                  </a:cubicBezTo>
                  <a:cubicBezTo>
                    <a:pt x="17718" y="18957"/>
                    <a:pt x="18376" y="18207"/>
                    <a:pt x="18975" y="18616"/>
                  </a:cubicBezTo>
                  <a:cubicBezTo>
                    <a:pt x="19249" y="18802"/>
                    <a:pt x="19412" y="19192"/>
                    <a:pt x="19675" y="19403"/>
                  </a:cubicBezTo>
                  <a:cubicBezTo>
                    <a:pt x="20111" y="19750"/>
                    <a:pt x="20717" y="19486"/>
                    <a:pt x="21034" y="18966"/>
                  </a:cubicBezTo>
                  <a:cubicBezTo>
                    <a:pt x="21351" y="18445"/>
                    <a:pt x="21434" y="17742"/>
                    <a:pt x="21429" y="17072"/>
                  </a:cubicBezTo>
                  <a:cubicBezTo>
                    <a:pt x="21425" y="16499"/>
                    <a:pt x="21361" y="15920"/>
                    <a:pt x="21181" y="15396"/>
                  </a:cubicBezTo>
                  <a:cubicBezTo>
                    <a:pt x="20719" y="14045"/>
                    <a:pt x="19626" y="13230"/>
                    <a:pt x="19429" y="11699"/>
                  </a:cubicBezTo>
                  <a:cubicBezTo>
                    <a:pt x="19439" y="11767"/>
                    <a:pt x="19448" y="11835"/>
                    <a:pt x="19460" y="11903"/>
                  </a:cubicBezTo>
                  <a:cubicBezTo>
                    <a:pt x="19325" y="10980"/>
                    <a:pt x="19377" y="10028"/>
                    <a:pt x="19202" y="9096"/>
                  </a:cubicBezTo>
                  <a:cubicBezTo>
                    <a:pt x="19017" y="8113"/>
                    <a:pt x="18738" y="7162"/>
                    <a:pt x="18373" y="6266"/>
                  </a:cubicBezTo>
                  <a:cubicBezTo>
                    <a:pt x="17654" y="4497"/>
                    <a:pt x="16603" y="2956"/>
                    <a:pt x="15317" y="1862"/>
                  </a:cubicBezTo>
                  <a:cubicBezTo>
                    <a:pt x="13895" y="654"/>
                    <a:pt x="12221" y="0"/>
                    <a:pt x="10524" y="0"/>
                  </a:cubicBezTo>
                  <a:cubicBezTo>
                    <a:pt x="7515" y="0"/>
                    <a:pt x="4687" y="2079"/>
                    <a:pt x="3058" y="5377"/>
                  </a:cubicBezTo>
                  <a:cubicBezTo>
                    <a:pt x="2570" y="6365"/>
                    <a:pt x="2194" y="7447"/>
                    <a:pt x="1945" y="8578"/>
                  </a:cubicBezTo>
                  <a:cubicBezTo>
                    <a:pt x="1699" y="9697"/>
                    <a:pt x="1631" y="10859"/>
                    <a:pt x="1593" y="12015"/>
                  </a:cubicBezTo>
                  <a:cubicBezTo>
                    <a:pt x="1586" y="12191"/>
                    <a:pt x="1574" y="12350"/>
                    <a:pt x="1553" y="1249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172CB94-CCD8-45F4-9DDD-50E9AACA782F}"/>
                </a:ext>
              </a:extLst>
            </p:cNvPr>
            <p:cNvSpPr/>
            <p:nvPr/>
          </p:nvSpPr>
          <p:spPr>
            <a:xfrm>
              <a:off x="2197099" y="3398982"/>
              <a:ext cx="44871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1A83773F-BE32-4DBA-8684-6B5554BF7A57}"/>
                </a:ext>
              </a:extLst>
            </p:cNvPr>
            <p:cNvSpPr/>
            <p:nvPr/>
          </p:nvSpPr>
          <p:spPr>
            <a:xfrm>
              <a:off x="2476500" y="3437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5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2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77F854BD-A757-4541-AEEA-A41794773FD9}"/>
                </a:ext>
              </a:extLst>
            </p:cNvPr>
            <p:cNvSpPr/>
            <p:nvPr/>
          </p:nvSpPr>
          <p:spPr>
            <a:xfrm>
              <a:off x="1765300" y="3538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2" y="1742"/>
                  </a:cubicBezTo>
                  <a:cubicBezTo>
                    <a:pt x="15016" y="1291"/>
                    <a:pt x="14077" y="840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FCC1790-D582-4EF4-8957-8EB624774234}"/>
                </a:ext>
              </a:extLst>
            </p:cNvPr>
            <p:cNvSpPr/>
            <p:nvPr/>
          </p:nvSpPr>
          <p:spPr>
            <a:xfrm>
              <a:off x="1917699" y="3437081"/>
              <a:ext cx="102335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800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8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2824FE3-775D-4E3B-B6FB-8365B390F9E0}"/>
                </a:ext>
              </a:extLst>
            </p:cNvPr>
            <p:cNvSpPr/>
            <p:nvPr/>
          </p:nvSpPr>
          <p:spPr>
            <a:xfrm>
              <a:off x="2070099" y="33100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80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3006799C-81DE-4500-861B-C5E4DE34E202}"/>
                </a:ext>
              </a:extLst>
            </p:cNvPr>
            <p:cNvSpPr/>
            <p:nvPr/>
          </p:nvSpPr>
          <p:spPr>
            <a:xfrm>
              <a:off x="2171699" y="32592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6" y="6097"/>
                  </a:cubicBezTo>
                  <a:cubicBezTo>
                    <a:pt x="17867" y="4868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8FD5E69C-CC27-451D-A76A-A3F58F65EADF}"/>
                </a:ext>
              </a:extLst>
            </p:cNvPr>
            <p:cNvSpPr/>
            <p:nvPr/>
          </p:nvSpPr>
          <p:spPr>
            <a:xfrm>
              <a:off x="2476500" y="35259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BD28F287-C5C5-438D-93AB-17D22FFAF70F}"/>
                </a:ext>
              </a:extLst>
            </p:cNvPr>
            <p:cNvSpPr/>
            <p:nvPr/>
          </p:nvSpPr>
          <p:spPr>
            <a:xfrm>
              <a:off x="2070099" y="3576782"/>
              <a:ext cx="65678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C46501F4-E383-4A69-BAA6-925D319AEB1D}"/>
                </a:ext>
              </a:extLst>
            </p:cNvPr>
            <p:cNvSpPr/>
            <p:nvPr/>
          </p:nvSpPr>
          <p:spPr>
            <a:xfrm>
              <a:off x="2285999" y="3487882"/>
              <a:ext cx="65679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F72D05BA-A51A-49EB-BDD5-CEFCC6A54998}"/>
                </a:ext>
              </a:extLst>
            </p:cNvPr>
            <p:cNvSpPr/>
            <p:nvPr/>
          </p:nvSpPr>
          <p:spPr>
            <a:xfrm>
              <a:off x="1879599" y="35894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36CC8FB-545B-4D89-8080-213CFF4027D0}"/>
                </a:ext>
              </a:extLst>
            </p:cNvPr>
            <p:cNvSpPr/>
            <p:nvPr/>
          </p:nvSpPr>
          <p:spPr>
            <a:xfrm>
              <a:off x="1943100" y="3310082"/>
              <a:ext cx="65268" cy="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6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300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B9B6638F-FB02-4304-88F2-DCE92D1808CB}"/>
                </a:ext>
              </a:extLst>
            </p:cNvPr>
            <p:cNvSpPr/>
            <p:nvPr/>
          </p:nvSpPr>
          <p:spPr>
            <a:xfrm>
              <a:off x="2324099" y="3310082"/>
              <a:ext cx="82896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70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6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41DF0F7E-A20A-4FBF-95A4-70A964F87CF7}"/>
                </a:ext>
              </a:extLst>
            </p:cNvPr>
            <p:cNvSpPr/>
            <p:nvPr/>
          </p:nvSpPr>
          <p:spPr>
            <a:xfrm>
              <a:off x="2285999" y="3627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3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7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47690-5A1E-461B-AA39-EE26CD2D6466}"/>
              </a:ext>
            </a:extLst>
          </p:cNvPr>
          <p:cNvSpPr/>
          <p:nvPr/>
        </p:nvSpPr>
        <p:spPr>
          <a:xfrm>
            <a:off x="1044199" y="4613236"/>
            <a:ext cx="69281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7%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22DCCE7-A997-4CF9-9211-4E14609E465F}"/>
              </a:ext>
            </a:extLst>
          </p:cNvPr>
          <p:cNvSpPr/>
          <p:nvPr/>
        </p:nvSpPr>
        <p:spPr>
          <a:xfrm>
            <a:off x="2822871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25%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BD23687-DA60-4BAD-99DE-059C5085F868}"/>
              </a:ext>
            </a:extLst>
          </p:cNvPr>
          <p:cNvSpPr/>
          <p:nvPr/>
        </p:nvSpPr>
        <p:spPr>
          <a:xfrm>
            <a:off x="4705738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45%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26933D73-4062-41C7-A67E-A55F3A1C6E75}"/>
              </a:ext>
            </a:extLst>
          </p:cNvPr>
          <p:cNvSpPr/>
          <p:nvPr/>
        </p:nvSpPr>
        <p:spPr>
          <a:xfrm>
            <a:off x="6588605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55%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9CF536-B14C-4452-A0BD-517FCF8802C8}"/>
              </a:ext>
            </a:extLst>
          </p:cNvPr>
          <p:cNvSpPr/>
          <p:nvPr/>
        </p:nvSpPr>
        <p:spPr>
          <a:xfrm>
            <a:off x="8471472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77%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2A254634-29E9-4830-929D-18BFC70FB9F3}"/>
              </a:ext>
            </a:extLst>
          </p:cNvPr>
          <p:cNvSpPr/>
          <p:nvPr/>
        </p:nvSpPr>
        <p:spPr>
          <a:xfrm>
            <a:off x="10354337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prstClr val="black"/>
                </a:solidFill>
              </a:rPr>
              <a:t>90%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080EF1BC-3101-44DB-827F-FEB1016A3F2D}"/>
              </a:ext>
            </a:extLst>
          </p:cNvPr>
          <p:cNvSpPr txBox="1"/>
          <p:nvPr/>
        </p:nvSpPr>
        <p:spPr>
          <a:xfrm>
            <a:off x="544385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F0A99DC-EC12-4240-B6D0-13D6787D3D60}"/>
              </a:ext>
            </a:extLst>
          </p:cNvPr>
          <p:cNvSpPr txBox="1"/>
          <p:nvPr/>
        </p:nvSpPr>
        <p:spPr>
          <a:xfrm>
            <a:off x="2433777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97F703C-588C-4036-942B-D257941712DA}"/>
              </a:ext>
            </a:extLst>
          </p:cNvPr>
          <p:cNvSpPr txBox="1"/>
          <p:nvPr/>
        </p:nvSpPr>
        <p:spPr>
          <a:xfrm>
            <a:off x="4323169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0434A0C-23C3-4FF1-AC23-99AEC0D7A79D}"/>
              </a:ext>
            </a:extLst>
          </p:cNvPr>
          <p:cNvSpPr txBox="1"/>
          <p:nvPr/>
        </p:nvSpPr>
        <p:spPr>
          <a:xfrm>
            <a:off x="6212561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B16FAFF-7ABA-45F3-ACA2-5DC452E58C34}"/>
              </a:ext>
            </a:extLst>
          </p:cNvPr>
          <p:cNvSpPr txBox="1"/>
          <p:nvPr/>
        </p:nvSpPr>
        <p:spPr>
          <a:xfrm>
            <a:off x="8101953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75E72CE-B4B7-4178-BF6F-120DF7477155}"/>
              </a:ext>
            </a:extLst>
          </p:cNvPr>
          <p:cNvSpPr txBox="1"/>
          <p:nvPr/>
        </p:nvSpPr>
        <p:spPr>
          <a:xfrm>
            <a:off x="9991344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285922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Ice Cream Infographics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401B4F-507F-45E1-86E1-53CB21301208}"/>
              </a:ext>
            </a:extLst>
          </p:cNvPr>
          <p:cNvGrpSpPr/>
          <p:nvPr/>
        </p:nvGrpSpPr>
        <p:grpSpPr>
          <a:xfrm>
            <a:off x="6572336" y="3262734"/>
            <a:ext cx="934086" cy="1301497"/>
            <a:chOff x="6426199" y="3868881"/>
            <a:chExt cx="934086" cy="130149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1748F43-6DEA-4734-A7F6-C0AF48206E92}"/>
                </a:ext>
              </a:extLst>
            </p:cNvPr>
            <p:cNvSpPr/>
            <p:nvPr/>
          </p:nvSpPr>
          <p:spPr>
            <a:xfrm>
              <a:off x="6426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590B67E-E705-4017-820E-844A0BF6C76A}"/>
                </a:ext>
              </a:extLst>
            </p:cNvPr>
            <p:cNvSpPr/>
            <p:nvPr/>
          </p:nvSpPr>
          <p:spPr>
            <a:xfrm>
              <a:off x="6438900" y="3868881"/>
              <a:ext cx="90931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3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3" y="6976"/>
                  </a:lnTo>
                  <a:close/>
                  <a:moveTo>
                    <a:pt x="5683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3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322B7ADC-83B0-4A49-8D7B-F2C258CD948D}"/>
              </a:ext>
            </a:extLst>
          </p:cNvPr>
          <p:cNvSpPr/>
          <p:nvPr/>
        </p:nvSpPr>
        <p:spPr>
          <a:xfrm>
            <a:off x="6458036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19F42D9-8E8C-4EFE-A933-67D2E9D16137}"/>
              </a:ext>
            </a:extLst>
          </p:cNvPr>
          <p:cNvSpPr/>
          <p:nvPr/>
        </p:nvSpPr>
        <p:spPr>
          <a:xfrm>
            <a:off x="6445336" y="2221334"/>
            <a:ext cx="1169671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1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5F1B469-48BD-4CAA-B453-A084FE42D99C}"/>
              </a:ext>
            </a:extLst>
          </p:cNvPr>
          <p:cNvSpPr/>
          <p:nvPr/>
        </p:nvSpPr>
        <p:spPr>
          <a:xfrm>
            <a:off x="6483436" y="1814934"/>
            <a:ext cx="1098737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5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4CD49B-F5A6-4CE1-B7FC-D79ADFDAAE2F}"/>
              </a:ext>
            </a:extLst>
          </p:cNvPr>
          <p:cNvGrpSpPr/>
          <p:nvPr/>
        </p:nvGrpSpPr>
        <p:grpSpPr>
          <a:xfrm>
            <a:off x="6445336" y="1459334"/>
            <a:ext cx="1169671" cy="861264"/>
            <a:chOff x="6299199" y="2065481"/>
            <a:chExt cx="1169671" cy="86126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7A4DFE-B081-4FF1-B1F8-89F0FFF8E4D3}"/>
                </a:ext>
              </a:extLst>
            </p:cNvPr>
            <p:cNvSpPr/>
            <p:nvPr/>
          </p:nvSpPr>
          <p:spPr>
            <a:xfrm>
              <a:off x="6299199" y="2065481"/>
              <a:ext cx="1169671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2"/>
                    <a:pt x="1126" y="1334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1752E19-6DCC-4A41-AD5B-0F55677B57D0}"/>
                </a:ext>
              </a:extLst>
            </p:cNvPr>
            <p:cNvSpPr/>
            <p:nvPr/>
          </p:nvSpPr>
          <p:spPr>
            <a:xfrm>
              <a:off x="6896100" y="2268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3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5A07351-1DEB-457C-BB07-EC3E66D21662}"/>
                </a:ext>
              </a:extLst>
            </p:cNvPr>
            <p:cNvSpPr/>
            <p:nvPr/>
          </p:nvSpPr>
          <p:spPr>
            <a:xfrm>
              <a:off x="7175500" y="2306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A2E0498-948E-4EB2-9A75-C102AE151688}"/>
                </a:ext>
              </a:extLst>
            </p:cNvPr>
            <p:cNvSpPr/>
            <p:nvPr/>
          </p:nvSpPr>
          <p:spPr>
            <a:xfrm>
              <a:off x="6464300" y="2408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77EB58FD-F1F9-42C2-B3A4-010B719168C8}"/>
                </a:ext>
              </a:extLst>
            </p:cNvPr>
            <p:cNvSpPr/>
            <p:nvPr/>
          </p:nvSpPr>
          <p:spPr>
            <a:xfrm>
              <a:off x="6616700" y="2319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5"/>
                  </a:moveTo>
                  <a:cubicBezTo>
                    <a:pt x="17542" y="625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10"/>
                  </a:cubicBezTo>
                  <a:cubicBezTo>
                    <a:pt x="19840" y="5172"/>
                    <a:pt x="20473" y="4574"/>
                    <a:pt x="20473" y="4574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45" y="-183"/>
                    <a:pt x="18493" y="-303"/>
                    <a:pt x="17542" y="6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669ACA7-B794-4EF6-9C60-8EA711461126}"/>
                </a:ext>
              </a:extLst>
            </p:cNvPr>
            <p:cNvSpPr/>
            <p:nvPr/>
          </p:nvSpPr>
          <p:spPr>
            <a:xfrm>
              <a:off x="6769100" y="21924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1355EFB-5D3C-4E5B-B38B-DE01E3E19B7A}"/>
                </a:ext>
              </a:extLst>
            </p:cNvPr>
            <p:cNvSpPr/>
            <p:nvPr/>
          </p:nvSpPr>
          <p:spPr>
            <a:xfrm>
              <a:off x="6870699" y="2128982"/>
              <a:ext cx="8870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2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41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AB1A5B5-4477-47F8-BB17-49450BE4A8FB}"/>
                </a:ext>
              </a:extLst>
            </p:cNvPr>
            <p:cNvSpPr/>
            <p:nvPr/>
          </p:nvSpPr>
          <p:spPr>
            <a:xfrm>
              <a:off x="7175500" y="2408381"/>
              <a:ext cx="66636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3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183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9796E51-FAB0-4B60-BA24-5DD252BF30DE}"/>
                </a:ext>
              </a:extLst>
            </p:cNvPr>
            <p:cNvSpPr/>
            <p:nvPr/>
          </p:nvSpPr>
          <p:spPr>
            <a:xfrm>
              <a:off x="6769099" y="2446482"/>
              <a:ext cx="65677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54116CD-E0F2-4675-B153-720B9F39FEA4}"/>
                </a:ext>
              </a:extLst>
            </p:cNvPr>
            <p:cNvSpPr/>
            <p:nvPr/>
          </p:nvSpPr>
          <p:spPr>
            <a:xfrm>
              <a:off x="6985000" y="2370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46"/>
                    <a:pt x="-4916" y="11702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F066578-7CD8-4C2C-A841-643878DF11ED}"/>
                </a:ext>
              </a:extLst>
            </p:cNvPr>
            <p:cNvSpPr/>
            <p:nvPr/>
          </p:nvSpPr>
          <p:spPr>
            <a:xfrm>
              <a:off x="6578599" y="2471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94F6E23F-A086-4F8E-8CE5-EB0185B762B5}"/>
                </a:ext>
              </a:extLst>
            </p:cNvPr>
            <p:cNvSpPr/>
            <p:nvPr/>
          </p:nvSpPr>
          <p:spPr>
            <a:xfrm>
              <a:off x="6642100" y="2192482"/>
              <a:ext cx="65267" cy="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219" extrusionOk="0">
                  <a:moveTo>
                    <a:pt x="4074" y="18047"/>
                  </a:moveTo>
                  <a:cubicBezTo>
                    <a:pt x="8407" y="14173"/>
                    <a:pt x="21600" y="6023"/>
                    <a:pt x="14616" y="545"/>
                  </a:cubicBezTo>
                  <a:cubicBezTo>
                    <a:pt x="9992" y="-2528"/>
                    <a:pt x="5917" y="8294"/>
                    <a:pt x="582" y="10343"/>
                  </a:cubicBezTo>
                  <a:cubicBezTo>
                    <a:pt x="194" y="10744"/>
                    <a:pt x="0" y="11545"/>
                    <a:pt x="0" y="12392"/>
                  </a:cubicBezTo>
                  <a:cubicBezTo>
                    <a:pt x="614" y="15286"/>
                    <a:pt x="1876" y="19072"/>
                    <a:pt x="4074" y="1804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6F6F41C-D749-41E8-B75D-018E0C21AD75}"/>
                </a:ext>
              </a:extLst>
            </p:cNvPr>
            <p:cNvSpPr/>
            <p:nvPr/>
          </p:nvSpPr>
          <p:spPr>
            <a:xfrm>
              <a:off x="7023100" y="2179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304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530C395-A512-4AE7-8C83-9EF69569F78F}"/>
                </a:ext>
              </a:extLst>
            </p:cNvPr>
            <p:cNvSpPr/>
            <p:nvPr/>
          </p:nvSpPr>
          <p:spPr>
            <a:xfrm>
              <a:off x="6984999" y="2497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E7E18-8754-422E-8041-7A587799D70B}"/>
              </a:ext>
            </a:extLst>
          </p:cNvPr>
          <p:cNvGrpSpPr/>
          <p:nvPr/>
        </p:nvGrpSpPr>
        <p:grpSpPr>
          <a:xfrm>
            <a:off x="8453690" y="3262734"/>
            <a:ext cx="934084" cy="1301497"/>
            <a:chOff x="8051800" y="3868881"/>
            <a:chExt cx="934084" cy="1301497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47A7FE8-4AF9-48E9-A9CC-9CCF6B113DFD}"/>
                </a:ext>
              </a:extLst>
            </p:cNvPr>
            <p:cNvSpPr/>
            <p:nvPr/>
          </p:nvSpPr>
          <p:spPr>
            <a:xfrm>
              <a:off x="80518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1D718139-BD5C-4E86-B091-C32F60B0BDFC}"/>
                </a:ext>
              </a:extLst>
            </p:cNvPr>
            <p:cNvSpPr/>
            <p:nvPr/>
          </p:nvSpPr>
          <p:spPr>
            <a:xfrm>
              <a:off x="8064500" y="3868881"/>
              <a:ext cx="90906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3" y="21428"/>
                  </a:moveTo>
                  <a:lnTo>
                    <a:pt x="12119" y="20335"/>
                  </a:lnTo>
                  <a:lnTo>
                    <a:pt x="11826" y="20126"/>
                  </a:lnTo>
                  <a:lnTo>
                    <a:pt x="12417" y="19704"/>
                  </a:lnTo>
                  <a:lnTo>
                    <a:pt x="13670" y="17058"/>
                  </a:lnTo>
                  <a:lnTo>
                    <a:pt x="11826" y="15743"/>
                  </a:lnTo>
                  <a:lnTo>
                    <a:pt x="13875" y="14282"/>
                  </a:lnTo>
                  <a:lnTo>
                    <a:pt x="14702" y="14872"/>
                  </a:lnTo>
                  <a:lnTo>
                    <a:pt x="15218" y="13779"/>
                  </a:lnTo>
                  <a:lnTo>
                    <a:pt x="14898" y="13551"/>
                  </a:lnTo>
                  <a:lnTo>
                    <a:pt x="15544" y="13090"/>
                  </a:lnTo>
                  <a:lnTo>
                    <a:pt x="16769" y="10500"/>
                  </a:lnTo>
                  <a:lnTo>
                    <a:pt x="14898" y="9166"/>
                  </a:lnTo>
                  <a:lnTo>
                    <a:pt x="16947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7" y="1857"/>
                  </a:lnTo>
                  <a:lnTo>
                    <a:pt x="14898" y="396"/>
                  </a:lnTo>
                  <a:lnTo>
                    <a:pt x="15453" y="0"/>
                  </a:lnTo>
                  <a:lnTo>
                    <a:pt x="12291" y="0"/>
                  </a:lnTo>
                  <a:lnTo>
                    <a:pt x="12846" y="396"/>
                  </a:lnTo>
                  <a:lnTo>
                    <a:pt x="10797" y="1857"/>
                  </a:lnTo>
                  <a:lnTo>
                    <a:pt x="8748" y="396"/>
                  </a:lnTo>
                  <a:lnTo>
                    <a:pt x="9303" y="0"/>
                  </a:lnTo>
                  <a:lnTo>
                    <a:pt x="6147" y="0"/>
                  </a:lnTo>
                  <a:lnTo>
                    <a:pt x="6702" y="396"/>
                  </a:lnTo>
                  <a:lnTo>
                    <a:pt x="4653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2" y="7391"/>
                  </a:lnTo>
                  <a:lnTo>
                    <a:pt x="3558" y="8484"/>
                  </a:lnTo>
                  <a:lnTo>
                    <a:pt x="4656" y="7701"/>
                  </a:lnTo>
                  <a:lnTo>
                    <a:pt x="6705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1" y="12735"/>
                  </a:lnTo>
                  <a:lnTo>
                    <a:pt x="6708" y="13547"/>
                  </a:lnTo>
                  <a:lnTo>
                    <a:pt x="6144" y="13949"/>
                  </a:lnTo>
                  <a:lnTo>
                    <a:pt x="6660" y="15042"/>
                  </a:lnTo>
                  <a:lnTo>
                    <a:pt x="7731" y="14278"/>
                  </a:lnTo>
                  <a:lnTo>
                    <a:pt x="9780" y="15739"/>
                  </a:lnTo>
                  <a:lnTo>
                    <a:pt x="7731" y="17200"/>
                  </a:lnTo>
                  <a:lnTo>
                    <a:pt x="7656" y="17146"/>
                  </a:lnTo>
                  <a:lnTo>
                    <a:pt x="8700" y="19352"/>
                  </a:lnTo>
                  <a:lnTo>
                    <a:pt x="9783" y="20124"/>
                  </a:lnTo>
                  <a:lnTo>
                    <a:pt x="9246" y="20507"/>
                  </a:lnTo>
                  <a:lnTo>
                    <a:pt x="9762" y="21600"/>
                  </a:lnTo>
                  <a:lnTo>
                    <a:pt x="10806" y="20856"/>
                  </a:lnTo>
                  <a:lnTo>
                    <a:pt x="11603" y="21428"/>
                  </a:lnTo>
                  <a:close/>
                  <a:moveTo>
                    <a:pt x="15924" y="11358"/>
                  </a:moveTo>
                  <a:lnTo>
                    <a:pt x="13875" y="12819"/>
                  </a:lnTo>
                  <a:lnTo>
                    <a:pt x="11826" y="11358"/>
                  </a:lnTo>
                  <a:lnTo>
                    <a:pt x="13875" y="9897"/>
                  </a:lnTo>
                  <a:lnTo>
                    <a:pt x="15924" y="11358"/>
                  </a:lnTo>
                  <a:close/>
                  <a:moveTo>
                    <a:pt x="10800" y="10627"/>
                  </a:moveTo>
                  <a:lnTo>
                    <a:pt x="8751" y="9166"/>
                  </a:lnTo>
                  <a:lnTo>
                    <a:pt x="10800" y="7705"/>
                  </a:lnTo>
                  <a:lnTo>
                    <a:pt x="12849" y="9166"/>
                  </a:lnTo>
                  <a:lnTo>
                    <a:pt x="10800" y="10627"/>
                  </a:lnTo>
                  <a:close/>
                  <a:moveTo>
                    <a:pt x="13875" y="8436"/>
                  </a:moveTo>
                  <a:lnTo>
                    <a:pt x="11826" y="6976"/>
                  </a:lnTo>
                  <a:lnTo>
                    <a:pt x="13875" y="5515"/>
                  </a:lnTo>
                  <a:lnTo>
                    <a:pt x="15924" y="6976"/>
                  </a:lnTo>
                  <a:lnTo>
                    <a:pt x="13875" y="8436"/>
                  </a:lnTo>
                  <a:close/>
                  <a:moveTo>
                    <a:pt x="18999" y="4783"/>
                  </a:moveTo>
                  <a:lnTo>
                    <a:pt x="16950" y="6244"/>
                  </a:lnTo>
                  <a:lnTo>
                    <a:pt x="14901" y="4783"/>
                  </a:lnTo>
                  <a:lnTo>
                    <a:pt x="16950" y="3322"/>
                  </a:lnTo>
                  <a:lnTo>
                    <a:pt x="18999" y="4783"/>
                  </a:lnTo>
                  <a:close/>
                  <a:moveTo>
                    <a:pt x="13875" y="1130"/>
                  </a:moveTo>
                  <a:lnTo>
                    <a:pt x="15924" y="2591"/>
                  </a:lnTo>
                  <a:lnTo>
                    <a:pt x="13875" y="4051"/>
                  </a:lnTo>
                  <a:lnTo>
                    <a:pt x="11826" y="2591"/>
                  </a:lnTo>
                  <a:lnTo>
                    <a:pt x="13875" y="1130"/>
                  </a:lnTo>
                  <a:close/>
                  <a:moveTo>
                    <a:pt x="12849" y="4783"/>
                  </a:moveTo>
                  <a:lnTo>
                    <a:pt x="10800" y="6244"/>
                  </a:lnTo>
                  <a:lnTo>
                    <a:pt x="8751" y="4783"/>
                  </a:lnTo>
                  <a:lnTo>
                    <a:pt x="10800" y="3322"/>
                  </a:lnTo>
                  <a:lnTo>
                    <a:pt x="12849" y="4783"/>
                  </a:lnTo>
                  <a:close/>
                  <a:moveTo>
                    <a:pt x="7728" y="1130"/>
                  </a:moveTo>
                  <a:lnTo>
                    <a:pt x="9777" y="2591"/>
                  </a:lnTo>
                  <a:lnTo>
                    <a:pt x="7728" y="4051"/>
                  </a:lnTo>
                  <a:lnTo>
                    <a:pt x="5679" y="2591"/>
                  </a:lnTo>
                  <a:lnTo>
                    <a:pt x="7728" y="1130"/>
                  </a:lnTo>
                  <a:close/>
                  <a:moveTo>
                    <a:pt x="2604" y="4783"/>
                  </a:moveTo>
                  <a:lnTo>
                    <a:pt x="4653" y="3322"/>
                  </a:lnTo>
                  <a:lnTo>
                    <a:pt x="6702" y="4783"/>
                  </a:lnTo>
                  <a:lnTo>
                    <a:pt x="4653" y="6244"/>
                  </a:lnTo>
                  <a:lnTo>
                    <a:pt x="2604" y="4783"/>
                  </a:lnTo>
                  <a:close/>
                  <a:moveTo>
                    <a:pt x="5679" y="6976"/>
                  </a:moveTo>
                  <a:lnTo>
                    <a:pt x="7728" y="5515"/>
                  </a:lnTo>
                  <a:lnTo>
                    <a:pt x="9777" y="6976"/>
                  </a:lnTo>
                  <a:lnTo>
                    <a:pt x="7728" y="8436"/>
                  </a:lnTo>
                  <a:lnTo>
                    <a:pt x="5679" y="6976"/>
                  </a:lnTo>
                  <a:close/>
                  <a:moveTo>
                    <a:pt x="5679" y="11358"/>
                  </a:moveTo>
                  <a:lnTo>
                    <a:pt x="7728" y="9897"/>
                  </a:lnTo>
                  <a:lnTo>
                    <a:pt x="9777" y="11358"/>
                  </a:lnTo>
                  <a:lnTo>
                    <a:pt x="7728" y="12819"/>
                  </a:lnTo>
                  <a:lnTo>
                    <a:pt x="5679" y="11358"/>
                  </a:lnTo>
                  <a:close/>
                  <a:moveTo>
                    <a:pt x="8751" y="13551"/>
                  </a:moveTo>
                  <a:lnTo>
                    <a:pt x="10800" y="12090"/>
                  </a:lnTo>
                  <a:lnTo>
                    <a:pt x="12849" y="13551"/>
                  </a:lnTo>
                  <a:lnTo>
                    <a:pt x="10800" y="15012"/>
                  </a:lnTo>
                  <a:lnTo>
                    <a:pt x="8751" y="13551"/>
                  </a:lnTo>
                  <a:close/>
                  <a:moveTo>
                    <a:pt x="8751" y="17934"/>
                  </a:moveTo>
                  <a:lnTo>
                    <a:pt x="10800" y="16473"/>
                  </a:lnTo>
                  <a:lnTo>
                    <a:pt x="12849" y="17934"/>
                  </a:lnTo>
                  <a:lnTo>
                    <a:pt x="10800" y="19395"/>
                  </a:lnTo>
                  <a:lnTo>
                    <a:pt x="8751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84" name="Shape">
            <a:extLst>
              <a:ext uri="{FF2B5EF4-FFF2-40B4-BE49-F238E27FC236}">
                <a16:creationId xmlns:a16="http://schemas.microsoft.com/office/drawing/2014/main" id="{87565B40-9EB6-4BF6-8E61-90AFAED6AC57}"/>
              </a:ext>
            </a:extLst>
          </p:cNvPr>
          <p:cNvSpPr/>
          <p:nvPr/>
        </p:nvSpPr>
        <p:spPr>
          <a:xfrm>
            <a:off x="8339390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4BD18E1F-376F-4167-ABCC-4B3232A22A6E}"/>
              </a:ext>
            </a:extLst>
          </p:cNvPr>
          <p:cNvSpPr/>
          <p:nvPr/>
        </p:nvSpPr>
        <p:spPr>
          <a:xfrm>
            <a:off x="8339390" y="2221334"/>
            <a:ext cx="1169670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21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55FB30BC-6633-4ECC-B9F4-8E66F9860DE3}"/>
              </a:ext>
            </a:extLst>
          </p:cNvPr>
          <p:cNvSpPr/>
          <p:nvPr/>
        </p:nvSpPr>
        <p:spPr>
          <a:xfrm>
            <a:off x="8339390" y="1840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5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9DF9648-0A6C-4E54-BC13-4A1E8F89BA05}"/>
              </a:ext>
            </a:extLst>
          </p:cNvPr>
          <p:cNvSpPr/>
          <p:nvPr/>
        </p:nvSpPr>
        <p:spPr>
          <a:xfrm>
            <a:off x="8364789" y="14339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67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79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FC305D-9565-45FB-8243-FDDDDAEEAEBD}"/>
              </a:ext>
            </a:extLst>
          </p:cNvPr>
          <p:cNvGrpSpPr/>
          <p:nvPr/>
        </p:nvGrpSpPr>
        <p:grpSpPr>
          <a:xfrm>
            <a:off x="8339390" y="1078334"/>
            <a:ext cx="1169670" cy="861264"/>
            <a:chOff x="7937500" y="1684481"/>
            <a:chExt cx="1169670" cy="861264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2C6C22E-AC4F-4CC5-83E0-A1B8D3BDF3A5}"/>
                </a:ext>
              </a:extLst>
            </p:cNvPr>
            <p:cNvSpPr/>
            <p:nvPr/>
          </p:nvSpPr>
          <p:spPr>
            <a:xfrm>
              <a:off x="7937500" y="16844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13F5D60-C892-4204-9E92-1CB4DF75FF43}"/>
                </a:ext>
              </a:extLst>
            </p:cNvPr>
            <p:cNvSpPr/>
            <p:nvPr/>
          </p:nvSpPr>
          <p:spPr>
            <a:xfrm>
              <a:off x="8521700" y="1887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23FAFFE-1D0D-4CFB-8947-1FF169DE020F}"/>
                </a:ext>
              </a:extLst>
            </p:cNvPr>
            <p:cNvSpPr/>
            <p:nvPr/>
          </p:nvSpPr>
          <p:spPr>
            <a:xfrm>
              <a:off x="8801100" y="1925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FBC7E01-65BF-4851-B358-3DE432BFD6CF}"/>
                </a:ext>
              </a:extLst>
            </p:cNvPr>
            <p:cNvSpPr/>
            <p:nvPr/>
          </p:nvSpPr>
          <p:spPr>
            <a:xfrm>
              <a:off x="8102599" y="20273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5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BC3C68F-86BF-4866-B5FE-84663A00215F}"/>
                </a:ext>
              </a:extLst>
            </p:cNvPr>
            <p:cNvSpPr/>
            <p:nvPr/>
          </p:nvSpPr>
          <p:spPr>
            <a:xfrm>
              <a:off x="8242300" y="1938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1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197EB40-942D-4C00-A7DD-FE44D2FCB9BE}"/>
                </a:ext>
              </a:extLst>
            </p:cNvPr>
            <p:cNvSpPr/>
            <p:nvPr/>
          </p:nvSpPr>
          <p:spPr>
            <a:xfrm>
              <a:off x="8394700" y="1811481"/>
              <a:ext cx="65301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3CE96E6-0D90-45AE-BC1F-7A9EB9191FEC}"/>
                </a:ext>
              </a:extLst>
            </p:cNvPr>
            <p:cNvSpPr/>
            <p:nvPr/>
          </p:nvSpPr>
          <p:spPr>
            <a:xfrm>
              <a:off x="8496299" y="17479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A79A67C-580A-4374-8CD6-F8C1BD31F344}"/>
                </a:ext>
              </a:extLst>
            </p:cNvPr>
            <p:cNvSpPr/>
            <p:nvPr/>
          </p:nvSpPr>
          <p:spPr>
            <a:xfrm>
              <a:off x="8801100" y="2014681"/>
              <a:ext cx="6658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253E814-B36B-40E8-BE6F-F338C1EAFFF8}"/>
                </a:ext>
              </a:extLst>
            </p:cNvPr>
            <p:cNvSpPr/>
            <p:nvPr/>
          </p:nvSpPr>
          <p:spPr>
            <a:xfrm>
              <a:off x="8394699" y="2065482"/>
              <a:ext cx="65677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42D5D4-DD41-4752-8B22-FBB739065EF5}"/>
                </a:ext>
              </a:extLst>
            </p:cNvPr>
            <p:cNvSpPr/>
            <p:nvPr/>
          </p:nvSpPr>
          <p:spPr>
            <a:xfrm>
              <a:off x="8610600" y="1989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A9AE457D-6013-4163-826F-A1EC0E3A65A5}"/>
                </a:ext>
              </a:extLst>
            </p:cNvPr>
            <p:cNvSpPr/>
            <p:nvPr/>
          </p:nvSpPr>
          <p:spPr>
            <a:xfrm>
              <a:off x="8204200" y="2078182"/>
              <a:ext cx="57771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E81471F-5E3E-4638-A26A-411B09C04A23}"/>
                </a:ext>
              </a:extLst>
            </p:cNvPr>
            <p:cNvSpPr/>
            <p:nvPr/>
          </p:nvSpPr>
          <p:spPr>
            <a:xfrm>
              <a:off x="8267700" y="1811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9B70A323-077B-44DD-9835-DEA49AA5F3E0}"/>
                </a:ext>
              </a:extLst>
            </p:cNvPr>
            <p:cNvSpPr/>
            <p:nvPr/>
          </p:nvSpPr>
          <p:spPr>
            <a:xfrm>
              <a:off x="8661400" y="1798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CA0906D7-AE54-4DED-9A6F-B09C53B5CF9E}"/>
                </a:ext>
              </a:extLst>
            </p:cNvPr>
            <p:cNvSpPr/>
            <p:nvPr/>
          </p:nvSpPr>
          <p:spPr>
            <a:xfrm>
              <a:off x="8610599" y="2116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1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3306F0-52F1-400D-96B5-70DC9FE2B89D}"/>
              </a:ext>
            </a:extLst>
          </p:cNvPr>
          <p:cNvGrpSpPr/>
          <p:nvPr/>
        </p:nvGrpSpPr>
        <p:grpSpPr>
          <a:xfrm>
            <a:off x="10347742" y="3262734"/>
            <a:ext cx="934717" cy="1301497"/>
            <a:chOff x="9613900" y="3868881"/>
            <a:chExt cx="934717" cy="1301497"/>
          </a:xfrm>
        </p:grpSpPr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21048EB7-B184-4C2B-8C32-1FB4E5D029CE}"/>
                </a:ext>
              </a:extLst>
            </p:cNvPr>
            <p:cNvSpPr/>
            <p:nvPr/>
          </p:nvSpPr>
          <p:spPr>
            <a:xfrm>
              <a:off x="96139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72FAD33-EBDF-4BD6-AB60-2F5F8F3B3B2C}"/>
                </a:ext>
              </a:extLst>
            </p:cNvPr>
            <p:cNvSpPr/>
            <p:nvPr/>
          </p:nvSpPr>
          <p:spPr>
            <a:xfrm>
              <a:off x="9639300" y="3868881"/>
              <a:ext cx="909317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900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29" y="1130"/>
                  </a:moveTo>
                  <a:lnTo>
                    <a:pt x="9777" y="2591"/>
                  </a:lnTo>
                  <a:lnTo>
                    <a:pt x="7729" y="4051"/>
                  </a:lnTo>
                  <a:lnTo>
                    <a:pt x="5680" y="2591"/>
                  </a:lnTo>
                  <a:lnTo>
                    <a:pt x="7729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0" y="6976"/>
                  </a:moveTo>
                  <a:lnTo>
                    <a:pt x="7729" y="5515"/>
                  </a:lnTo>
                  <a:lnTo>
                    <a:pt x="9777" y="6976"/>
                  </a:lnTo>
                  <a:lnTo>
                    <a:pt x="7729" y="8436"/>
                  </a:lnTo>
                  <a:lnTo>
                    <a:pt x="5680" y="6976"/>
                  </a:lnTo>
                  <a:close/>
                  <a:moveTo>
                    <a:pt x="5680" y="11358"/>
                  </a:moveTo>
                  <a:lnTo>
                    <a:pt x="7729" y="9897"/>
                  </a:lnTo>
                  <a:lnTo>
                    <a:pt x="9777" y="11358"/>
                  </a:lnTo>
                  <a:lnTo>
                    <a:pt x="7729" y="12819"/>
                  </a:lnTo>
                  <a:lnTo>
                    <a:pt x="5680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04" name="Shape">
            <a:extLst>
              <a:ext uri="{FF2B5EF4-FFF2-40B4-BE49-F238E27FC236}">
                <a16:creationId xmlns:a16="http://schemas.microsoft.com/office/drawing/2014/main" id="{81F88D22-2B51-45F1-98C5-8AA46E261BF8}"/>
              </a:ext>
            </a:extLst>
          </p:cNvPr>
          <p:cNvSpPr/>
          <p:nvPr/>
        </p:nvSpPr>
        <p:spPr>
          <a:xfrm>
            <a:off x="10246142" y="26023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7B5E3049-10D4-4DE0-A523-1F73E5619C37}"/>
              </a:ext>
            </a:extLst>
          </p:cNvPr>
          <p:cNvSpPr/>
          <p:nvPr/>
        </p:nvSpPr>
        <p:spPr>
          <a:xfrm>
            <a:off x="10233442" y="2221334"/>
            <a:ext cx="1169670" cy="86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7315AAF-4918-4084-B511-079EDA8E2224}"/>
              </a:ext>
            </a:extLst>
          </p:cNvPr>
          <p:cNvSpPr/>
          <p:nvPr/>
        </p:nvSpPr>
        <p:spPr>
          <a:xfrm>
            <a:off x="10271541" y="18149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CED1DA83-C331-4CF4-8F5A-3E55FDDDF25F}"/>
              </a:ext>
            </a:extLst>
          </p:cNvPr>
          <p:cNvSpPr/>
          <p:nvPr/>
        </p:nvSpPr>
        <p:spPr>
          <a:xfrm>
            <a:off x="10246142" y="1484735"/>
            <a:ext cx="1149734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5"/>
                  <a:pt x="1574" y="12353"/>
                  <a:pt x="1553" y="124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8AD87118-8D11-420D-8D25-4F2B46DB0078}"/>
              </a:ext>
            </a:extLst>
          </p:cNvPr>
          <p:cNvSpPr/>
          <p:nvPr/>
        </p:nvSpPr>
        <p:spPr>
          <a:xfrm>
            <a:off x="10271541" y="11164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14F335-8C00-4A9A-B3ED-50DDA8F05987}"/>
              </a:ext>
            </a:extLst>
          </p:cNvPr>
          <p:cNvGrpSpPr/>
          <p:nvPr/>
        </p:nvGrpSpPr>
        <p:grpSpPr>
          <a:xfrm>
            <a:off x="10233442" y="773534"/>
            <a:ext cx="1169670" cy="861264"/>
            <a:chOff x="9499600" y="1379681"/>
            <a:chExt cx="1169670" cy="861264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4ED2BF6B-EF1B-4C14-BF27-D176B3187C2C}"/>
                </a:ext>
              </a:extLst>
            </p:cNvPr>
            <p:cNvSpPr/>
            <p:nvPr/>
          </p:nvSpPr>
          <p:spPr>
            <a:xfrm>
              <a:off x="9499600" y="13796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137453DC-42ED-41E9-A1E5-D3DA0C4FE3EE}"/>
                </a:ext>
              </a:extLst>
            </p:cNvPr>
            <p:cNvSpPr/>
            <p:nvPr/>
          </p:nvSpPr>
          <p:spPr>
            <a:xfrm>
              <a:off x="10083800" y="15828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392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7689D4B4-357C-483C-AE52-E089A32700D4}"/>
                </a:ext>
              </a:extLst>
            </p:cNvPr>
            <p:cNvSpPr/>
            <p:nvPr/>
          </p:nvSpPr>
          <p:spPr>
            <a:xfrm>
              <a:off x="10375900" y="16082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3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40FF74D9-269C-4C23-9E8B-54A83C0121C0}"/>
                </a:ext>
              </a:extLst>
            </p:cNvPr>
            <p:cNvSpPr/>
            <p:nvPr/>
          </p:nvSpPr>
          <p:spPr>
            <a:xfrm>
              <a:off x="9664699" y="17225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7218E30-97FE-4D0E-82F0-B61CB2245FC2}"/>
                </a:ext>
              </a:extLst>
            </p:cNvPr>
            <p:cNvSpPr/>
            <p:nvPr/>
          </p:nvSpPr>
          <p:spPr>
            <a:xfrm>
              <a:off x="9817100" y="16209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DFA3768-43AC-477C-8C27-CC0C04D255B8}"/>
                </a:ext>
              </a:extLst>
            </p:cNvPr>
            <p:cNvSpPr/>
            <p:nvPr/>
          </p:nvSpPr>
          <p:spPr>
            <a:xfrm>
              <a:off x="9969500" y="14939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8EDBF95A-00C6-48B2-906D-92E8FB946761}"/>
                </a:ext>
              </a:extLst>
            </p:cNvPr>
            <p:cNvSpPr/>
            <p:nvPr/>
          </p:nvSpPr>
          <p:spPr>
            <a:xfrm>
              <a:off x="10071099" y="14431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108D775F-F4CC-4A73-82BA-6CA1244207AE}"/>
                </a:ext>
              </a:extLst>
            </p:cNvPr>
            <p:cNvSpPr/>
            <p:nvPr/>
          </p:nvSpPr>
          <p:spPr>
            <a:xfrm>
              <a:off x="10375900" y="17098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A661A5C2-CFEC-4F3B-9310-A56D894A0052}"/>
                </a:ext>
              </a:extLst>
            </p:cNvPr>
            <p:cNvSpPr/>
            <p:nvPr/>
          </p:nvSpPr>
          <p:spPr>
            <a:xfrm>
              <a:off x="9969499" y="1747982"/>
              <a:ext cx="65677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C90A12-A7D0-488E-9301-556EB2B1B5DE}"/>
                </a:ext>
              </a:extLst>
            </p:cNvPr>
            <p:cNvSpPr/>
            <p:nvPr/>
          </p:nvSpPr>
          <p:spPr>
            <a:xfrm>
              <a:off x="10185399" y="1671782"/>
              <a:ext cx="65678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A638B04-D662-4E3A-9C9B-430BDAA5D080}"/>
                </a:ext>
              </a:extLst>
            </p:cNvPr>
            <p:cNvSpPr/>
            <p:nvPr/>
          </p:nvSpPr>
          <p:spPr>
            <a:xfrm>
              <a:off x="9779000" y="17733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C085BB1-C4AE-4F84-BE45-96F0BE15A0D1}"/>
                </a:ext>
              </a:extLst>
            </p:cNvPr>
            <p:cNvSpPr/>
            <p:nvPr/>
          </p:nvSpPr>
          <p:spPr>
            <a:xfrm>
              <a:off x="9829800" y="14939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58FECD44-33D9-482F-B335-5E391274AD65}"/>
                </a:ext>
              </a:extLst>
            </p:cNvPr>
            <p:cNvSpPr/>
            <p:nvPr/>
          </p:nvSpPr>
          <p:spPr>
            <a:xfrm>
              <a:off x="10223500" y="14939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44D8C738-3B8E-46F5-A0C9-B097B750328D}"/>
                </a:ext>
              </a:extLst>
            </p:cNvPr>
            <p:cNvSpPr/>
            <p:nvPr/>
          </p:nvSpPr>
          <p:spPr>
            <a:xfrm>
              <a:off x="10185399" y="18114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C39FBD-4700-4259-A79E-C318A7313A4B}"/>
              </a:ext>
            </a:extLst>
          </p:cNvPr>
          <p:cNvGrpSpPr/>
          <p:nvPr/>
        </p:nvGrpSpPr>
        <p:grpSpPr>
          <a:xfrm>
            <a:off x="4665584" y="3262734"/>
            <a:ext cx="934086" cy="1301497"/>
            <a:chOff x="4851399" y="3868881"/>
            <a:chExt cx="934086" cy="1301497"/>
          </a:xfrm>
        </p:grpSpPr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07145888-C2B5-4CB4-A758-03A9E5E1F63F}"/>
                </a:ext>
              </a:extLst>
            </p:cNvPr>
            <p:cNvSpPr/>
            <p:nvPr/>
          </p:nvSpPr>
          <p:spPr>
            <a:xfrm>
              <a:off x="48513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A962CF7-18BA-49EB-954A-ED0C869F72B6}"/>
                </a:ext>
              </a:extLst>
            </p:cNvPr>
            <p:cNvSpPr/>
            <p:nvPr/>
          </p:nvSpPr>
          <p:spPr>
            <a:xfrm>
              <a:off x="48640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5" y="0"/>
                  </a:lnTo>
                  <a:lnTo>
                    <a:pt x="12850" y="396"/>
                  </a:lnTo>
                  <a:lnTo>
                    <a:pt x="10802" y="1857"/>
                  </a:lnTo>
                  <a:lnTo>
                    <a:pt x="8753" y="396"/>
                  </a:lnTo>
                  <a:lnTo>
                    <a:pt x="9308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9" y="4783"/>
                  </a:moveTo>
                  <a:lnTo>
                    <a:pt x="16951" y="6244"/>
                  </a:lnTo>
                  <a:lnTo>
                    <a:pt x="14902" y="4783"/>
                  </a:lnTo>
                  <a:lnTo>
                    <a:pt x="16951" y="3322"/>
                  </a:lnTo>
                  <a:lnTo>
                    <a:pt x="18999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30" y="1130"/>
                  </a:moveTo>
                  <a:lnTo>
                    <a:pt x="9779" y="2591"/>
                  </a:lnTo>
                  <a:lnTo>
                    <a:pt x="7730" y="4051"/>
                  </a:lnTo>
                  <a:lnTo>
                    <a:pt x="5681" y="2591"/>
                  </a:lnTo>
                  <a:lnTo>
                    <a:pt x="7730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81" y="6976"/>
                  </a:moveTo>
                  <a:lnTo>
                    <a:pt x="7730" y="5515"/>
                  </a:lnTo>
                  <a:lnTo>
                    <a:pt x="9779" y="6976"/>
                  </a:lnTo>
                  <a:lnTo>
                    <a:pt x="7730" y="8436"/>
                  </a:lnTo>
                  <a:lnTo>
                    <a:pt x="5681" y="6976"/>
                  </a:lnTo>
                  <a:close/>
                  <a:moveTo>
                    <a:pt x="5681" y="11358"/>
                  </a:moveTo>
                  <a:lnTo>
                    <a:pt x="7730" y="9897"/>
                  </a:lnTo>
                  <a:lnTo>
                    <a:pt x="9779" y="11358"/>
                  </a:lnTo>
                  <a:lnTo>
                    <a:pt x="7730" y="12819"/>
                  </a:lnTo>
                  <a:lnTo>
                    <a:pt x="5681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25" name="Shape">
            <a:extLst>
              <a:ext uri="{FF2B5EF4-FFF2-40B4-BE49-F238E27FC236}">
                <a16:creationId xmlns:a16="http://schemas.microsoft.com/office/drawing/2014/main" id="{C6258507-1A15-4EA4-B334-8A194CBD204D}"/>
              </a:ext>
            </a:extLst>
          </p:cNvPr>
          <p:cNvSpPr/>
          <p:nvPr/>
        </p:nvSpPr>
        <p:spPr>
          <a:xfrm>
            <a:off x="4551284" y="2602335"/>
            <a:ext cx="1149735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306C6593-C4AC-4E2A-ABA5-F2AB4530EEB5}"/>
              </a:ext>
            </a:extLst>
          </p:cNvPr>
          <p:cNvSpPr/>
          <p:nvPr/>
        </p:nvSpPr>
        <p:spPr>
          <a:xfrm>
            <a:off x="4576685" y="2183234"/>
            <a:ext cx="1098736" cy="9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9BBBB2-B2D2-4991-B9C9-E326FB17F00D}"/>
              </a:ext>
            </a:extLst>
          </p:cNvPr>
          <p:cNvGrpSpPr/>
          <p:nvPr/>
        </p:nvGrpSpPr>
        <p:grpSpPr>
          <a:xfrm>
            <a:off x="4551285" y="1827634"/>
            <a:ext cx="1169668" cy="861264"/>
            <a:chOff x="4737100" y="2433781"/>
            <a:chExt cx="1169668" cy="861264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BA18FE3-9D63-45EE-BAFA-21255C3FD9CF}"/>
                </a:ext>
              </a:extLst>
            </p:cNvPr>
            <p:cNvSpPr/>
            <p:nvPr/>
          </p:nvSpPr>
          <p:spPr>
            <a:xfrm>
              <a:off x="4737100" y="2433781"/>
              <a:ext cx="1169668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5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81485E8-1B18-4609-BFB9-9DFB51328E34}"/>
                </a:ext>
              </a:extLst>
            </p:cNvPr>
            <p:cNvSpPr/>
            <p:nvPr/>
          </p:nvSpPr>
          <p:spPr>
            <a:xfrm>
              <a:off x="5321300" y="26369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453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5C5C1B23-DABA-4926-B01B-23D50B750353}"/>
                </a:ext>
              </a:extLst>
            </p:cNvPr>
            <p:cNvSpPr/>
            <p:nvPr/>
          </p:nvSpPr>
          <p:spPr>
            <a:xfrm>
              <a:off x="5600700" y="2675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39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9679210-86CE-476C-A1E7-A05FDFB235FA}"/>
                </a:ext>
              </a:extLst>
            </p:cNvPr>
            <p:cNvSpPr/>
            <p:nvPr/>
          </p:nvSpPr>
          <p:spPr>
            <a:xfrm>
              <a:off x="4902200" y="2776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B248EC70-9A83-4D18-B74D-CB9DE4103BC5}"/>
                </a:ext>
              </a:extLst>
            </p:cNvPr>
            <p:cNvSpPr/>
            <p:nvPr/>
          </p:nvSpPr>
          <p:spPr>
            <a:xfrm>
              <a:off x="5054599" y="2687782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72" y="-163"/>
                    <a:pt x="18519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E743777-33AB-4BDB-A07F-80C3DFFF66D6}"/>
                </a:ext>
              </a:extLst>
            </p:cNvPr>
            <p:cNvSpPr/>
            <p:nvPr/>
          </p:nvSpPr>
          <p:spPr>
            <a:xfrm>
              <a:off x="5206999" y="2560781"/>
              <a:ext cx="65302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C490A63E-1D76-4EC7-AA38-1EB910788FDC}"/>
                </a:ext>
              </a:extLst>
            </p:cNvPr>
            <p:cNvSpPr/>
            <p:nvPr/>
          </p:nvSpPr>
          <p:spPr>
            <a:xfrm>
              <a:off x="5295900" y="2497282"/>
              <a:ext cx="88680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1C955DC-A3A7-423E-802D-FD14F0F2FADF}"/>
                </a:ext>
              </a:extLst>
            </p:cNvPr>
            <p:cNvSpPr/>
            <p:nvPr/>
          </p:nvSpPr>
          <p:spPr>
            <a:xfrm>
              <a:off x="5600699" y="2776681"/>
              <a:ext cx="66590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1BA11D8-60BC-4B03-AC4B-ABEAAAD74739}"/>
                </a:ext>
              </a:extLst>
            </p:cNvPr>
            <p:cNvSpPr/>
            <p:nvPr/>
          </p:nvSpPr>
          <p:spPr>
            <a:xfrm>
              <a:off x="5206999" y="2814782"/>
              <a:ext cx="65678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4986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D20619E4-11F0-4F15-AC7D-9E7C78489809}"/>
                </a:ext>
              </a:extLst>
            </p:cNvPr>
            <p:cNvSpPr/>
            <p:nvPr/>
          </p:nvSpPr>
          <p:spPr>
            <a:xfrm>
              <a:off x="5410200" y="27385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8E454F53-78D8-4659-9860-08C251FD9178}"/>
                </a:ext>
              </a:extLst>
            </p:cNvPr>
            <p:cNvSpPr/>
            <p:nvPr/>
          </p:nvSpPr>
          <p:spPr>
            <a:xfrm>
              <a:off x="5003800" y="2840182"/>
              <a:ext cx="57799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2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482"/>
                    <a:pt x="9752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FCD9D88A-3927-4242-BFF7-F3911E623822}"/>
                </a:ext>
              </a:extLst>
            </p:cNvPr>
            <p:cNvSpPr/>
            <p:nvPr/>
          </p:nvSpPr>
          <p:spPr>
            <a:xfrm>
              <a:off x="5067300" y="25607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1BF90C8-1660-4ABB-AFB7-C19301381826}"/>
                </a:ext>
              </a:extLst>
            </p:cNvPr>
            <p:cNvSpPr/>
            <p:nvPr/>
          </p:nvSpPr>
          <p:spPr>
            <a:xfrm>
              <a:off x="5461000" y="25480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61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D21ACB33-0E5A-48CB-815B-B007E4BADD01}"/>
                </a:ext>
              </a:extLst>
            </p:cNvPr>
            <p:cNvSpPr/>
            <p:nvPr/>
          </p:nvSpPr>
          <p:spPr>
            <a:xfrm>
              <a:off x="5410199" y="2865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201"/>
                    <a:pt x="20711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8FA16B-F17A-457C-B7C2-2C319C8E8358}"/>
              </a:ext>
            </a:extLst>
          </p:cNvPr>
          <p:cNvGrpSpPr/>
          <p:nvPr/>
        </p:nvGrpSpPr>
        <p:grpSpPr>
          <a:xfrm>
            <a:off x="2771531" y="3262734"/>
            <a:ext cx="934723" cy="1301497"/>
            <a:chOff x="3213099" y="3868881"/>
            <a:chExt cx="934723" cy="1301497"/>
          </a:xfrm>
        </p:grpSpPr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A051D9F-6B56-465A-9E2C-5B663CF66AB3}"/>
                </a:ext>
              </a:extLst>
            </p:cNvPr>
            <p:cNvSpPr/>
            <p:nvPr/>
          </p:nvSpPr>
          <p:spPr>
            <a:xfrm>
              <a:off x="32130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96219FB-A7F1-4027-8BD3-9FFA2B14FD99}"/>
                </a:ext>
              </a:extLst>
            </p:cNvPr>
            <p:cNvSpPr/>
            <p:nvPr/>
          </p:nvSpPr>
          <p:spPr>
            <a:xfrm>
              <a:off x="3238500" y="3868881"/>
              <a:ext cx="909322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6" y="10627"/>
                  </a:moveTo>
                  <a:lnTo>
                    <a:pt x="8758" y="9166"/>
                  </a:lnTo>
                  <a:lnTo>
                    <a:pt x="10806" y="7705"/>
                  </a:lnTo>
                  <a:lnTo>
                    <a:pt x="12854" y="9166"/>
                  </a:lnTo>
                  <a:lnTo>
                    <a:pt x="10806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4" y="4783"/>
                  </a:moveTo>
                  <a:lnTo>
                    <a:pt x="10806" y="6244"/>
                  </a:lnTo>
                  <a:lnTo>
                    <a:pt x="8758" y="4783"/>
                  </a:lnTo>
                  <a:lnTo>
                    <a:pt x="10806" y="3322"/>
                  </a:lnTo>
                  <a:lnTo>
                    <a:pt x="12854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10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10" y="4783"/>
                  </a:lnTo>
                  <a:close/>
                  <a:moveTo>
                    <a:pt x="5684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4" y="6976"/>
                  </a:lnTo>
                  <a:close/>
                  <a:moveTo>
                    <a:pt x="5684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4" y="11358"/>
                  </a:lnTo>
                  <a:close/>
                  <a:moveTo>
                    <a:pt x="8758" y="13551"/>
                  </a:moveTo>
                  <a:lnTo>
                    <a:pt x="10806" y="12090"/>
                  </a:lnTo>
                  <a:lnTo>
                    <a:pt x="12854" y="13551"/>
                  </a:lnTo>
                  <a:lnTo>
                    <a:pt x="10806" y="15012"/>
                  </a:lnTo>
                  <a:lnTo>
                    <a:pt x="8758" y="13551"/>
                  </a:lnTo>
                  <a:close/>
                  <a:moveTo>
                    <a:pt x="8758" y="17934"/>
                  </a:moveTo>
                  <a:lnTo>
                    <a:pt x="10806" y="16473"/>
                  </a:lnTo>
                  <a:lnTo>
                    <a:pt x="12854" y="17934"/>
                  </a:lnTo>
                  <a:lnTo>
                    <a:pt x="10806" y="19395"/>
                  </a:lnTo>
                  <a:lnTo>
                    <a:pt x="8758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143" name="Shape">
            <a:extLst>
              <a:ext uri="{FF2B5EF4-FFF2-40B4-BE49-F238E27FC236}">
                <a16:creationId xmlns:a16="http://schemas.microsoft.com/office/drawing/2014/main" id="{6AB1B1AD-3B5D-4DAB-9BF3-A8BA42787410}"/>
              </a:ext>
            </a:extLst>
          </p:cNvPr>
          <p:cNvSpPr/>
          <p:nvPr/>
        </p:nvSpPr>
        <p:spPr>
          <a:xfrm>
            <a:off x="2669931" y="2602335"/>
            <a:ext cx="1149735" cy="87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noProof="1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377A9-F1B5-4935-B162-A90FF09FF5A3}"/>
              </a:ext>
            </a:extLst>
          </p:cNvPr>
          <p:cNvGrpSpPr/>
          <p:nvPr/>
        </p:nvGrpSpPr>
        <p:grpSpPr>
          <a:xfrm>
            <a:off x="2657232" y="2221334"/>
            <a:ext cx="1169669" cy="861264"/>
            <a:chOff x="3098800" y="2827481"/>
            <a:chExt cx="1169669" cy="861264"/>
          </a:xfrm>
        </p:grpSpPr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417E58AD-FF08-429C-90F7-A00862E3E96C}"/>
                </a:ext>
              </a:extLst>
            </p:cNvPr>
            <p:cNvSpPr/>
            <p:nvPr/>
          </p:nvSpPr>
          <p:spPr>
            <a:xfrm>
              <a:off x="3098800" y="2827481"/>
              <a:ext cx="1169669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5"/>
                    <a:pt x="1126" y="1334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FEA24-9F1A-42BA-93C1-7FD33354E48D}"/>
                </a:ext>
              </a:extLst>
            </p:cNvPr>
            <p:cNvSpPr/>
            <p:nvPr/>
          </p:nvSpPr>
          <p:spPr>
            <a:xfrm>
              <a:off x="3695700" y="3030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783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610362AE-5F89-4A0F-86FD-BA63857DC11E}"/>
                </a:ext>
              </a:extLst>
            </p:cNvPr>
            <p:cNvSpPr/>
            <p:nvPr/>
          </p:nvSpPr>
          <p:spPr>
            <a:xfrm>
              <a:off x="3975100" y="3068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244"/>
                    <a:pt x="3602" y="2073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0F460FFE-EA47-496B-8BBE-9665F940213D}"/>
                </a:ext>
              </a:extLst>
            </p:cNvPr>
            <p:cNvSpPr/>
            <p:nvPr/>
          </p:nvSpPr>
          <p:spPr>
            <a:xfrm>
              <a:off x="3263900" y="3170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162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B538733-B3B3-40D0-91D8-B7763C4D5DED}"/>
                </a:ext>
              </a:extLst>
            </p:cNvPr>
            <p:cNvSpPr/>
            <p:nvPr/>
          </p:nvSpPr>
          <p:spPr>
            <a:xfrm>
              <a:off x="3416299" y="3081481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45" y="-163"/>
                    <a:pt x="18493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A3C32303-AD2E-40FA-80FE-54C82DF0B45F}"/>
                </a:ext>
              </a:extLst>
            </p:cNvPr>
            <p:cNvSpPr/>
            <p:nvPr/>
          </p:nvSpPr>
          <p:spPr>
            <a:xfrm>
              <a:off x="3568700" y="29544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FF748F1E-1FB2-487B-BEC9-F3AEDCBC5C3A}"/>
                </a:ext>
              </a:extLst>
            </p:cNvPr>
            <p:cNvSpPr/>
            <p:nvPr/>
          </p:nvSpPr>
          <p:spPr>
            <a:xfrm>
              <a:off x="3670299" y="2890982"/>
              <a:ext cx="8862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6" h="18869" extrusionOk="0">
                  <a:moveTo>
                    <a:pt x="16308" y="0"/>
                  </a:moveTo>
                  <a:cubicBezTo>
                    <a:pt x="10387" y="3498"/>
                    <a:pt x="-3737" y="11533"/>
                    <a:pt x="929" y="17772"/>
                  </a:cubicBezTo>
                  <a:cubicBezTo>
                    <a:pt x="4818" y="21600"/>
                    <a:pt x="12269" y="14652"/>
                    <a:pt x="16282" y="8555"/>
                  </a:cubicBezTo>
                  <a:cubicBezTo>
                    <a:pt x="16734" y="8035"/>
                    <a:pt x="17060" y="7137"/>
                    <a:pt x="17236" y="6097"/>
                  </a:cubicBezTo>
                  <a:cubicBezTo>
                    <a:pt x="17863" y="4821"/>
                    <a:pt x="17336" y="473"/>
                    <a:pt x="1630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67E752FF-161A-4C20-B7F9-12E923378BC9}"/>
                </a:ext>
              </a:extLst>
            </p:cNvPr>
            <p:cNvSpPr/>
            <p:nvPr/>
          </p:nvSpPr>
          <p:spPr>
            <a:xfrm>
              <a:off x="3975099" y="3170381"/>
              <a:ext cx="66637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4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210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19AD5CDB-A03D-4189-AA76-4A4E2F91E4D3}"/>
                </a:ext>
              </a:extLst>
            </p:cNvPr>
            <p:cNvSpPr/>
            <p:nvPr/>
          </p:nvSpPr>
          <p:spPr>
            <a:xfrm>
              <a:off x="3568699" y="3208481"/>
              <a:ext cx="65678" cy="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68" extrusionOk="0">
                  <a:moveTo>
                    <a:pt x="12790" y="170"/>
                  </a:moveTo>
                  <a:cubicBezTo>
                    <a:pt x="8367" y="3905"/>
                    <a:pt x="-4903" y="11645"/>
                    <a:pt x="1910" y="17450"/>
                  </a:cubicBezTo>
                  <a:cubicBezTo>
                    <a:pt x="6462" y="20735"/>
                    <a:pt x="10724" y="9935"/>
                    <a:pt x="16084" y="8090"/>
                  </a:cubicBezTo>
                  <a:cubicBezTo>
                    <a:pt x="16471" y="7685"/>
                    <a:pt x="16697" y="6920"/>
                    <a:pt x="16697" y="6020"/>
                  </a:cubicBezTo>
                  <a:cubicBezTo>
                    <a:pt x="16213" y="3050"/>
                    <a:pt x="15018" y="-865"/>
                    <a:pt x="12790" y="17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1F498A92-85C8-4372-8135-E23FCA382673}"/>
                </a:ext>
              </a:extLst>
            </p:cNvPr>
            <p:cNvSpPr/>
            <p:nvPr/>
          </p:nvSpPr>
          <p:spPr>
            <a:xfrm>
              <a:off x="3784600" y="3132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12DA88F-2EF3-408C-9BCC-E0DEAB103B91}"/>
                </a:ext>
              </a:extLst>
            </p:cNvPr>
            <p:cNvSpPr/>
            <p:nvPr/>
          </p:nvSpPr>
          <p:spPr>
            <a:xfrm>
              <a:off x="3378199" y="3233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2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7" y="21516"/>
                    <a:pt x="18643" y="13662"/>
                  </a:cubicBezTo>
                  <a:cubicBezTo>
                    <a:pt x="20509" y="8515"/>
                    <a:pt x="9730" y="5671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34D11507-A015-4B81-9D8E-96592E839D59}"/>
                </a:ext>
              </a:extLst>
            </p:cNvPr>
            <p:cNvSpPr/>
            <p:nvPr/>
          </p:nvSpPr>
          <p:spPr>
            <a:xfrm>
              <a:off x="3429000" y="2954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2"/>
                  </a:cubicBezTo>
                  <a:cubicBezTo>
                    <a:pt x="194" y="10723"/>
                    <a:pt x="0" y="11522"/>
                    <a:pt x="0" y="12367"/>
                  </a:cubicBezTo>
                  <a:cubicBezTo>
                    <a:pt x="614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67249782-DC5D-42FC-9091-758513DCCEC0}"/>
                </a:ext>
              </a:extLst>
            </p:cNvPr>
            <p:cNvSpPr/>
            <p:nvPr/>
          </p:nvSpPr>
          <p:spPr>
            <a:xfrm>
              <a:off x="3822700" y="2941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19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F2ADD70C-D6EA-4122-9295-BA6267C1CCE0}"/>
                </a:ext>
              </a:extLst>
            </p:cNvPr>
            <p:cNvSpPr/>
            <p:nvPr/>
          </p:nvSpPr>
          <p:spPr>
            <a:xfrm>
              <a:off x="3784599" y="3259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F15D3E-0FD0-47B4-BF0D-5AA421768A6B}"/>
              </a:ext>
            </a:extLst>
          </p:cNvPr>
          <p:cNvGrpSpPr/>
          <p:nvPr/>
        </p:nvGrpSpPr>
        <p:grpSpPr>
          <a:xfrm>
            <a:off x="897414" y="3262734"/>
            <a:ext cx="934086" cy="1301497"/>
            <a:chOff x="1727199" y="3868881"/>
            <a:chExt cx="934086" cy="1301497"/>
          </a:xfrm>
        </p:grpSpPr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FB0927E6-DD01-47C4-BCBC-75E755B891B8}"/>
                </a:ext>
              </a:extLst>
            </p:cNvPr>
            <p:cNvSpPr/>
            <p:nvPr/>
          </p:nvSpPr>
          <p:spPr>
            <a:xfrm>
              <a:off x="1727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E0969992-D7B3-43E3-B80C-595BEA2E8679}"/>
                </a:ext>
              </a:extLst>
            </p:cNvPr>
            <p:cNvSpPr/>
            <p:nvPr/>
          </p:nvSpPr>
          <p:spPr>
            <a:xfrm>
              <a:off x="17398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69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2" y="0"/>
                  </a:lnTo>
                  <a:lnTo>
                    <a:pt x="12847" y="396"/>
                  </a:lnTo>
                  <a:lnTo>
                    <a:pt x="10798" y="1857"/>
                  </a:lnTo>
                  <a:lnTo>
                    <a:pt x="8750" y="396"/>
                  </a:lnTo>
                  <a:lnTo>
                    <a:pt x="9305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899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27" y="1130"/>
                  </a:moveTo>
                  <a:lnTo>
                    <a:pt x="9776" y="2591"/>
                  </a:lnTo>
                  <a:lnTo>
                    <a:pt x="7727" y="4051"/>
                  </a:lnTo>
                  <a:lnTo>
                    <a:pt x="5678" y="2591"/>
                  </a:lnTo>
                  <a:lnTo>
                    <a:pt x="7727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78" y="6976"/>
                  </a:moveTo>
                  <a:lnTo>
                    <a:pt x="7727" y="5515"/>
                  </a:lnTo>
                  <a:lnTo>
                    <a:pt x="9776" y="6976"/>
                  </a:lnTo>
                  <a:lnTo>
                    <a:pt x="7727" y="8436"/>
                  </a:lnTo>
                  <a:lnTo>
                    <a:pt x="5678" y="6976"/>
                  </a:lnTo>
                  <a:close/>
                  <a:moveTo>
                    <a:pt x="5678" y="11358"/>
                  </a:moveTo>
                  <a:lnTo>
                    <a:pt x="7727" y="9897"/>
                  </a:lnTo>
                  <a:lnTo>
                    <a:pt x="9776" y="11358"/>
                  </a:lnTo>
                  <a:lnTo>
                    <a:pt x="7727" y="12819"/>
                  </a:lnTo>
                  <a:lnTo>
                    <a:pt x="5678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250EEF-9496-4352-9783-1E359434C8FB}"/>
              </a:ext>
            </a:extLst>
          </p:cNvPr>
          <p:cNvGrpSpPr/>
          <p:nvPr/>
        </p:nvGrpSpPr>
        <p:grpSpPr>
          <a:xfrm>
            <a:off x="783114" y="2602335"/>
            <a:ext cx="1149735" cy="879665"/>
            <a:chOff x="1612899" y="3208482"/>
            <a:chExt cx="1149735" cy="879665"/>
          </a:xfrm>
        </p:grpSpPr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F927EC08-964C-4539-9481-94C5BCB378C5}"/>
                </a:ext>
              </a:extLst>
            </p:cNvPr>
            <p:cNvSpPr/>
            <p:nvPr/>
          </p:nvSpPr>
          <p:spPr>
            <a:xfrm>
              <a:off x="1612899" y="3208482"/>
              <a:ext cx="1149735" cy="8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5" extrusionOk="0">
                  <a:moveTo>
                    <a:pt x="1553" y="12498"/>
                  </a:moveTo>
                  <a:cubicBezTo>
                    <a:pt x="1427" y="13378"/>
                    <a:pt x="1048" y="13980"/>
                    <a:pt x="596" y="14736"/>
                  </a:cubicBezTo>
                  <a:cubicBezTo>
                    <a:pt x="187" y="15424"/>
                    <a:pt x="-166" y="16332"/>
                    <a:pt x="83" y="17141"/>
                  </a:cubicBezTo>
                  <a:cubicBezTo>
                    <a:pt x="397" y="18166"/>
                    <a:pt x="1486" y="18355"/>
                    <a:pt x="2277" y="17968"/>
                  </a:cubicBezTo>
                  <a:cubicBezTo>
                    <a:pt x="2630" y="17794"/>
                    <a:pt x="3011" y="17540"/>
                    <a:pt x="3363" y="17711"/>
                  </a:cubicBezTo>
                  <a:cubicBezTo>
                    <a:pt x="3733" y="17887"/>
                    <a:pt x="3891" y="18442"/>
                    <a:pt x="4043" y="18919"/>
                  </a:cubicBezTo>
                  <a:cubicBezTo>
                    <a:pt x="4194" y="19397"/>
                    <a:pt x="4459" y="19923"/>
                    <a:pt x="4852" y="19914"/>
                  </a:cubicBezTo>
                  <a:cubicBezTo>
                    <a:pt x="5411" y="19899"/>
                    <a:pt x="5596" y="18885"/>
                    <a:pt x="6078" y="18513"/>
                  </a:cubicBezTo>
                  <a:cubicBezTo>
                    <a:pt x="6445" y="18231"/>
                    <a:pt x="6931" y="18383"/>
                    <a:pt x="7276" y="18706"/>
                  </a:cubicBezTo>
                  <a:cubicBezTo>
                    <a:pt x="7622" y="19028"/>
                    <a:pt x="7870" y="19499"/>
                    <a:pt x="8147" y="19920"/>
                  </a:cubicBezTo>
                  <a:cubicBezTo>
                    <a:pt x="8590" y="20590"/>
                    <a:pt x="9144" y="21172"/>
                    <a:pt x="9800" y="21386"/>
                  </a:cubicBezTo>
                  <a:cubicBezTo>
                    <a:pt x="10455" y="21600"/>
                    <a:pt x="11222" y="21383"/>
                    <a:pt x="11646" y="20695"/>
                  </a:cubicBezTo>
                  <a:cubicBezTo>
                    <a:pt x="11795" y="20453"/>
                    <a:pt x="11899" y="20165"/>
                    <a:pt x="12060" y="19933"/>
                  </a:cubicBezTo>
                  <a:cubicBezTo>
                    <a:pt x="12545" y="19239"/>
                    <a:pt x="13535" y="19356"/>
                    <a:pt x="13916" y="20156"/>
                  </a:cubicBezTo>
                  <a:cubicBezTo>
                    <a:pt x="14013" y="20363"/>
                    <a:pt x="14077" y="20602"/>
                    <a:pt x="14205" y="20776"/>
                  </a:cubicBezTo>
                  <a:cubicBezTo>
                    <a:pt x="14335" y="20955"/>
                    <a:pt x="14522" y="21048"/>
                    <a:pt x="14709" y="21092"/>
                  </a:cubicBezTo>
                  <a:cubicBezTo>
                    <a:pt x="15658" y="21327"/>
                    <a:pt x="16562" y="20491"/>
                    <a:pt x="17242" y="19589"/>
                  </a:cubicBezTo>
                  <a:cubicBezTo>
                    <a:pt x="17718" y="18957"/>
                    <a:pt x="18376" y="18207"/>
                    <a:pt x="18975" y="18616"/>
                  </a:cubicBezTo>
                  <a:cubicBezTo>
                    <a:pt x="19249" y="18802"/>
                    <a:pt x="19412" y="19192"/>
                    <a:pt x="19675" y="19403"/>
                  </a:cubicBezTo>
                  <a:cubicBezTo>
                    <a:pt x="20111" y="19750"/>
                    <a:pt x="20717" y="19486"/>
                    <a:pt x="21034" y="18966"/>
                  </a:cubicBezTo>
                  <a:cubicBezTo>
                    <a:pt x="21351" y="18445"/>
                    <a:pt x="21434" y="17742"/>
                    <a:pt x="21429" y="17072"/>
                  </a:cubicBezTo>
                  <a:cubicBezTo>
                    <a:pt x="21425" y="16499"/>
                    <a:pt x="21361" y="15920"/>
                    <a:pt x="21181" y="15396"/>
                  </a:cubicBezTo>
                  <a:cubicBezTo>
                    <a:pt x="20719" y="14045"/>
                    <a:pt x="19626" y="13230"/>
                    <a:pt x="19429" y="11699"/>
                  </a:cubicBezTo>
                  <a:cubicBezTo>
                    <a:pt x="19439" y="11767"/>
                    <a:pt x="19448" y="11835"/>
                    <a:pt x="19460" y="11903"/>
                  </a:cubicBezTo>
                  <a:cubicBezTo>
                    <a:pt x="19325" y="10980"/>
                    <a:pt x="19377" y="10028"/>
                    <a:pt x="19202" y="9096"/>
                  </a:cubicBezTo>
                  <a:cubicBezTo>
                    <a:pt x="19017" y="8113"/>
                    <a:pt x="18738" y="7162"/>
                    <a:pt x="18373" y="6266"/>
                  </a:cubicBezTo>
                  <a:cubicBezTo>
                    <a:pt x="17654" y="4497"/>
                    <a:pt x="16603" y="2956"/>
                    <a:pt x="15317" y="1862"/>
                  </a:cubicBezTo>
                  <a:cubicBezTo>
                    <a:pt x="13895" y="654"/>
                    <a:pt x="12221" y="0"/>
                    <a:pt x="10524" y="0"/>
                  </a:cubicBezTo>
                  <a:cubicBezTo>
                    <a:pt x="7515" y="0"/>
                    <a:pt x="4687" y="2079"/>
                    <a:pt x="3058" y="5377"/>
                  </a:cubicBezTo>
                  <a:cubicBezTo>
                    <a:pt x="2570" y="6365"/>
                    <a:pt x="2194" y="7447"/>
                    <a:pt x="1945" y="8578"/>
                  </a:cubicBezTo>
                  <a:cubicBezTo>
                    <a:pt x="1699" y="9697"/>
                    <a:pt x="1631" y="10859"/>
                    <a:pt x="1593" y="12015"/>
                  </a:cubicBezTo>
                  <a:cubicBezTo>
                    <a:pt x="1586" y="12191"/>
                    <a:pt x="1574" y="12350"/>
                    <a:pt x="1553" y="1249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172CB94-CCD8-45F4-9DDD-50E9AACA782F}"/>
                </a:ext>
              </a:extLst>
            </p:cNvPr>
            <p:cNvSpPr/>
            <p:nvPr/>
          </p:nvSpPr>
          <p:spPr>
            <a:xfrm>
              <a:off x="2197099" y="3398982"/>
              <a:ext cx="44871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1A83773F-BE32-4DBA-8684-6B5554BF7A57}"/>
                </a:ext>
              </a:extLst>
            </p:cNvPr>
            <p:cNvSpPr/>
            <p:nvPr/>
          </p:nvSpPr>
          <p:spPr>
            <a:xfrm>
              <a:off x="2476500" y="3437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5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2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77F854BD-A757-4541-AEEA-A41794773FD9}"/>
                </a:ext>
              </a:extLst>
            </p:cNvPr>
            <p:cNvSpPr/>
            <p:nvPr/>
          </p:nvSpPr>
          <p:spPr>
            <a:xfrm>
              <a:off x="1765300" y="3538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2" y="1742"/>
                  </a:cubicBezTo>
                  <a:cubicBezTo>
                    <a:pt x="15016" y="1291"/>
                    <a:pt x="14077" y="840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FCC1790-D582-4EF4-8957-8EB624774234}"/>
                </a:ext>
              </a:extLst>
            </p:cNvPr>
            <p:cNvSpPr/>
            <p:nvPr/>
          </p:nvSpPr>
          <p:spPr>
            <a:xfrm>
              <a:off x="1917699" y="3437081"/>
              <a:ext cx="102335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800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8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2824FE3-775D-4E3B-B6FB-8365B390F9E0}"/>
                </a:ext>
              </a:extLst>
            </p:cNvPr>
            <p:cNvSpPr/>
            <p:nvPr/>
          </p:nvSpPr>
          <p:spPr>
            <a:xfrm>
              <a:off x="2070099" y="33100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80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3006799C-81DE-4500-861B-C5E4DE34E202}"/>
                </a:ext>
              </a:extLst>
            </p:cNvPr>
            <p:cNvSpPr/>
            <p:nvPr/>
          </p:nvSpPr>
          <p:spPr>
            <a:xfrm>
              <a:off x="2171699" y="32592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6" y="6097"/>
                  </a:cubicBezTo>
                  <a:cubicBezTo>
                    <a:pt x="17867" y="4868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8FD5E69C-CC27-451D-A76A-A3F58F65EADF}"/>
                </a:ext>
              </a:extLst>
            </p:cNvPr>
            <p:cNvSpPr/>
            <p:nvPr/>
          </p:nvSpPr>
          <p:spPr>
            <a:xfrm>
              <a:off x="2476500" y="35259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BD28F287-C5C5-438D-93AB-17D22FFAF70F}"/>
                </a:ext>
              </a:extLst>
            </p:cNvPr>
            <p:cNvSpPr/>
            <p:nvPr/>
          </p:nvSpPr>
          <p:spPr>
            <a:xfrm>
              <a:off x="2070099" y="3576782"/>
              <a:ext cx="65678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C46501F4-E383-4A69-BAA6-925D319AEB1D}"/>
                </a:ext>
              </a:extLst>
            </p:cNvPr>
            <p:cNvSpPr/>
            <p:nvPr/>
          </p:nvSpPr>
          <p:spPr>
            <a:xfrm>
              <a:off x="2285999" y="3487882"/>
              <a:ext cx="65679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F72D05BA-A51A-49EB-BDD5-CEFCC6A54998}"/>
                </a:ext>
              </a:extLst>
            </p:cNvPr>
            <p:cNvSpPr/>
            <p:nvPr/>
          </p:nvSpPr>
          <p:spPr>
            <a:xfrm>
              <a:off x="1879599" y="35894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36CC8FB-545B-4D89-8080-213CFF4027D0}"/>
                </a:ext>
              </a:extLst>
            </p:cNvPr>
            <p:cNvSpPr/>
            <p:nvPr/>
          </p:nvSpPr>
          <p:spPr>
            <a:xfrm>
              <a:off x="1943100" y="3310082"/>
              <a:ext cx="65268" cy="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6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300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B9B6638F-FB02-4304-88F2-DCE92D1808CB}"/>
                </a:ext>
              </a:extLst>
            </p:cNvPr>
            <p:cNvSpPr/>
            <p:nvPr/>
          </p:nvSpPr>
          <p:spPr>
            <a:xfrm>
              <a:off x="2324099" y="3310082"/>
              <a:ext cx="82896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70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6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41DF0F7E-A20A-4FBF-95A4-70A964F87CF7}"/>
                </a:ext>
              </a:extLst>
            </p:cNvPr>
            <p:cNvSpPr/>
            <p:nvPr/>
          </p:nvSpPr>
          <p:spPr>
            <a:xfrm>
              <a:off x="2285999" y="3627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3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7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47690-5A1E-461B-AA39-EE26CD2D6466}"/>
              </a:ext>
            </a:extLst>
          </p:cNvPr>
          <p:cNvSpPr/>
          <p:nvPr/>
        </p:nvSpPr>
        <p:spPr>
          <a:xfrm>
            <a:off x="1044199" y="4613236"/>
            <a:ext cx="69281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7%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22DCCE7-A997-4CF9-9211-4E14609E465F}"/>
              </a:ext>
            </a:extLst>
          </p:cNvPr>
          <p:cNvSpPr/>
          <p:nvPr/>
        </p:nvSpPr>
        <p:spPr>
          <a:xfrm>
            <a:off x="2822871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BD23687-DA60-4BAD-99DE-059C5085F868}"/>
              </a:ext>
            </a:extLst>
          </p:cNvPr>
          <p:cNvSpPr/>
          <p:nvPr/>
        </p:nvSpPr>
        <p:spPr>
          <a:xfrm>
            <a:off x="4705738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26933D73-4062-41C7-A67E-A55F3A1C6E75}"/>
              </a:ext>
            </a:extLst>
          </p:cNvPr>
          <p:cNvSpPr/>
          <p:nvPr/>
        </p:nvSpPr>
        <p:spPr>
          <a:xfrm>
            <a:off x="6588605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9CF536-B14C-4452-A0BD-517FCF8802C8}"/>
              </a:ext>
            </a:extLst>
          </p:cNvPr>
          <p:cNvSpPr/>
          <p:nvPr/>
        </p:nvSpPr>
        <p:spPr>
          <a:xfrm>
            <a:off x="8471472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77%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2A254634-29E9-4830-929D-18BFC70FB9F3}"/>
              </a:ext>
            </a:extLst>
          </p:cNvPr>
          <p:cNvSpPr/>
          <p:nvPr/>
        </p:nvSpPr>
        <p:spPr>
          <a:xfrm>
            <a:off x="10354337" y="4613236"/>
            <a:ext cx="90120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3200" b="1" noProof="1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080EF1BC-3101-44DB-827F-FEB1016A3F2D}"/>
              </a:ext>
            </a:extLst>
          </p:cNvPr>
          <p:cNvSpPr txBox="1"/>
          <p:nvPr/>
        </p:nvSpPr>
        <p:spPr>
          <a:xfrm>
            <a:off x="544385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F0A99DC-EC12-4240-B6D0-13D6787D3D60}"/>
              </a:ext>
            </a:extLst>
          </p:cNvPr>
          <p:cNvSpPr txBox="1"/>
          <p:nvPr/>
        </p:nvSpPr>
        <p:spPr>
          <a:xfrm>
            <a:off x="2433777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97F703C-588C-4036-942B-D257941712DA}"/>
              </a:ext>
            </a:extLst>
          </p:cNvPr>
          <p:cNvSpPr txBox="1"/>
          <p:nvPr/>
        </p:nvSpPr>
        <p:spPr>
          <a:xfrm>
            <a:off x="4323169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0434A0C-23C3-4FF1-AC23-99AEC0D7A79D}"/>
              </a:ext>
            </a:extLst>
          </p:cNvPr>
          <p:cNvSpPr txBox="1"/>
          <p:nvPr/>
        </p:nvSpPr>
        <p:spPr>
          <a:xfrm>
            <a:off x="6212561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B16FAFF-7ABA-45F3-ACA2-5DC452E58C34}"/>
              </a:ext>
            </a:extLst>
          </p:cNvPr>
          <p:cNvSpPr txBox="1"/>
          <p:nvPr/>
        </p:nvSpPr>
        <p:spPr>
          <a:xfrm>
            <a:off x="8101953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75E72CE-B4B7-4178-BF6F-120DF7477155}"/>
              </a:ext>
            </a:extLst>
          </p:cNvPr>
          <p:cNvSpPr txBox="1"/>
          <p:nvPr/>
        </p:nvSpPr>
        <p:spPr>
          <a:xfrm>
            <a:off x="9991344" y="5136454"/>
            <a:ext cx="1627192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8583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358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 Cream Infographics for PowerPoint</vt:lpstr>
      <vt:lpstr>Ice Cream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2019-01-09T19:27:18Z</dcterms:modified>
  <cp:category>Charts &amp; Diagrams; Graphics &amp; Metaphors</cp:category>
</cp:coreProperties>
</file>