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5"/>
  </p:notesMasterIdLst>
  <p:sldIdLst>
    <p:sldId id="354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FF5"/>
    <a:srgbClr val="C6E8F8"/>
    <a:srgbClr val="DFF3FC"/>
    <a:srgbClr val="44ADE4"/>
    <a:srgbClr val="2083BA"/>
    <a:srgbClr val="2F94CA"/>
    <a:srgbClr val="3EA3DB"/>
    <a:srgbClr val="53BDF1"/>
    <a:srgbClr val="C7E8FA"/>
    <a:srgbClr val="ACE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22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DA8CF17-3B79-4E5E-9A56-F9AEAFDFD232}"/>
              </a:ext>
            </a:extLst>
          </p:cNvPr>
          <p:cNvSpPr/>
          <p:nvPr userDrawn="1"/>
        </p:nvSpPr>
        <p:spPr>
          <a:xfrm>
            <a:off x="-1" y="2366693"/>
            <a:ext cx="12192000" cy="3939218"/>
          </a:xfrm>
          <a:custGeom>
            <a:avLst/>
            <a:gdLst>
              <a:gd name="connsiteX0" fmla="*/ 11686551 w 12192000"/>
              <a:gd name="connsiteY0" fmla="*/ 0 h 3939218"/>
              <a:gd name="connsiteX1" fmla="*/ 12192000 w 12192000"/>
              <a:gd name="connsiteY1" fmla="*/ 229078 h 3939218"/>
              <a:gd name="connsiteX2" fmla="*/ 12192000 w 12192000"/>
              <a:gd name="connsiteY2" fmla="*/ 237340 h 3939218"/>
              <a:gd name="connsiteX3" fmla="*/ 12192000 w 12192000"/>
              <a:gd name="connsiteY3" fmla="*/ 541847 h 3939218"/>
              <a:gd name="connsiteX4" fmla="*/ 12192000 w 12192000"/>
              <a:gd name="connsiteY4" fmla="*/ 801174 h 3939218"/>
              <a:gd name="connsiteX5" fmla="*/ 12192000 w 12192000"/>
              <a:gd name="connsiteY5" fmla="*/ 809436 h 3939218"/>
              <a:gd name="connsiteX6" fmla="*/ 12192000 w 12192000"/>
              <a:gd name="connsiteY6" fmla="*/ 1113943 h 3939218"/>
              <a:gd name="connsiteX7" fmla="*/ 12192000 w 12192000"/>
              <a:gd name="connsiteY7" fmla="*/ 2519036 h 3939218"/>
              <a:gd name="connsiteX8" fmla="*/ 12192000 w 12192000"/>
              <a:gd name="connsiteY8" fmla="*/ 3091132 h 3939218"/>
              <a:gd name="connsiteX9" fmla="*/ 12192000 w 12192000"/>
              <a:gd name="connsiteY9" fmla="*/ 3224769 h 3939218"/>
              <a:gd name="connsiteX10" fmla="*/ 12192000 w 12192000"/>
              <a:gd name="connsiteY10" fmla="*/ 3367122 h 3939218"/>
              <a:gd name="connsiteX11" fmla="*/ 12192000 w 12192000"/>
              <a:gd name="connsiteY11" fmla="*/ 3796865 h 3939218"/>
              <a:gd name="connsiteX12" fmla="*/ 12192000 w 12192000"/>
              <a:gd name="connsiteY12" fmla="*/ 3939218 h 3939218"/>
              <a:gd name="connsiteX13" fmla="*/ 0 w 12192000"/>
              <a:gd name="connsiteY13" fmla="*/ 3939218 h 3939218"/>
              <a:gd name="connsiteX14" fmla="*/ 0 w 12192000"/>
              <a:gd name="connsiteY14" fmla="*/ 3367122 h 3939218"/>
              <a:gd name="connsiteX15" fmla="*/ 0 w 12192000"/>
              <a:gd name="connsiteY15" fmla="*/ 3091132 h 3939218"/>
              <a:gd name="connsiteX16" fmla="*/ 0 w 12192000"/>
              <a:gd name="connsiteY16" fmla="*/ 2519036 h 3939218"/>
              <a:gd name="connsiteX17" fmla="*/ 1 w 12192000"/>
              <a:gd name="connsiteY17" fmla="*/ 2519036 h 3939218"/>
              <a:gd name="connsiteX18" fmla="*/ 1 w 12192000"/>
              <a:gd name="connsiteY18" fmla="*/ 847204 h 3939218"/>
              <a:gd name="connsiteX19" fmla="*/ 1 w 12192000"/>
              <a:gd name="connsiteY19" fmla="*/ 275108 h 3939218"/>
              <a:gd name="connsiteX20" fmla="*/ 3 w 12192000"/>
              <a:gd name="connsiteY20" fmla="*/ 275108 h 3939218"/>
              <a:gd name="connsiteX21" fmla="*/ 3 w 12192000"/>
              <a:gd name="connsiteY21" fmla="*/ 241498 h 3939218"/>
              <a:gd name="connsiteX22" fmla="*/ 375242 w 12192000"/>
              <a:gd name="connsiteY22" fmla="*/ 72201 h 3939218"/>
              <a:gd name="connsiteX23" fmla="*/ 1411592 w 12192000"/>
              <a:gd name="connsiteY23" fmla="*/ 106156 h 3939218"/>
              <a:gd name="connsiteX24" fmla="*/ 2584071 w 12192000"/>
              <a:gd name="connsiteY24" fmla="*/ 76983 h 3939218"/>
              <a:gd name="connsiteX25" fmla="*/ 3002517 w 12192000"/>
              <a:gd name="connsiteY25" fmla="*/ 199892 h 3939218"/>
              <a:gd name="connsiteX26" fmla="*/ 3663036 w 12192000"/>
              <a:gd name="connsiteY26" fmla="*/ 57375 h 3939218"/>
              <a:gd name="connsiteX27" fmla="*/ 4195120 w 12192000"/>
              <a:gd name="connsiteY27" fmla="*/ 199892 h 3939218"/>
              <a:gd name="connsiteX28" fmla="*/ 4940273 w 12192000"/>
              <a:gd name="connsiteY28" fmla="*/ 42551 h 3939218"/>
              <a:gd name="connsiteX29" fmla="*/ 5394823 w 12192000"/>
              <a:gd name="connsiteY29" fmla="*/ 199892 h 3939218"/>
              <a:gd name="connsiteX30" fmla="*/ 6022790 w 12192000"/>
              <a:gd name="connsiteY30" fmla="*/ 37768 h 3939218"/>
              <a:gd name="connsiteX31" fmla="*/ 6039003 w 12192000"/>
              <a:gd name="connsiteY31" fmla="*/ 34434 h 3939218"/>
              <a:gd name="connsiteX32" fmla="*/ 7075355 w 12192000"/>
              <a:gd name="connsiteY32" fmla="*/ 68389 h 3939218"/>
              <a:gd name="connsiteX33" fmla="*/ 8247833 w 12192000"/>
              <a:gd name="connsiteY33" fmla="*/ 39215 h 3939218"/>
              <a:gd name="connsiteX34" fmla="*/ 8666278 w 12192000"/>
              <a:gd name="connsiteY34" fmla="*/ 162124 h 3939218"/>
              <a:gd name="connsiteX35" fmla="*/ 9326797 w 12192000"/>
              <a:gd name="connsiteY35" fmla="*/ 19608 h 3939218"/>
              <a:gd name="connsiteX36" fmla="*/ 9858881 w 12192000"/>
              <a:gd name="connsiteY36" fmla="*/ 162124 h 3939218"/>
              <a:gd name="connsiteX37" fmla="*/ 10604035 w 12192000"/>
              <a:gd name="connsiteY37" fmla="*/ 4783 h 3939218"/>
              <a:gd name="connsiteX38" fmla="*/ 11058584 w 12192000"/>
              <a:gd name="connsiteY38" fmla="*/ 162124 h 3939218"/>
              <a:gd name="connsiteX39" fmla="*/ 11686551 w 12192000"/>
              <a:gd name="connsiteY39" fmla="*/ 0 h 393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92000" h="3939218">
                <a:moveTo>
                  <a:pt x="11686551" y="0"/>
                </a:moveTo>
                <a:cubicBezTo>
                  <a:pt x="11674120" y="108560"/>
                  <a:pt x="11930989" y="231948"/>
                  <a:pt x="12192000" y="229078"/>
                </a:cubicBezTo>
                <a:lnTo>
                  <a:pt x="12192000" y="237340"/>
                </a:lnTo>
                <a:lnTo>
                  <a:pt x="12192000" y="541847"/>
                </a:lnTo>
                <a:lnTo>
                  <a:pt x="12192000" y="801174"/>
                </a:lnTo>
                <a:lnTo>
                  <a:pt x="12192000" y="809436"/>
                </a:lnTo>
                <a:lnTo>
                  <a:pt x="12192000" y="1113943"/>
                </a:lnTo>
                <a:lnTo>
                  <a:pt x="12192000" y="2519036"/>
                </a:lnTo>
                <a:lnTo>
                  <a:pt x="12192000" y="3091132"/>
                </a:lnTo>
                <a:lnTo>
                  <a:pt x="12192000" y="3224769"/>
                </a:lnTo>
                <a:lnTo>
                  <a:pt x="12192000" y="3367122"/>
                </a:lnTo>
                <a:lnTo>
                  <a:pt x="12192000" y="3796865"/>
                </a:lnTo>
                <a:lnTo>
                  <a:pt x="12192000" y="3939218"/>
                </a:lnTo>
                <a:lnTo>
                  <a:pt x="0" y="3939218"/>
                </a:lnTo>
                <a:lnTo>
                  <a:pt x="0" y="3367122"/>
                </a:lnTo>
                <a:lnTo>
                  <a:pt x="0" y="3091132"/>
                </a:lnTo>
                <a:lnTo>
                  <a:pt x="0" y="2519036"/>
                </a:lnTo>
                <a:lnTo>
                  <a:pt x="1" y="2519036"/>
                </a:lnTo>
                <a:lnTo>
                  <a:pt x="1" y="847204"/>
                </a:lnTo>
                <a:lnTo>
                  <a:pt x="1" y="275108"/>
                </a:lnTo>
                <a:lnTo>
                  <a:pt x="3" y="275108"/>
                </a:lnTo>
                <a:lnTo>
                  <a:pt x="3" y="241498"/>
                </a:lnTo>
                <a:cubicBezTo>
                  <a:pt x="169275" y="189848"/>
                  <a:pt x="267524" y="146328"/>
                  <a:pt x="375242" y="72201"/>
                </a:cubicBezTo>
                <a:cubicBezTo>
                  <a:pt x="574108" y="346712"/>
                  <a:pt x="1125131" y="314670"/>
                  <a:pt x="1411592" y="106156"/>
                </a:cubicBezTo>
                <a:cubicBezTo>
                  <a:pt x="1766710" y="304148"/>
                  <a:pt x="2233098" y="248194"/>
                  <a:pt x="2584071" y="76983"/>
                </a:cubicBezTo>
                <a:cubicBezTo>
                  <a:pt x="2584071" y="76983"/>
                  <a:pt x="2640890" y="155416"/>
                  <a:pt x="3002517" y="199892"/>
                </a:cubicBezTo>
                <a:cubicBezTo>
                  <a:pt x="3364737" y="243890"/>
                  <a:pt x="3663036" y="57375"/>
                  <a:pt x="3663036" y="57375"/>
                </a:cubicBezTo>
                <a:cubicBezTo>
                  <a:pt x="3663036" y="57375"/>
                  <a:pt x="3847696" y="165458"/>
                  <a:pt x="4195120" y="199892"/>
                </a:cubicBezTo>
                <a:cubicBezTo>
                  <a:pt x="4543135" y="233846"/>
                  <a:pt x="4940273" y="42551"/>
                  <a:pt x="4940273" y="42551"/>
                </a:cubicBezTo>
                <a:cubicBezTo>
                  <a:pt x="4940273" y="42551"/>
                  <a:pt x="5011297" y="199892"/>
                  <a:pt x="5394823" y="199892"/>
                </a:cubicBezTo>
                <a:cubicBezTo>
                  <a:pt x="5778350" y="199892"/>
                  <a:pt x="6022790" y="37768"/>
                  <a:pt x="6022790" y="37768"/>
                </a:cubicBezTo>
                <a:lnTo>
                  <a:pt x="6039003" y="34434"/>
                </a:lnTo>
                <a:cubicBezTo>
                  <a:pt x="6237870" y="308944"/>
                  <a:pt x="6788893" y="276902"/>
                  <a:pt x="7075355" y="68389"/>
                </a:cubicBezTo>
                <a:cubicBezTo>
                  <a:pt x="7430471" y="266380"/>
                  <a:pt x="7896859" y="210427"/>
                  <a:pt x="8247833" y="39215"/>
                </a:cubicBezTo>
                <a:cubicBezTo>
                  <a:pt x="8247833" y="39215"/>
                  <a:pt x="8304652" y="117648"/>
                  <a:pt x="8666278" y="162124"/>
                </a:cubicBezTo>
                <a:cubicBezTo>
                  <a:pt x="9028499" y="206122"/>
                  <a:pt x="9326797" y="19608"/>
                  <a:pt x="9326797" y="19608"/>
                </a:cubicBezTo>
                <a:cubicBezTo>
                  <a:pt x="9326797" y="19608"/>
                  <a:pt x="9511457" y="127690"/>
                  <a:pt x="9858881" y="162124"/>
                </a:cubicBezTo>
                <a:cubicBezTo>
                  <a:pt x="10206896" y="196079"/>
                  <a:pt x="10604035" y="4783"/>
                  <a:pt x="10604035" y="4783"/>
                </a:cubicBezTo>
                <a:cubicBezTo>
                  <a:pt x="10604035" y="4783"/>
                  <a:pt x="10675058" y="162124"/>
                  <a:pt x="11058584" y="162124"/>
                </a:cubicBezTo>
                <a:cubicBezTo>
                  <a:pt x="11442111" y="162124"/>
                  <a:pt x="11686551" y="0"/>
                  <a:pt x="11686551" y="0"/>
                </a:cubicBezTo>
                <a:close/>
              </a:path>
            </a:pathLst>
          </a:custGeom>
          <a:solidFill>
            <a:srgbClr val="53BD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9BDBF7"/>
            </a:gs>
            <a:gs pos="34000">
              <a:srgbClr val="ACE0F8"/>
            </a:gs>
            <a:gs pos="62000">
              <a:srgbClr val="C7E8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Iceberg Diagram – Slide Template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A3FA255-7149-43B8-A7FE-CA5F02B764C0}"/>
              </a:ext>
            </a:extLst>
          </p:cNvPr>
          <p:cNvGrpSpPr/>
          <p:nvPr/>
        </p:nvGrpSpPr>
        <p:grpSpPr>
          <a:xfrm>
            <a:off x="8929772" y="955257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940BDB-939C-45BD-8710-E7DD7F68586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FC35BF3-D2D2-45B0-948F-DB979CC0EB2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5925713-2223-4D28-A80D-B1CC314B31FE}"/>
              </a:ext>
            </a:extLst>
          </p:cNvPr>
          <p:cNvGrpSpPr/>
          <p:nvPr/>
        </p:nvGrpSpPr>
        <p:grpSpPr>
          <a:xfrm>
            <a:off x="340731" y="955257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3F24856-383A-4701-8C08-06110F3C1D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B3F7F69-638B-49FA-826A-555849FCDA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8339829-01F1-4ABB-8798-8B33FA51BBFA}"/>
              </a:ext>
            </a:extLst>
          </p:cNvPr>
          <p:cNvGrpSpPr/>
          <p:nvPr/>
        </p:nvGrpSpPr>
        <p:grpSpPr>
          <a:xfrm>
            <a:off x="8921977" y="2803797"/>
            <a:ext cx="2937088" cy="1290153"/>
            <a:chOff x="8921977" y="1466725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D62F016-FD5B-4E5B-AA1E-AA2880CB041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B27E392-9A32-4AF3-8FAC-EAA21697B21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B979BBA-8BE2-40CE-80F4-312851CD061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2C8E213-E375-4D19-B15C-B16E8FBF7D9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C86707A-6AFE-4A65-9CA7-8CCE03F34A8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2194DDA-071A-4336-AD66-F52AFCDAFD6E}"/>
              </a:ext>
            </a:extLst>
          </p:cNvPr>
          <p:cNvGrpSpPr/>
          <p:nvPr/>
        </p:nvGrpSpPr>
        <p:grpSpPr>
          <a:xfrm>
            <a:off x="332936" y="2803797"/>
            <a:ext cx="2937088" cy="1290153"/>
            <a:chOff x="332936" y="2627766"/>
            <a:chExt cx="2937088" cy="129015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0A8F9A0-CCF1-4A59-8FB8-C8C774D9D7B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37BAC98-2D4F-4EA9-B642-9D80A9C4669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7BF70B3-6984-4633-88C9-1AF3A8D7071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6221E0E-69D3-4CE0-877A-D6CB0E78FA0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2C11287-6892-451A-A78E-AEDB6AADFFF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107879-6500-497E-B77B-D1D5A135877B}"/>
              </a:ext>
            </a:extLst>
          </p:cNvPr>
          <p:cNvCxnSpPr>
            <a:cxnSpLocks/>
          </p:cNvCxnSpPr>
          <p:nvPr/>
        </p:nvCxnSpPr>
        <p:spPr>
          <a:xfrm flipV="1">
            <a:off x="7696200" y="1402874"/>
            <a:ext cx="0" cy="11593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9BB1D22B-4616-40FE-9732-8D500DEA87BE}"/>
              </a:ext>
            </a:extLst>
          </p:cNvPr>
          <p:cNvCxnSpPr>
            <a:cxnSpLocks/>
          </p:cNvCxnSpPr>
          <p:nvPr/>
        </p:nvCxnSpPr>
        <p:spPr>
          <a:xfrm flipV="1">
            <a:off x="7696200" y="2562225"/>
            <a:ext cx="0" cy="35147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5B66388-F709-42E7-9712-4E277D758B5D}"/>
              </a:ext>
            </a:extLst>
          </p:cNvPr>
          <p:cNvGrpSpPr/>
          <p:nvPr/>
        </p:nvGrpSpPr>
        <p:grpSpPr>
          <a:xfrm>
            <a:off x="4500067" y="1067549"/>
            <a:ext cx="2796647" cy="4722902"/>
            <a:chOff x="4500067" y="1639644"/>
            <a:chExt cx="2796647" cy="4722902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D762449-01F4-4FB1-A6B0-558DE615A3A9}"/>
                </a:ext>
              </a:extLst>
            </p:cNvPr>
            <p:cNvSpPr/>
            <p:nvPr/>
          </p:nvSpPr>
          <p:spPr>
            <a:xfrm>
              <a:off x="4506204" y="1639644"/>
              <a:ext cx="2790510" cy="1606471"/>
            </a:xfrm>
            <a:custGeom>
              <a:avLst/>
              <a:gdLst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21600 w 21600"/>
                <a:gd name="connsiteY46" fmla="*/ 21600 h 21600"/>
                <a:gd name="connsiteX47" fmla="*/ 21198 w 21600"/>
                <a:gd name="connsiteY47" fmla="*/ 19722 h 21600"/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11338 w 21600"/>
                <a:gd name="connsiteY46" fmla="*/ 21394 h 21600"/>
                <a:gd name="connsiteX47" fmla="*/ 21600 w 21600"/>
                <a:gd name="connsiteY47" fmla="*/ 21600 h 21600"/>
                <a:gd name="connsiteX48" fmla="*/ 21198 w 21600"/>
                <a:gd name="connsiteY48" fmla="*/ 19722 h 21600"/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11338 w 21600"/>
                <a:gd name="connsiteY46" fmla="*/ 21394 h 21600"/>
                <a:gd name="connsiteX47" fmla="*/ 19920 w 21600"/>
                <a:gd name="connsiteY47" fmla="*/ 21507 h 21600"/>
                <a:gd name="connsiteX48" fmla="*/ 21600 w 21600"/>
                <a:gd name="connsiteY48" fmla="*/ 21600 h 21600"/>
                <a:gd name="connsiteX49" fmla="*/ 21198 w 21600"/>
                <a:gd name="connsiteY49" fmla="*/ 19722 h 21600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9920 w 21600"/>
                <a:gd name="connsiteY47" fmla="*/ 21507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514 w 21600"/>
                <a:gd name="connsiteY46" fmla="*/ 21732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25 w 21527"/>
                <a:gd name="connsiteY0" fmla="*/ 19722 h 23761"/>
                <a:gd name="connsiteX1" fmla="*/ 20603 w 21527"/>
                <a:gd name="connsiteY1" fmla="*/ 19290 h 23761"/>
                <a:gd name="connsiteX2" fmla="*/ 20267 w 21527"/>
                <a:gd name="connsiteY2" fmla="*/ 18170 h 23761"/>
                <a:gd name="connsiteX3" fmla="*/ 19965 w 21527"/>
                <a:gd name="connsiteY3" fmla="*/ 18638 h 23761"/>
                <a:gd name="connsiteX4" fmla="*/ 19527 w 21527"/>
                <a:gd name="connsiteY4" fmla="*/ 18422 h 23761"/>
                <a:gd name="connsiteX5" fmla="*/ 18739 w 21527"/>
                <a:gd name="connsiteY5" fmla="*/ 17123 h 23761"/>
                <a:gd name="connsiteX6" fmla="*/ 18655 w 21527"/>
                <a:gd name="connsiteY6" fmla="*/ 16076 h 23761"/>
                <a:gd name="connsiteX7" fmla="*/ 17396 w 21527"/>
                <a:gd name="connsiteY7" fmla="*/ 16618 h 23761"/>
                <a:gd name="connsiteX8" fmla="*/ 17245 w 21527"/>
                <a:gd name="connsiteY8" fmla="*/ 15171 h 23761"/>
                <a:gd name="connsiteX9" fmla="*/ 16957 w 21527"/>
                <a:gd name="connsiteY9" fmla="*/ 15135 h 23761"/>
                <a:gd name="connsiteX10" fmla="*/ 16404 w 21527"/>
                <a:gd name="connsiteY10" fmla="*/ 15787 h 23761"/>
                <a:gd name="connsiteX11" fmla="*/ 15647 w 21527"/>
                <a:gd name="connsiteY11" fmla="*/ 15103 h 23761"/>
                <a:gd name="connsiteX12" fmla="*/ 15497 w 21527"/>
                <a:gd name="connsiteY12" fmla="*/ 14051 h 23761"/>
                <a:gd name="connsiteX13" fmla="*/ 15228 w 21527"/>
                <a:gd name="connsiteY13" fmla="*/ 13330 h 23761"/>
                <a:gd name="connsiteX14" fmla="*/ 14507 w 21527"/>
                <a:gd name="connsiteY14" fmla="*/ 12825 h 23761"/>
                <a:gd name="connsiteX15" fmla="*/ 14507 w 21527"/>
                <a:gd name="connsiteY15" fmla="*/ 11668 h 23761"/>
                <a:gd name="connsiteX16" fmla="*/ 14036 w 21527"/>
                <a:gd name="connsiteY16" fmla="*/ 11489 h 23761"/>
                <a:gd name="connsiteX17" fmla="*/ 14220 w 21527"/>
                <a:gd name="connsiteY17" fmla="*/ 10511 h 23761"/>
                <a:gd name="connsiteX18" fmla="*/ 14052 w 21527"/>
                <a:gd name="connsiteY18" fmla="*/ 9969 h 23761"/>
                <a:gd name="connsiteX19" fmla="*/ 13952 w 21527"/>
                <a:gd name="connsiteY19" fmla="*/ 9285 h 23761"/>
                <a:gd name="connsiteX20" fmla="*/ 13650 w 21527"/>
                <a:gd name="connsiteY20" fmla="*/ 9032 h 23761"/>
                <a:gd name="connsiteX21" fmla="*/ 13650 w 21527"/>
                <a:gd name="connsiteY21" fmla="*/ 8059 h 23761"/>
                <a:gd name="connsiteX22" fmla="*/ 12793 w 21527"/>
                <a:gd name="connsiteY22" fmla="*/ 8022 h 23761"/>
                <a:gd name="connsiteX23" fmla="*/ 12390 w 21527"/>
                <a:gd name="connsiteY23" fmla="*/ 6144 h 23761"/>
                <a:gd name="connsiteX24" fmla="*/ 11653 w 21527"/>
                <a:gd name="connsiteY24" fmla="*/ 4652 h 23761"/>
                <a:gd name="connsiteX25" fmla="*/ 11835 w 21527"/>
                <a:gd name="connsiteY25" fmla="*/ 3747 h 23761"/>
                <a:gd name="connsiteX26" fmla="*/ 11835 w 21527"/>
                <a:gd name="connsiteY26" fmla="*/ 2783 h 23761"/>
                <a:gd name="connsiteX27" fmla="*/ 11490 w 21527"/>
                <a:gd name="connsiteY27" fmla="*/ 2783 h 23761"/>
                <a:gd name="connsiteX28" fmla="*/ 11162 w 21527"/>
                <a:gd name="connsiteY28" fmla="*/ 3003 h 23761"/>
                <a:gd name="connsiteX29" fmla="*/ 11097 w 21527"/>
                <a:gd name="connsiteY29" fmla="*/ 2457 h 23761"/>
                <a:gd name="connsiteX30" fmla="*/ 10474 w 21527"/>
                <a:gd name="connsiteY30" fmla="*/ 0 h 23761"/>
                <a:gd name="connsiteX31" fmla="*/ 9988 w 21527"/>
                <a:gd name="connsiteY31" fmla="*/ 1304 h 23761"/>
                <a:gd name="connsiteX32" fmla="*/ 9385 w 21527"/>
                <a:gd name="connsiteY32" fmla="*/ 1736 h 23761"/>
                <a:gd name="connsiteX33" fmla="*/ 8510 w 21527"/>
                <a:gd name="connsiteY33" fmla="*/ 3471 h 23761"/>
                <a:gd name="connsiteX34" fmla="*/ 6832 w 21527"/>
                <a:gd name="connsiteY34" fmla="*/ 6865 h 23761"/>
                <a:gd name="connsiteX35" fmla="*/ 5840 w 21527"/>
                <a:gd name="connsiteY35" fmla="*/ 9753 h 23761"/>
                <a:gd name="connsiteX36" fmla="*/ 5421 w 21527"/>
                <a:gd name="connsiteY36" fmla="*/ 9753 h 23761"/>
                <a:gd name="connsiteX37" fmla="*/ 4647 w 21527"/>
                <a:gd name="connsiteY37" fmla="*/ 10658 h 23761"/>
                <a:gd name="connsiteX38" fmla="*/ 4497 w 21527"/>
                <a:gd name="connsiteY38" fmla="*/ 12031 h 23761"/>
                <a:gd name="connsiteX39" fmla="*/ 2918 w 21527"/>
                <a:gd name="connsiteY39" fmla="*/ 12462 h 23761"/>
                <a:gd name="connsiteX40" fmla="*/ 2329 w 21527"/>
                <a:gd name="connsiteY40" fmla="*/ 15318 h 23761"/>
                <a:gd name="connsiteX41" fmla="*/ 1287 w 21527"/>
                <a:gd name="connsiteY41" fmla="*/ 16691 h 23761"/>
                <a:gd name="connsiteX42" fmla="*/ 1287 w 21527"/>
                <a:gd name="connsiteY42" fmla="*/ 18675 h 23761"/>
                <a:gd name="connsiteX43" fmla="*/ 382 w 21527"/>
                <a:gd name="connsiteY43" fmla="*/ 19759 h 23761"/>
                <a:gd name="connsiteX44" fmla="*/ 0 w 21527"/>
                <a:gd name="connsiteY44" fmla="*/ 21882 h 23761"/>
                <a:gd name="connsiteX45" fmla="*/ 7561 w 21527"/>
                <a:gd name="connsiteY45" fmla="*/ 23761 h 23761"/>
                <a:gd name="connsiteX46" fmla="*/ 11441 w 21527"/>
                <a:gd name="connsiteY46" fmla="*/ 21732 h 23761"/>
                <a:gd name="connsiteX47" fmla="*/ 18201 w 21527"/>
                <a:gd name="connsiteY47" fmla="*/ 23423 h 23761"/>
                <a:gd name="connsiteX48" fmla="*/ 21527 w 21527"/>
                <a:gd name="connsiteY48" fmla="*/ 21600 h 23761"/>
                <a:gd name="connsiteX49" fmla="*/ 21125 w 21527"/>
                <a:gd name="connsiteY49" fmla="*/ 19722 h 2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1527" h="23761" extrusionOk="0">
                  <a:moveTo>
                    <a:pt x="21125" y="19722"/>
                  </a:moveTo>
                  <a:lnTo>
                    <a:pt x="20603" y="19290"/>
                  </a:lnTo>
                  <a:lnTo>
                    <a:pt x="20267" y="18170"/>
                  </a:lnTo>
                  <a:lnTo>
                    <a:pt x="19965" y="18638"/>
                  </a:lnTo>
                  <a:lnTo>
                    <a:pt x="19527" y="18422"/>
                  </a:lnTo>
                  <a:lnTo>
                    <a:pt x="18739" y="17123"/>
                  </a:lnTo>
                  <a:lnTo>
                    <a:pt x="18655" y="16076"/>
                  </a:lnTo>
                  <a:lnTo>
                    <a:pt x="17396" y="16618"/>
                  </a:lnTo>
                  <a:cubicBezTo>
                    <a:pt x="17346" y="16136"/>
                    <a:pt x="17295" y="15653"/>
                    <a:pt x="17245" y="15171"/>
                  </a:cubicBezTo>
                  <a:lnTo>
                    <a:pt x="16957" y="15135"/>
                  </a:lnTo>
                  <a:lnTo>
                    <a:pt x="16404" y="15787"/>
                  </a:lnTo>
                  <a:lnTo>
                    <a:pt x="15647" y="15103"/>
                  </a:lnTo>
                  <a:lnTo>
                    <a:pt x="15497" y="14051"/>
                  </a:lnTo>
                  <a:cubicBezTo>
                    <a:pt x="15407" y="13811"/>
                    <a:pt x="15318" y="13570"/>
                    <a:pt x="15228" y="13330"/>
                  </a:cubicBezTo>
                  <a:lnTo>
                    <a:pt x="14507" y="12825"/>
                  </a:lnTo>
                  <a:lnTo>
                    <a:pt x="14507" y="11668"/>
                  </a:lnTo>
                  <a:lnTo>
                    <a:pt x="14036" y="11489"/>
                  </a:lnTo>
                  <a:cubicBezTo>
                    <a:pt x="14097" y="11163"/>
                    <a:pt x="14159" y="10837"/>
                    <a:pt x="14220" y="10511"/>
                  </a:cubicBezTo>
                  <a:lnTo>
                    <a:pt x="14052" y="9969"/>
                  </a:lnTo>
                  <a:cubicBezTo>
                    <a:pt x="14019" y="9741"/>
                    <a:pt x="13985" y="9513"/>
                    <a:pt x="13952" y="9285"/>
                  </a:cubicBezTo>
                  <a:lnTo>
                    <a:pt x="13650" y="9032"/>
                  </a:lnTo>
                  <a:lnTo>
                    <a:pt x="13650" y="8059"/>
                  </a:lnTo>
                  <a:lnTo>
                    <a:pt x="12793" y="8022"/>
                  </a:lnTo>
                  <a:cubicBezTo>
                    <a:pt x="12659" y="7396"/>
                    <a:pt x="12524" y="6770"/>
                    <a:pt x="12390" y="6144"/>
                  </a:cubicBezTo>
                  <a:lnTo>
                    <a:pt x="11653" y="4652"/>
                  </a:lnTo>
                  <a:cubicBezTo>
                    <a:pt x="11714" y="4350"/>
                    <a:pt x="11774" y="4049"/>
                    <a:pt x="11835" y="3747"/>
                  </a:cubicBezTo>
                  <a:lnTo>
                    <a:pt x="11835" y="2783"/>
                  </a:lnTo>
                  <a:lnTo>
                    <a:pt x="11490" y="2783"/>
                  </a:lnTo>
                  <a:lnTo>
                    <a:pt x="11162" y="3003"/>
                  </a:lnTo>
                  <a:cubicBezTo>
                    <a:pt x="11140" y="2821"/>
                    <a:pt x="11119" y="2639"/>
                    <a:pt x="11097" y="2457"/>
                  </a:cubicBezTo>
                  <a:lnTo>
                    <a:pt x="10474" y="0"/>
                  </a:lnTo>
                  <a:lnTo>
                    <a:pt x="9988" y="1304"/>
                  </a:lnTo>
                  <a:lnTo>
                    <a:pt x="9385" y="1736"/>
                  </a:lnTo>
                  <a:lnTo>
                    <a:pt x="8510" y="3471"/>
                  </a:lnTo>
                  <a:lnTo>
                    <a:pt x="6832" y="6865"/>
                  </a:lnTo>
                  <a:lnTo>
                    <a:pt x="5840" y="9753"/>
                  </a:lnTo>
                  <a:lnTo>
                    <a:pt x="5421" y="9753"/>
                  </a:lnTo>
                  <a:lnTo>
                    <a:pt x="4647" y="10658"/>
                  </a:lnTo>
                  <a:lnTo>
                    <a:pt x="4497" y="12031"/>
                  </a:lnTo>
                  <a:lnTo>
                    <a:pt x="2918" y="12462"/>
                  </a:lnTo>
                  <a:lnTo>
                    <a:pt x="2329" y="15318"/>
                  </a:lnTo>
                  <a:lnTo>
                    <a:pt x="1287" y="16691"/>
                  </a:lnTo>
                  <a:lnTo>
                    <a:pt x="1287" y="18675"/>
                  </a:lnTo>
                  <a:lnTo>
                    <a:pt x="382" y="19759"/>
                  </a:lnTo>
                  <a:cubicBezTo>
                    <a:pt x="255" y="20467"/>
                    <a:pt x="127" y="21174"/>
                    <a:pt x="0" y="21882"/>
                  </a:cubicBezTo>
                  <a:lnTo>
                    <a:pt x="7561" y="23761"/>
                  </a:lnTo>
                  <a:lnTo>
                    <a:pt x="11441" y="21732"/>
                  </a:lnTo>
                  <a:cubicBezTo>
                    <a:pt x="13753" y="22408"/>
                    <a:pt x="15536" y="24099"/>
                    <a:pt x="18201" y="23423"/>
                  </a:cubicBezTo>
                  <a:lnTo>
                    <a:pt x="21527" y="21600"/>
                  </a:lnTo>
                  <a:lnTo>
                    <a:pt x="21125" y="1972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D712966F-F262-4ACC-8455-984395925E0F}"/>
                </a:ext>
              </a:extLst>
            </p:cNvPr>
            <p:cNvSpPr/>
            <p:nvPr/>
          </p:nvSpPr>
          <p:spPr>
            <a:xfrm>
              <a:off x="5924820" y="1825918"/>
              <a:ext cx="118905" cy="16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56"/>
                  </a:moveTo>
                  <a:lnTo>
                    <a:pt x="13479" y="0"/>
                  </a:lnTo>
                  <a:lnTo>
                    <a:pt x="21600" y="0"/>
                  </a:lnTo>
                  <a:lnTo>
                    <a:pt x="21600" y="8640"/>
                  </a:lnTo>
                  <a:lnTo>
                    <a:pt x="14720" y="21600"/>
                  </a:lnTo>
                  <a:close/>
                </a:path>
              </a:pathLst>
            </a:custGeom>
            <a:solidFill>
              <a:srgbClr val="ADDF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1F91AD2-30E6-4D2C-A006-42C8EA73F6E0}"/>
                </a:ext>
              </a:extLst>
            </p:cNvPr>
            <p:cNvSpPr/>
            <p:nvPr/>
          </p:nvSpPr>
          <p:spPr>
            <a:xfrm>
              <a:off x="4807195" y="2633094"/>
              <a:ext cx="342739" cy="31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1"/>
                  </a:moveTo>
                  <a:lnTo>
                    <a:pt x="7689" y="7270"/>
                  </a:lnTo>
                  <a:lnTo>
                    <a:pt x="11720" y="7270"/>
                  </a:lnTo>
                  <a:lnTo>
                    <a:pt x="13539" y="2038"/>
                  </a:lnTo>
                  <a:lnTo>
                    <a:pt x="17198" y="0"/>
                  </a:lnTo>
                  <a:lnTo>
                    <a:pt x="19761" y="5295"/>
                  </a:lnTo>
                  <a:lnTo>
                    <a:pt x="19761" y="11893"/>
                  </a:lnTo>
                  <a:lnTo>
                    <a:pt x="21600" y="18511"/>
                  </a:lnTo>
                  <a:lnTo>
                    <a:pt x="17941" y="21600"/>
                  </a:lnTo>
                  <a:lnTo>
                    <a:pt x="15007" y="19163"/>
                  </a:lnTo>
                  <a:lnTo>
                    <a:pt x="7513" y="19835"/>
                  </a:lnTo>
                  <a:lnTo>
                    <a:pt x="5126" y="16515"/>
                  </a:lnTo>
                  <a:close/>
                </a:path>
              </a:pathLst>
            </a:custGeom>
            <a:solidFill>
              <a:srgbClr val="ADDF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10B55714-4889-4627-A148-5D48B8C35A71}"/>
                </a:ext>
              </a:extLst>
            </p:cNvPr>
            <p:cNvSpPr/>
            <p:nvPr/>
          </p:nvSpPr>
          <p:spPr>
            <a:xfrm>
              <a:off x="5862732" y="2757272"/>
              <a:ext cx="60851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1083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E60C7D4C-FD06-419C-BF11-BDCC9AFB0655}"/>
                </a:ext>
              </a:extLst>
            </p:cNvPr>
            <p:cNvSpPr/>
            <p:nvPr/>
          </p:nvSpPr>
          <p:spPr>
            <a:xfrm>
              <a:off x="6017955" y="2788320"/>
              <a:ext cx="226633" cy="15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876" y="12313"/>
                  </a:lnTo>
                  <a:lnTo>
                    <a:pt x="5001" y="0"/>
                  </a:lnTo>
                  <a:lnTo>
                    <a:pt x="14114" y="6177"/>
                  </a:lnTo>
                  <a:lnTo>
                    <a:pt x="19647" y="4833"/>
                  </a:lnTo>
                  <a:lnTo>
                    <a:pt x="21600" y="21600"/>
                  </a:lnTo>
                  <a:lnTo>
                    <a:pt x="10800" y="16305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052BC4C-0D7E-4207-B3DF-0A46CFA1E463}"/>
                </a:ext>
              </a:extLst>
            </p:cNvPr>
            <p:cNvSpPr/>
            <p:nvPr/>
          </p:nvSpPr>
          <p:spPr>
            <a:xfrm>
              <a:off x="5583322" y="2726227"/>
              <a:ext cx="162682" cy="22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139"/>
                  </a:moveTo>
                  <a:lnTo>
                    <a:pt x="0" y="5012"/>
                  </a:lnTo>
                  <a:lnTo>
                    <a:pt x="5812" y="1551"/>
                  </a:lnTo>
                  <a:lnTo>
                    <a:pt x="17766" y="0"/>
                  </a:lnTo>
                  <a:lnTo>
                    <a:pt x="21600" y="5012"/>
                  </a:lnTo>
                  <a:lnTo>
                    <a:pt x="10800" y="21600"/>
                  </a:lnTo>
                  <a:lnTo>
                    <a:pt x="7337" y="15335"/>
                  </a:lnTo>
                  <a:close/>
                </a:path>
              </a:pathLst>
            </a:custGeom>
            <a:solidFill>
              <a:srgbClr val="90DAF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D74CCC1-2377-41C9-BF0F-22EDA0E784BE}"/>
                </a:ext>
              </a:extLst>
            </p:cNvPr>
            <p:cNvSpPr/>
            <p:nvPr/>
          </p:nvSpPr>
          <p:spPr>
            <a:xfrm>
              <a:off x="5986913" y="2664137"/>
              <a:ext cx="295861" cy="12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592"/>
                  </a:moveTo>
                  <a:lnTo>
                    <a:pt x="17588" y="0"/>
                  </a:lnTo>
                  <a:lnTo>
                    <a:pt x="21600" y="12898"/>
                  </a:lnTo>
                  <a:lnTo>
                    <a:pt x="21600" y="21600"/>
                  </a:lnTo>
                  <a:lnTo>
                    <a:pt x="11854" y="15592"/>
                  </a:lnTo>
                  <a:close/>
                </a:path>
              </a:pathLst>
            </a:custGeom>
            <a:solidFill>
              <a:srgbClr val="96D7F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55685BB9-F1BC-401A-9C35-6C768251958B}"/>
                </a:ext>
              </a:extLst>
            </p:cNvPr>
            <p:cNvSpPr/>
            <p:nvPr/>
          </p:nvSpPr>
          <p:spPr>
            <a:xfrm>
              <a:off x="6359452" y="2788320"/>
              <a:ext cx="339637" cy="27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360"/>
                  </a:moveTo>
                  <a:lnTo>
                    <a:pt x="6456" y="1564"/>
                  </a:lnTo>
                  <a:lnTo>
                    <a:pt x="11254" y="0"/>
                  </a:lnTo>
                  <a:lnTo>
                    <a:pt x="16072" y="6381"/>
                  </a:lnTo>
                  <a:lnTo>
                    <a:pt x="18836" y="17702"/>
                  </a:lnTo>
                  <a:lnTo>
                    <a:pt x="21600" y="21600"/>
                  </a:lnTo>
                  <a:lnTo>
                    <a:pt x="9240" y="15617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9DFE4CF8-EF06-4F45-89F1-8C83EEFEE7ED}"/>
                </a:ext>
              </a:extLst>
            </p:cNvPr>
            <p:cNvSpPr/>
            <p:nvPr/>
          </p:nvSpPr>
          <p:spPr>
            <a:xfrm>
              <a:off x="6700950" y="2912501"/>
              <a:ext cx="284689" cy="12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27"/>
                  </a:moveTo>
                  <a:lnTo>
                    <a:pt x="12555" y="0"/>
                  </a:lnTo>
                  <a:lnTo>
                    <a:pt x="21600" y="21600"/>
                  </a:lnTo>
                  <a:lnTo>
                    <a:pt x="13238" y="21600"/>
                  </a:lnTo>
                  <a:lnTo>
                    <a:pt x="11895" y="10800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EC871C6-6822-4D8E-ABF0-FA4516BDCAC0}"/>
                </a:ext>
              </a:extLst>
            </p:cNvPr>
            <p:cNvSpPr/>
            <p:nvPr/>
          </p:nvSpPr>
          <p:spPr>
            <a:xfrm>
              <a:off x="5621513" y="1639644"/>
              <a:ext cx="1010214" cy="1086896"/>
            </a:xfrm>
            <a:custGeom>
              <a:avLst/>
              <a:gdLst>
                <a:gd name="connsiteX0" fmla="*/ 241516 w 1010214"/>
                <a:gd name="connsiteY0" fmla="*/ 0 h 1086896"/>
                <a:gd name="connsiteX1" fmla="*/ 322240 w 1010214"/>
                <a:gd name="connsiteY1" fmla="*/ 166104 h 1086896"/>
                <a:gd name="connsiteX2" fmla="*/ 343987 w 1010214"/>
                <a:gd name="connsiteY2" fmla="*/ 261409 h 1086896"/>
                <a:gd name="connsiteX3" fmla="*/ 489907 w 1010214"/>
                <a:gd name="connsiteY3" fmla="*/ 415386 h 1086896"/>
                <a:gd name="connsiteX4" fmla="*/ 542055 w 1010214"/>
                <a:gd name="connsiteY4" fmla="*/ 542341 h 1086896"/>
                <a:gd name="connsiteX5" fmla="*/ 653178 w 1010214"/>
                <a:gd name="connsiteY5" fmla="*/ 544857 h 1086896"/>
                <a:gd name="connsiteX6" fmla="*/ 653178 w 1010214"/>
                <a:gd name="connsiteY6" fmla="*/ 610675 h 1086896"/>
                <a:gd name="connsiteX7" fmla="*/ 692324 w 1010214"/>
                <a:gd name="connsiteY7" fmla="*/ 627733 h 1086896"/>
                <a:gd name="connsiteX8" fmla="*/ 705326 w 1010214"/>
                <a:gd name="connsiteY8" fmla="*/ 673976 h 1086896"/>
                <a:gd name="connsiteX9" fmla="*/ 727074 w 1010214"/>
                <a:gd name="connsiteY9" fmla="*/ 710609 h 1086896"/>
                <a:gd name="connsiteX10" fmla="*/ 703175 w 1010214"/>
                <a:gd name="connsiteY10" fmla="*/ 776779 h 1086896"/>
                <a:gd name="connsiteX11" fmla="*/ 764349 w 1010214"/>
                <a:gd name="connsiteY11" fmla="*/ 788855 h 1086896"/>
                <a:gd name="connsiteX12" fmla="*/ 764349 w 1010214"/>
                <a:gd name="connsiteY12" fmla="*/ 867102 h 1086896"/>
                <a:gd name="connsiteX13" fmla="*/ 857794 w 1010214"/>
                <a:gd name="connsiteY13" fmla="*/ 901268 h 1086896"/>
                <a:gd name="connsiteX14" fmla="*/ 892543 w 1010214"/>
                <a:gd name="connsiteY14" fmla="*/ 949977 h 1086896"/>
                <a:gd name="connsiteX15" fmla="*/ 912093 w 1010214"/>
                <a:gd name="connsiteY15" fmla="*/ 1021079 h 1086896"/>
                <a:gd name="connsiteX16" fmla="*/ 1010214 w 1010214"/>
                <a:gd name="connsiteY16" fmla="*/ 1067322 h 1086896"/>
                <a:gd name="connsiteX17" fmla="*/ 870842 w 1010214"/>
                <a:gd name="connsiteY17" fmla="*/ 1086896 h 1086896"/>
                <a:gd name="connsiteX18" fmla="*/ 870842 w 1010214"/>
                <a:gd name="connsiteY18" fmla="*/ 1009606 h 1086896"/>
                <a:gd name="connsiteX19" fmla="*/ 778005 w 1010214"/>
                <a:gd name="connsiteY19" fmla="*/ 933825 h 1086896"/>
                <a:gd name="connsiteX20" fmla="*/ 647285 w 1010214"/>
                <a:gd name="connsiteY20" fmla="*/ 842546 h 1086896"/>
                <a:gd name="connsiteX21" fmla="*/ 628344 w 1010214"/>
                <a:gd name="connsiteY21" fmla="*/ 854975 h 1086896"/>
                <a:gd name="connsiteX22" fmla="*/ 627409 w 1010214"/>
                <a:gd name="connsiteY22" fmla="*/ 852143 h 1086896"/>
                <a:gd name="connsiteX23" fmla="*/ 447462 w 1010214"/>
                <a:gd name="connsiteY23" fmla="*/ 969234 h 1086896"/>
                <a:gd name="connsiteX24" fmla="*/ 340051 w 1010214"/>
                <a:gd name="connsiteY24" fmla="*/ 946254 h 1086896"/>
                <a:gd name="connsiteX25" fmla="*/ 274861 w 1010214"/>
                <a:gd name="connsiteY25" fmla="*/ 969234 h 1086896"/>
                <a:gd name="connsiteX26" fmla="*/ 186062 w 1010214"/>
                <a:gd name="connsiteY26" fmla="*/ 904035 h 1086896"/>
                <a:gd name="connsiteX27" fmla="*/ 139237 w 1010214"/>
                <a:gd name="connsiteY27" fmla="*/ 925280 h 1086896"/>
                <a:gd name="connsiteX28" fmla="*/ 135678 w 1010214"/>
                <a:gd name="connsiteY28" fmla="*/ 930403 h 1086896"/>
                <a:gd name="connsiteX29" fmla="*/ 120758 w 1010214"/>
                <a:gd name="connsiteY29" fmla="*/ 936945 h 1086896"/>
                <a:gd name="connsiteX30" fmla="*/ 78245 w 1010214"/>
                <a:gd name="connsiteY30" fmla="*/ 865542 h 1086896"/>
                <a:gd name="connsiteX31" fmla="*/ 55281 w 1010214"/>
                <a:gd name="connsiteY31" fmla="*/ 806869 h 1086896"/>
                <a:gd name="connsiteX32" fmla="*/ 0 w 1010214"/>
                <a:gd name="connsiteY32" fmla="*/ 832935 h 1086896"/>
                <a:gd name="connsiteX33" fmla="*/ 0 w 1010214"/>
                <a:gd name="connsiteY33" fmla="*/ 777684 h 1086896"/>
                <a:gd name="connsiteX34" fmla="*/ 84138 w 1010214"/>
                <a:gd name="connsiteY34" fmla="*/ 699438 h 1086896"/>
                <a:gd name="connsiteX35" fmla="*/ 136286 w 1010214"/>
                <a:gd name="connsiteY35" fmla="*/ 569061 h 1086896"/>
                <a:gd name="connsiteX36" fmla="*/ 84138 w 1010214"/>
                <a:gd name="connsiteY36" fmla="*/ 455138 h 1086896"/>
                <a:gd name="connsiteX37" fmla="*/ 153964 w 1010214"/>
                <a:gd name="connsiteY37" fmla="*/ 292456 h 1086896"/>
                <a:gd name="connsiteX38" fmla="*/ 216682 w 1010214"/>
                <a:gd name="connsiteY38" fmla="*/ 162078 h 1086896"/>
                <a:gd name="connsiteX39" fmla="*/ 191567 w 1010214"/>
                <a:gd name="connsiteY39" fmla="*/ 122930 h 108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10214" h="1086896">
                  <a:moveTo>
                    <a:pt x="241516" y="0"/>
                  </a:moveTo>
                  <a:lnTo>
                    <a:pt x="322240" y="166104"/>
                  </a:lnTo>
                  <a:lnTo>
                    <a:pt x="343987" y="261409"/>
                  </a:lnTo>
                  <a:lnTo>
                    <a:pt x="489907" y="415386"/>
                  </a:lnTo>
                  <a:lnTo>
                    <a:pt x="542055" y="542341"/>
                  </a:lnTo>
                  <a:lnTo>
                    <a:pt x="653178" y="544857"/>
                  </a:lnTo>
                  <a:lnTo>
                    <a:pt x="653178" y="610675"/>
                  </a:lnTo>
                  <a:lnTo>
                    <a:pt x="692324" y="627733"/>
                  </a:lnTo>
                  <a:lnTo>
                    <a:pt x="705326" y="673976"/>
                  </a:lnTo>
                  <a:lnTo>
                    <a:pt x="727074" y="710609"/>
                  </a:lnTo>
                  <a:lnTo>
                    <a:pt x="703175" y="776779"/>
                  </a:lnTo>
                  <a:lnTo>
                    <a:pt x="764349" y="788855"/>
                  </a:lnTo>
                  <a:lnTo>
                    <a:pt x="764349" y="867102"/>
                  </a:lnTo>
                  <a:lnTo>
                    <a:pt x="857794" y="901268"/>
                  </a:lnTo>
                  <a:lnTo>
                    <a:pt x="892543" y="949977"/>
                  </a:lnTo>
                  <a:lnTo>
                    <a:pt x="912093" y="1021079"/>
                  </a:lnTo>
                  <a:lnTo>
                    <a:pt x="1010214" y="1067322"/>
                  </a:lnTo>
                  <a:lnTo>
                    <a:pt x="870842" y="1086896"/>
                  </a:lnTo>
                  <a:lnTo>
                    <a:pt x="870842" y="1009606"/>
                  </a:lnTo>
                  <a:lnTo>
                    <a:pt x="778005" y="933825"/>
                  </a:lnTo>
                  <a:lnTo>
                    <a:pt x="647285" y="842546"/>
                  </a:lnTo>
                  <a:lnTo>
                    <a:pt x="628344" y="854975"/>
                  </a:lnTo>
                  <a:lnTo>
                    <a:pt x="627409" y="852143"/>
                  </a:lnTo>
                  <a:lnTo>
                    <a:pt x="447462" y="969234"/>
                  </a:lnTo>
                  <a:lnTo>
                    <a:pt x="340051" y="946254"/>
                  </a:lnTo>
                  <a:lnTo>
                    <a:pt x="274861" y="969234"/>
                  </a:lnTo>
                  <a:lnTo>
                    <a:pt x="186062" y="904035"/>
                  </a:lnTo>
                  <a:lnTo>
                    <a:pt x="139237" y="925280"/>
                  </a:lnTo>
                  <a:lnTo>
                    <a:pt x="135678" y="930403"/>
                  </a:lnTo>
                  <a:lnTo>
                    <a:pt x="120758" y="936945"/>
                  </a:lnTo>
                  <a:lnTo>
                    <a:pt x="78245" y="865542"/>
                  </a:lnTo>
                  <a:lnTo>
                    <a:pt x="55281" y="806869"/>
                  </a:lnTo>
                  <a:lnTo>
                    <a:pt x="0" y="832935"/>
                  </a:lnTo>
                  <a:lnTo>
                    <a:pt x="0" y="777684"/>
                  </a:lnTo>
                  <a:lnTo>
                    <a:pt x="84138" y="699438"/>
                  </a:lnTo>
                  <a:lnTo>
                    <a:pt x="136286" y="569061"/>
                  </a:lnTo>
                  <a:lnTo>
                    <a:pt x="84138" y="455138"/>
                  </a:lnTo>
                  <a:lnTo>
                    <a:pt x="153964" y="292456"/>
                  </a:lnTo>
                  <a:lnTo>
                    <a:pt x="216682" y="162078"/>
                  </a:lnTo>
                  <a:lnTo>
                    <a:pt x="191567" y="122930"/>
                  </a:lnTo>
                  <a:close/>
                </a:path>
              </a:pathLst>
            </a:custGeom>
            <a:solidFill>
              <a:srgbClr val="DFF3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70B54DB-E4B3-49B8-99E0-17B21DC59C6B}"/>
                </a:ext>
              </a:extLst>
            </p:cNvPr>
            <p:cNvSpPr/>
            <p:nvPr/>
          </p:nvSpPr>
          <p:spPr>
            <a:xfrm>
              <a:off x="5757599" y="2260548"/>
              <a:ext cx="492690" cy="34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00" y="7874"/>
                  </a:moveTo>
                  <a:lnTo>
                    <a:pt x="17340" y="10492"/>
                  </a:lnTo>
                  <a:lnTo>
                    <a:pt x="14917" y="9087"/>
                  </a:lnTo>
                  <a:lnTo>
                    <a:pt x="13270" y="2811"/>
                  </a:lnTo>
                  <a:lnTo>
                    <a:pt x="10222" y="0"/>
                  </a:lnTo>
                  <a:lnTo>
                    <a:pt x="6084" y="5236"/>
                  </a:lnTo>
                  <a:lnTo>
                    <a:pt x="5254" y="11089"/>
                  </a:lnTo>
                  <a:lnTo>
                    <a:pt x="2572" y="13726"/>
                  </a:lnTo>
                  <a:lnTo>
                    <a:pt x="0" y="18963"/>
                  </a:lnTo>
                  <a:lnTo>
                    <a:pt x="2191" y="17557"/>
                  </a:lnTo>
                  <a:lnTo>
                    <a:pt x="6084" y="21600"/>
                  </a:lnTo>
                  <a:lnTo>
                    <a:pt x="8942" y="20175"/>
                  </a:lnTo>
                  <a:lnTo>
                    <a:pt x="13651" y="21600"/>
                  </a:lnTo>
                  <a:lnTo>
                    <a:pt x="21600" y="14284"/>
                  </a:lnTo>
                  <a:lnTo>
                    <a:pt x="20525" y="9684"/>
                  </a:lnTo>
                  <a:close/>
                </a:path>
              </a:pathLst>
            </a:custGeom>
            <a:solidFill>
              <a:srgbClr val="ADDF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56FE37A-DB6A-40F6-B529-3FC8F5B1935D}"/>
                </a:ext>
              </a:extLst>
            </p:cNvPr>
            <p:cNvSpPr/>
            <p:nvPr/>
          </p:nvSpPr>
          <p:spPr>
            <a:xfrm>
              <a:off x="4500067" y="2973222"/>
              <a:ext cx="2796645" cy="3389324"/>
            </a:xfrm>
            <a:custGeom>
              <a:avLst/>
              <a:gdLst>
                <a:gd name="connsiteX0" fmla="*/ 1538936 w 2796645"/>
                <a:gd name="connsiteY0" fmla="*/ 0 h 3389324"/>
                <a:gd name="connsiteX1" fmla="*/ 1628814 w 2796645"/>
                <a:gd name="connsiteY1" fmla="*/ 88826 h 3389324"/>
                <a:gd name="connsiteX2" fmla="*/ 1700082 w 2796645"/>
                <a:gd name="connsiteY2" fmla="*/ 126788 h 3389324"/>
                <a:gd name="connsiteX3" fmla="*/ 1744479 w 2796645"/>
                <a:gd name="connsiteY3" fmla="*/ 150437 h 3389324"/>
                <a:gd name="connsiteX4" fmla="*/ 2320473 w 2796645"/>
                <a:gd name="connsiteY4" fmla="*/ 155219 h 3389324"/>
                <a:gd name="connsiteX5" fmla="*/ 2395518 w 2796645"/>
                <a:gd name="connsiteY5" fmla="*/ 126788 h 3389324"/>
                <a:gd name="connsiteX6" fmla="*/ 2456668 w 2796645"/>
                <a:gd name="connsiteY6" fmla="*/ 103621 h 3389324"/>
                <a:gd name="connsiteX7" fmla="*/ 2575288 w 2796645"/>
                <a:gd name="connsiteY7" fmla="*/ 33955 h 3389324"/>
                <a:gd name="connsiteX8" fmla="*/ 2713229 w 2796645"/>
                <a:gd name="connsiteY8" fmla="*/ 96569 h 3389324"/>
                <a:gd name="connsiteX9" fmla="*/ 2796645 w 2796645"/>
                <a:gd name="connsiteY9" fmla="*/ 119714 h 3389324"/>
                <a:gd name="connsiteX10" fmla="*/ 2796645 w 2796645"/>
                <a:gd name="connsiteY10" fmla="*/ 127025 h 3389324"/>
                <a:gd name="connsiteX11" fmla="*/ 2796645 w 2796645"/>
                <a:gd name="connsiteY11" fmla="*/ 182776 h 3389324"/>
                <a:gd name="connsiteX12" fmla="*/ 2767838 w 2796645"/>
                <a:gd name="connsiteY12" fmla="*/ 330549 h 3389324"/>
                <a:gd name="connsiteX13" fmla="*/ 2748564 w 2796645"/>
                <a:gd name="connsiteY13" fmla="*/ 429422 h 3389324"/>
                <a:gd name="connsiteX14" fmla="*/ 2630534 w 2796645"/>
                <a:gd name="connsiteY14" fmla="*/ 607405 h 3389324"/>
                <a:gd name="connsiteX15" fmla="*/ 2630534 w 2796645"/>
                <a:gd name="connsiteY15" fmla="*/ 933635 h 3389324"/>
                <a:gd name="connsiteX16" fmla="*/ 2619994 w 2796645"/>
                <a:gd name="connsiteY16" fmla="*/ 951127 h 3389324"/>
                <a:gd name="connsiteX17" fmla="*/ 2494938 w 2796645"/>
                <a:gd name="connsiteY17" fmla="*/ 1159066 h 3389324"/>
                <a:gd name="connsiteX18" fmla="*/ 2418550 w 2796645"/>
                <a:gd name="connsiteY18" fmla="*/ 1627420 h 3389324"/>
                <a:gd name="connsiteX19" fmla="*/ 2212943 w 2796645"/>
                <a:gd name="connsiteY19" fmla="*/ 1698701 h 3389324"/>
                <a:gd name="connsiteX20" fmla="*/ 2193423 w 2796645"/>
                <a:gd name="connsiteY20" fmla="*/ 1923913 h 3389324"/>
                <a:gd name="connsiteX21" fmla="*/ 2092832 w 2796645"/>
                <a:gd name="connsiteY21" fmla="*/ 2072378 h 3389324"/>
                <a:gd name="connsiteX22" fmla="*/ 2038176 w 2796645"/>
                <a:gd name="connsiteY22" fmla="*/ 2072378 h 3389324"/>
                <a:gd name="connsiteX23" fmla="*/ 1909346 w 2796645"/>
                <a:gd name="connsiteY23" fmla="*/ 2547074 h 3389324"/>
                <a:gd name="connsiteX24" fmla="*/ 1690856 w 2796645"/>
                <a:gd name="connsiteY24" fmla="*/ 3104638 h 3389324"/>
                <a:gd name="connsiteX25" fmla="*/ 1577251 w 2796645"/>
                <a:gd name="connsiteY25" fmla="*/ 3389324 h 3389324"/>
                <a:gd name="connsiteX26" fmla="*/ 1093553 w 2796645"/>
                <a:gd name="connsiteY26" fmla="*/ 2955954 h 3389324"/>
                <a:gd name="connsiteX27" fmla="*/ 1037336 w 2796645"/>
                <a:gd name="connsiteY27" fmla="*/ 2666677 h 3389324"/>
                <a:gd name="connsiteX28" fmla="*/ 992050 w 2796645"/>
                <a:gd name="connsiteY28" fmla="*/ 2432718 h 3389324"/>
                <a:gd name="connsiteX29" fmla="*/ 672578 w 2796645"/>
                <a:gd name="connsiteY29" fmla="*/ 2379804 h 3389324"/>
                <a:gd name="connsiteX30" fmla="*/ 705110 w 2796645"/>
                <a:gd name="connsiteY30" fmla="*/ 1963052 h 3389324"/>
                <a:gd name="connsiteX31" fmla="*/ 511735 w 2796645"/>
                <a:gd name="connsiteY31" fmla="*/ 1559200 h 3389324"/>
                <a:gd name="connsiteX32" fmla="*/ 501195 w 2796645"/>
                <a:gd name="connsiteY32" fmla="*/ 1537554 h 3389324"/>
                <a:gd name="connsiteX33" fmla="*/ 410493 w 2796645"/>
                <a:gd name="connsiteY33" fmla="*/ 1808902 h 3389324"/>
                <a:gd name="connsiteX34" fmla="*/ 329812 w 2796645"/>
                <a:gd name="connsiteY34" fmla="*/ 1369191 h 3389324"/>
                <a:gd name="connsiteX35" fmla="*/ 168969 w 2796645"/>
                <a:gd name="connsiteY35" fmla="*/ 1395867 h 3389324"/>
                <a:gd name="connsiteX36" fmla="*/ 200071 w 2796645"/>
                <a:gd name="connsiteY36" fmla="*/ 837428 h 3389324"/>
                <a:gd name="connsiteX37" fmla="*/ 116787 w 2796645"/>
                <a:gd name="connsiteY37" fmla="*/ 507043 h 3389324"/>
                <a:gd name="connsiteX38" fmla="*/ 106636 w 2796645"/>
                <a:gd name="connsiteY38" fmla="*/ 496329 h 3389324"/>
                <a:gd name="connsiteX39" fmla="*/ 49118 w 2796645"/>
                <a:gd name="connsiteY39" fmla="*/ 435981 h 3389324"/>
                <a:gd name="connsiteX40" fmla="*/ 31197 w 2796645"/>
                <a:gd name="connsiteY40" fmla="*/ 330549 h 3389324"/>
                <a:gd name="connsiteX41" fmla="*/ 0 w 2796645"/>
                <a:gd name="connsiteY41" fmla="*/ 147021 h 3389324"/>
                <a:gd name="connsiteX42" fmla="*/ 83760 w 2796645"/>
                <a:gd name="connsiteY42" fmla="*/ 130596 h 3389324"/>
                <a:gd name="connsiteX43" fmla="*/ 97392 w 2796645"/>
                <a:gd name="connsiteY43" fmla="*/ 126788 h 3389324"/>
                <a:gd name="connsiteX44" fmla="*/ 224384 w 2796645"/>
                <a:gd name="connsiteY44" fmla="*/ 91312 h 3389324"/>
                <a:gd name="connsiteX45" fmla="*/ 440206 w 2796645"/>
                <a:gd name="connsiteY45" fmla="*/ 8117 h 3389324"/>
                <a:gd name="connsiteX46" fmla="*/ 582392 w 2796645"/>
                <a:gd name="connsiteY46" fmla="*/ 115674 h 3389324"/>
                <a:gd name="connsiteX47" fmla="*/ 617474 w 2796645"/>
                <a:gd name="connsiteY47" fmla="*/ 126788 h 3389324"/>
                <a:gd name="connsiteX48" fmla="*/ 661933 w 2796645"/>
                <a:gd name="connsiteY48" fmla="*/ 140873 h 3389324"/>
                <a:gd name="connsiteX49" fmla="*/ 894756 w 2796645"/>
                <a:gd name="connsiteY49" fmla="*/ 165458 h 3389324"/>
                <a:gd name="connsiteX50" fmla="*/ 1154676 w 2796645"/>
                <a:gd name="connsiteY50" fmla="*/ 140126 h 3389324"/>
                <a:gd name="connsiteX51" fmla="*/ 1209803 w 2796645"/>
                <a:gd name="connsiteY51" fmla="*/ 126788 h 3389324"/>
                <a:gd name="connsiteX52" fmla="*/ 1261991 w 2796645"/>
                <a:gd name="connsiteY52" fmla="*/ 114161 h 3389324"/>
                <a:gd name="connsiteX53" fmla="*/ 1522723 w 2796645"/>
                <a:gd name="connsiteY53" fmla="*/ 3334 h 3389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96645" h="3389324">
                  <a:moveTo>
                    <a:pt x="1538936" y="0"/>
                  </a:moveTo>
                  <a:cubicBezTo>
                    <a:pt x="1563795" y="34314"/>
                    <a:pt x="1594155" y="63838"/>
                    <a:pt x="1628814" y="88826"/>
                  </a:cubicBezTo>
                  <a:lnTo>
                    <a:pt x="1700082" y="126788"/>
                  </a:lnTo>
                  <a:lnTo>
                    <a:pt x="1744479" y="150437"/>
                  </a:lnTo>
                  <a:cubicBezTo>
                    <a:pt x="1912680" y="215119"/>
                    <a:pt x="2130374" y="211293"/>
                    <a:pt x="2320473" y="155219"/>
                  </a:cubicBezTo>
                  <a:lnTo>
                    <a:pt x="2395518" y="126788"/>
                  </a:lnTo>
                  <a:lnTo>
                    <a:pt x="2456668" y="103621"/>
                  </a:lnTo>
                  <a:cubicBezTo>
                    <a:pt x="2499539" y="83326"/>
                    <a:pt x="2539480" y="60019"/>
                    <a:pt x="2575288" y="33955"/>
                  </a:cubicBezTo>
                  <a:cubicBezTo>
                    <a:pt x="2619677" y="58704"/>
                    <a:pt x="2665805" y="79485"/>
                    <a:pt x="2713229" y="96569"/>
                  </a:cubicBezTo>
                  <a:lnTo>
                    <a:pt x="2796645" y="119714"/>
                  </a:lnTo>
                  <a:lnTo>
                    <a:pt x="2796645" y="127025"/>
                  </a:lnTo>
                  <a:lnTo>
                    <a:pt x="2796645" y="182776"/>
                  </a:lnTo>
                  <a:lnTo>
                    <a:pt x="2767838" y="330549"/>
                  </a:lnTo>
                  <a:lnTo>
                    <a:pt x="2748564" y="429422"/>
                  </a:lnTo>
                  <a:lnTo>
                    <a:pt x="2630534" y="607405"/>
                  </a:lnTo>
                  <a:lnTo>
                    <a:pt x="2630534" y="933635"/>
                  </a:lnTo>
                  <a:lnTo>
                    <a:pt x="2619994" y="951127"/>
                  </a:lnTo>
                  <a:lnTo>
                    <a:pt x="2494938" y="1159066"/>
                  </a:lnTo>
                  <a:lnTo>
                    <a:pt x="2418550" y="1627420"/>
                  </a:lnTo>
                  <a:lnTo>
                    <a:pt x="2212943" y="1698701"/>
                  </a:lnTo>
                  <a:lnTo>
                    <a:pt x="2193423" y="1923913"/>
                  </a:lnTo>
                  <a:lnTo>
                    <a:pt x="2092832" y="2072378"/>
                  </a:lnTo>
                  <a:lnTo>
                    <a:pt x="2038176" y="2072378"/>
                  </a:lnTo>
                  <a:lnTo>
                    <a:pt x="1909346" y="2547074"/>
                  </a:lnTo>
                  <a:lnTo>
                    <a:pt x="1690856" y="3104638"/>
                  </a:lnTo>
                  <a:lnTo>
                    <a:pt x="1577251" y="3389324"/>
                  </a:lnTo>
                  <a:lnTo>
                    <a:pt x="1093553" y="2955954"/>
                  </a:lnTo>
                  <a:lnTo>
                    <a:pt x="1037336" y="2666677"/>
                  </a:lnTo>
                  <a:lnTo>
                    <a:pt x="992050" y="2432718"/>
                  </a:lnTo>
                  <a:lnTo>
                    <a:pt x="672578" y="2379804"/>
                  </a:lnTo>
                  <a:lnTo>
                    <a:pt x="705110" y="1963052"/>
                  </a:lnTo>
                  <a:lnTo>
                    <a:pt x="511735" y="1559200"/>
                  </a:lnTo>
                  <a:lnTo>
                    <a:pt x="501195" y="1537554"/>
                  </a:lnTo>
                  <a:lnTo>
                    <a:pt x="410493" y="1808902"/>
                  </a:lnTo>
                  <a:lnTo>
                    <a:pt x="329812" y="1369191"/>
                  </a:lnTo>
                  <a:lnTo>
                    <a:pt x="168969" y="1395867"/>
                  </a:lnTo>
                  <a:lnTo>
                    <a:pt x="200071" y="837428"/>
                  </a:lnTo>
                  <a:lnTo>
                    <a:pt x="116787" y="507043"/>
                  </a:lnTo>
                  <a:lnTo>
                    <a:pt x="106636" y="496329"/>
                  </a:lnTo>
                  <a:lnTo>
                    <a:pt x="49118" y="435981"/>
                  </a:lnTo>
                  <a:lnTo>
                    <a:pt x="31197" y="330549"/>
                  </a:lnTo>
                  <a:lnTo>
                    <a:pt x="0" y="147021"/>
                  </a:lnTo>
                  <a:lnTo>
                    <a:pt x="83760" y="130596"/>
                  </a:lnTo>
                  <a:lnTo>
                    <a:pt x="97392" y="126788"/>
                  </a:lnTo>
                  <a:lnTo>
                    <a:pt x="224384" y="91312"/>
                  </a:lnTo>
                  <a:cubicBezTo>
                    <a:pt x="352944" y="50150"/>
                    <a:pt x="440206" y="8117"/>
                    <a:pt x="440206" y="8117"/>
                  </a:cubicBezTo>
                  <a:cubicBezTo>
                    <a:pt x="440206" y="8117"/>
                    <a:pt x="467950" y="69578"/>
                    <a:pt x="582392" y="115674"/>
                  </a:cubicBezTo>
                  <a:lnTo>
                    <a:pt x="617474" y="126788"/>
                  </a:lnTo>
                  <a:lnTo>
                    <a:pt x="661933" y="140873"/>
                  </a:lnTo>
                  <a:cubicBezTo>
                    <a:pt x="722525" y="155624"/>
                    <a:pt x="798875" y="165458"/>
                    <a:pt x="894756" y="165458"/>
                  </a:cubicBezTo>
                  <a:cubicBezTo>
                    <a:pt x="990638" y="165458"/>
                    <a:pt x="1077827" y="155325"/>
                    <a:pt x="1154676" y="140126"/>
                  </a:cubicBezTo>
                  <a:lnTo>
                    <a:pt x="1209803" y="126788"/>
                  </a:lnTo>
                  <a:lnTo>
                    <a:pt x="1261991" y="114161"/>
                  </a:lnTo>
                  <a:cubicBezTo>
                    <a:pt x="1427239" y="66664"/>
                    <a:pt x="1522723" y="3334"/>
                    <a:pt x="1522723" y="3334"/>
                  </a:cubicBezTo>
                  <a:close/>
                </a:path>
              </a:pathLst>
            </a:custGeom>
            <a:solidFill>
              <a:srgbClr val="3EA3D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D229F716-A23C-497A-9DF4-27E7442EE618}"/>
                </a:ext>
              </a:extLst>
            </p:cNvPr>
            <p:cNvSpPr/>
            <p:nvPr/>
          </p:nvSpPr>
          <p:spPr>
            <a:xfrm>
              <a:off x="5537901" y="3304181"/>
              <a:ext cx="1582995" cy="30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6" y="7094"/>
                  </a:moveTo>
                  <a:lnTo>
                    <a:pt x="14424" y="6186"/>
                  </a:lnTo>
                  <a:lnTo>
                    <a:pt x="12569" y="3467"/>
                  </a:lnTo>
                  <a:lnTo>
                    <a:pt x="9735" y="4745"/>
                  </a:lnTo>
                  <a:lnTo>
                    <a:pt x="6863" y="4000"/>
                  </a:lnTo>
                  <a:lnTo>
                    <a:pt x="6863" y="0"/>
                  </a:lnTo>
                  <a:lnTo>
                    <a:pt x="5240" y="4585"/>
                  </a:lnTo>
                  <a:lnTo>
                    <a:pt x="8964" y="7840"/>
                  </a:lnTo>
                  <a:lnTo>
                    <a:pt x="7316" y="11199"/>
                  </a:lnTo>
                  <a:lnTo>
                    <a:pt x="6863" y="9813"/>
                  </a:lnTo>
                  <a:lnTo>
                    <a:pt x="5240" y="11839"/>
                  </a:lnTo>
                  <a:lnTo>
                    <a:pt x="1872" y="10826"/>
                  </a:lnTo>
                  <a:lnTo>
                    <a:pt x="8" y="13280"/>
                  </a:lnTo>
                  <a:lnTo>
                    <a:pt x="1872" y="13708"/>
                  </a:lnTo>
                  <a:lnTo>
                    <a:pt x="0" y="16495"/>
                  </a:lnTo>
                  <a:lnTo>
                    <a:pt x="762" y="18539"/>
                  </a:lnTo>
                  <a:lnTo>
                    <a:pt x="7367" y="21600"/>
                  </a:lnTo>
                  <a:lnTo>
                    <a:pt x="8917" y="19589"/>
                  </a:lnTo>
                  <a:lnTo>
                    <a:pt x="11899" y="15651"/>
                  </a:lnTo>
                  <a:lnTo>
                    <a:pt x="13657" y="12298"/>
                  </a:lnTo>
                  <a:lnTo>
                    <a:pt x="14403" y="12298"/>
                  </a:lnTo>
                  <a:lnTo>
                    <a:pt x="15775" y="11252"/>
                  </a:lnTo>
                  <a:lnTo>
                    <a:pt x="16046" y="9660"/>
                  </a:lnTo>
                  <a:lnTo>
                    <a:pt x="18847" y="9155"/>
                  </a:lnTo>
                  <a:lnTo>
                    <a:pt x="19893" y="5846"/>
                  </a:lnTo>
                  <a:lnTo>
                    <a:pt x="21600" y="4377"/>
                  </a:lnTo>
                  <a:lnTo>
                    <a:pt x="17516" y="4960"/>
                  </a:lnTo>
                  <a:close/>
                </a:path>
              </a:pathLst>
            </a:custGeom>
            <a:solidFill>
              <a:srgbClr val="2083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C68552B-8EB4-4A74-9B62-C27D932C7AD0}"/>
                </a:ext>
              </a:extLst>
            </p:cNvPr>
            <p:cNvSpPr/>
            <p:nvPr/>
          </p:nvSpPr>
          <p:spPr>
            <a:xfrm>
              <a:off x="4606544" y="3304181"/>
              <a:ext cx="455125" cy="147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76" y="5080"/>
                  </a:moveTo>
                  <a:lnTo>
                    <a:pt x="12642" y="0"/>
                  </a:lnTo>
                  <a:lnTo>
                    <a:pt x="0" y="2402"/>
                  </a:lnTo>
                  <a:lnTo>
                    <a:pt x="501" y="2560"/>
                  </a:lnTo>
                  <a:lnTo>
                    <a:pt x="4435" y="7391"/>
                  </a:lnTo>
                  <a:lnTo>
                    <a:pt x="2962" y="15558"/>
                  </a:lnTo>
                  <a:lnTo>
                    <a:pt x="10594" y="15172"/>
                  </a:lnTo>
                  <a:lnTo>
                    <a:pt x="14425" y="21600"/>
                  </a:lnTo>
                  <a:lnTo>
                    <a:pt x="18727" y="17632"/>
                  </a:lnTo>
                  <a:lnTo>
                    <a:pt x="19228" y="17955"/>
                  </a:lnTo>
                  <a:lnTo>
                    <a:pt x="21600" y="3509"/>
                  </a:lnTo>
                  <a:close/>
                </a:path>
              </a:pathLst>
            </a:custGeom>
            <a:solidFill>
              <a:srgbClr val="2F94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B1D00586-86F8-4F1B-A435-FF537334BF7B}"/>
                </a:ext>
              </a:extLst>
            </p:cNvPr>
            <p:cNvSpPr/>
            <p:nvPr/>
          </p:nvSpPr>
          <p:spPr>
            <a:xfrm>
              <a:off x="5364340" y="3757990"/>
              <a:ext cx="339327" cy="7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596"/>
                  </a:moveTo>
                  <a:lnTo>
                    <a:pt x="11245" y="0"/>
                  </a:lnTo>
                  <a:lnTo>
                    <a:pt x="13102" y="6564"/>
                  </a:lnTo>
                  <a:lnTo>
                    <a:pt x="21600" y="4867"/>
                  </a:lnTo>
                  <a:lnTo>
                    <a:pt x="10790" y="21600"/>
                  </a:lnTo>
                  <a:close/>
                </a:path>
              </a:pathLst>
            </a:custGeom>
            <a:solidFill>
              <a:srgbClr val="44ADE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B676C5F-AAD8-4CC1-838E-9F4491161FEC}"/>
                </a:ext>
              </a:extLst>
            </p:cNvPr>
            <p:cNvSpPr/>
            <p:nvPr/>
          </p:nvSpPr>
          <p:spPr>
            <a:xfrm>
              <a:off x="6856178" y="3222951"/>
              <a:ext cx="266992" cy="26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27" y="8645"/>
                  </a:moveTo>
                  <a:lnTo>
                    <a:pt x="0" y="21600"/>
                  </a:lnTo>
                  <a:lnTo>
                    <a:pt x="21600" y="11104"/>
                  </a:lnTo>
                  <a:lnTo>
                    <a:pt x="14492" y="0"/>
                  </a:lnTo>
                  <a:close/>
                </a:path>
              </a:pathLst>
            </a:custGeom>
            <a:solidFill>
              <a:srgbClr val="2083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DDACEBD-DBB3-432A-B4EA-BCDCB189793D}"/>
                </a:ext>
              </a:extLst>
            </p:cNvPr>
            <p:cNvGrpSpPr/>
            <p:nvPr/>
          </p:nvGrpSpPr>
          <p:grpSpPr>
            <a:xfrm>
              <a:off x="5347659" y="4761159"/>
              <a:ext cx="440392" cy="530063"/>
              <a:chOff x="3863481" y="3960327"/>
              <a:chExt cx="577850" cy="695510"/>
            </a:xfrm>
          </p:grpSpPr>
          <p:sp>
            <p:nvSpPr>
              <p:cNvPr id="65" name="Freeform 80">
                <a:extLst>
                  <a:ext uri="{FF2B5EF4-FFF2-40B4-BE49-F238E27FC236}">
                    <a16:creationId xmlns:a16="http://schemas.microsoft.com/office/drawing/2014/main" id="{88701793-9C20-49DE-9F9D-B3FBEC592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2304" y="4017907"/>
                <a:ext cx="217488" cy="637930"/>
              </a:xfrm>
              <a:custGeom>
                <a:avLst/>
                <a:gdLst>
                  <a:gd name="T0" fmla="*/ 455 w 546"/>
                  <a:gd name="T1" fmla="*/ 1684 h 1684"/>
                  <a:gd name="T2" fmla="*/ 36 w 546"/>
                  <a:gd name="T3" fmla="*/ 136 h 1684"/>
                  <a:gd name="T4" fmla="*/ 0 w 546"/>
                  <a:gd name="T5" fmla="*/ 0 h 1684"/>
                  <a:gd name="T6" fmla="*/ 546 w 546"/>
                  <a:gd name="T7" fmla="*/ 509 h 1684"/>
                  <a:gd name="T8" fmla="*/ 455 w 546"/>
                  <a:gd name="T9" fmla="*/ 1684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6" h="1684">
                    <a:moveTo>
                      <a:pt x="455" y="1684"/>
                    </a:moveTo>
                    <a:lnTo>
                      <a:pt x="36" y="136"/>
                    </a:lnTo>
                    <a:lnTo>
                      <a:pt x="0" y="0"/>
                    </a:lnTo>
                    <a:lnTo>
                      <a:pt x="546" y="509"/>
                    </a:lnTo>
                    <a:lnTo>
                      <a:pt x="455" y="1684"/>
                    </a:lnTo>
                    <a:close/>
                  </a:path>
                </a:pathLst>
              </a:custGeom>
              <a:solidFill>
                <a:srgbClr val="2083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81">
                <a:extLst>
                  <a:ext uri="{FF2B5EF4-FFF2-40B4-BE49-F238E27FC236}">
                    <a16:creationId xmlns:a16="http://schemas.microsoft.com/office/drawing/2014/main" id="{483D09D2-D3B9-4B5B-99AD-51DEB5B45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456" y="4054274"/>
                <a:ext cx="396875" cy="601563"/>
              </a:xfrm>
              <a:custGeom>
                <a:avLst/>
                <a:gdLst>
                  <a:gd name="T0" fmla="*/ 0 w 1002"/>
                  <a:gd name="T1" fmla="*/ 1589 h 1589"/>
                  <a:gd name="T2" fmla="*/ 91 w 1002"/>
                  <a:gd name="T3" fmla="*/ 414 h 1589"/>
                  <a:gd name="T4" fmla="*/ 1002 w 1002"/>
                  <a:gd name="T5" fmla="*/ 0 h 1589"/>
                  <a:gd name="T6" fmla="*/ 360 w 1002"/>
                  <a:gd name="T7" fmla="*/ 1572 h 1589"/>
                  <a:gd name="T8" fmla="*/ 0 w 1002"/>
                  <a:gd name="T9" fmla="*/ 1589 h 1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2" h="1589">
                    <a:moveTo>
                      <a:pt x="0" y="1589"/>
                    </a:moveTo>
                    <a:lnTo>
                      <a:pt x="91" y="414"/>
                    </a:lnTo>
                    <a:lnTo>
                      <a:pt x="1002" y="0"/>
                    </a:lnTo>
                    <a:lnTo>
                      <a:pt x="360" y="1572"/>
                    </a:lnTo>
                    <a:lnTo>
                      <a:pt x="0" y="1589"/>
                    </a:lnTo>
                    <a:close/>
                  </a:path>
                </a:pathLst>
              </a:custGeom>
              <a:solidFill>
                <a:srgbClr val="2083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 82">
                <a:extLst>
                  <a:ext uri="{FF2B5EF4-FFF2-40B4-BE49-F238E27FC236}">
                    <a16:creationId xmlns:a16="http://schemas.microsoft.com/office/drawing/2014/main" id="{84252830-68BA-4298-A99B-E50A5AED8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481" y="3960327"/>
                <a:ext cx="577850" cy="250020"/>
              </a:xfrm>
              <a:custGeom>
                <a:avLst/>
                <a:gdLst>
                  <a:gd name="T0" fmla="*/ 546 w 1457"/>
                  <a:gd name="T1" fmla="*/ 661 h 661"/>
                  <a:gd name="T2" fmla="*/ 546 w 1457"/>
                  <a:gd name="T3" fmla="*/ 661 h 661"/>
                  <a:gd name="T4" fmla="*/ 0 w 1457"/>
                  <a:gd name="T5" fmla="*/ 152 h 661"/>
                  <a:gd name="T6" fmla="*/ 119 w 1457"/>
                  <a:gd name="T7" fmla="*/ 138 h 661"/>
                  <a:gd name="T8" fmla="*/ 1323 w 1457"/>
                  <a:gd name="T9" fmla="*/ 0 h 661"/>
                  <a:gd name="T10" fmla="*/ 1457 w 1457"/>
                  <a:gd name="T11" fmla="*/ 247 h 661"/>
                  <a:gd name="T12" fmla="*/ 546 w 1457"/>
                  <a:gd name="T13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7" h="661">
                    <a:moveTo>
                      <a:pt x="546" y="661"/>
                    </a:moveTo>
                    <a:lnTo>
                      <a:pt x="546" y="661"/>
                    </a:lnTo>
                    <a:lnTo>
                      <a:pt x="0" y="152"/>
                    </a:lnTo>
                    <a:lnTo>
                      <a:pt x="119" y="138"/>
                    </a:lnTo>
                    <a:lnTo>
                      <a:pt x="1323" y="0"/>
                    </a:lnTo>
                    <a:lnTo>
                      <a:pt x="1457" y="247"/>
                    </a:lnTo>
                    <a:lnTo>
                      <a:pt x="546" y="661"/>
                    </a:lnTo>
                    <a:close/>
                  </a:path>
                </a:pathLst>
              </a:custGeom>
              <a:solidFill>
                <a:srgbClr val="44ADE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FB62E69-F5B2-4D59-A759-8081A2111207}"/>
                </a:ext>
              </a:extLst>
            </p:cNvPr>
            <p:cNvSpPr/>
            <p:nvPr/>
          </p:nvSpPr>
          <p:spPr>
            <a:xfrm>
              <a:off x="6199098" y="4516025"/>
              <a:ext cx="339327" cy="50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27" y="8645"/>
                  </a:moveTo>
                  <a:lnTo>
                    <a:pt x="0" y="21600"/>
                  </a:lnTo>
                  <a:lnTo>
                    <a:pt x="21600" y="11104"/>
                  </a:lnTo>
                  <a:lnTo>
                    <a:pt x="14492" y="0"/>
                  </a:lnTo>
                  <a:close/>
                </a:path>
              </a:pathLst>
            </a:custGeom>
            <a:solidFill>
              <a:srgbClr val="44ADE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22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269</Words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Open Sans</vt:lpstr>
      <vt:lpstr>Template PresentationGo</vt:lpstr>
      <vt:lpstr>Custom Design</vt:lpstr>
      <vt:lpstr>Iceberg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 Diagram</dc:title>
  <dc:creator>PresentationGO.com</dc:creator>
  <dc:description>© Copyright PresentationGO.com</dc:description>
  <dcterms:created xsi:type="dcterms:W3CDTF">2014-11-26T05:14:11Z</dcterms:created>
  <dcterms:modified xsi:type="dcterms:W3CDTF">2019-08-09T18:39:56Z</dcterms:modified>
  <cp:category>Graphics &amp; Metaphors</cp:category>
</cp:coreProperties>
</file>