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5"/>
  </p:notesMasterIdLst>
  <p:sldIdLst>
    <p:sldId id="355" r:id="rId3"/>
    <p:sldId id="30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06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3A5106-DC91-465D-8081-E6F150B8B079}"/>
              </a:ext>
            </a:extLst>
          </p:cNvPr>
          <p:cNvSpPr/>
          <p:nvPr userDrawn="1"/>
        </p:nvSpPr>
        <p:spPr>
          <a:xfrm>
            <a:off x="-1" y="2483445"/>
            <a:ext cx="9144000" cy="3822465"/>
          </a:xfrm>
          <a:custGeom>
            <a:avLst/>
            <a:gdLst>
              <a:gd name="connsiteX0" fmla="*/ 8764913 w 9144000"/>
              <a:gd name="connsiteY0" fmla="*/ 0 h 3822465"/>
              <a:gd name="connsiteX1" fmla="*/ 9144000 w 9144000"/>
              <a:gd name="connsiteY1" fmla="*/ 229078 h 3822465"/>
              <a:gd name="connsiteX2" fmla="*/ 9144000 w 9144000"/>
              <a:gd name="connsiteY2" fmla="*/ 237340 h 3822465"/>
              <a:gd name="connsiteX3" fmla="*/ 9144000 w 9144000"/>
              <a:gd name="connsiteY3" fmla="*/ 541847 h 3822465"/>
              <a:gd name="connsiteX4" fmla="*/ 9144000 w 9144000"/>
              <a:gd name="connsiteY4" fmla="*/ 684421 h 3822465"/>
              <a:gd name="connsiteX5" fmla="*/ 9144000 w 9144000"/>
              <a:gd name="connsiteY5" fmla="*/ 692683 h 3822465"/>
              <a:gd name="connsiteX6" fmla="*/ 9144000 w 9144000"/>
              <a:gd name="connsiteY6" fmla="*/ 997190 h 3822465"/>
              <a:gd name="connsiteX7" fmla="*/ 9144000 w 9144000"/>
              <a:gd name="connsiteY7" fmla="*/ 2519036 h 3822465"/>
              <a:gd name="connsiteX8" fmla="*/ 9144000 w 9144000"/>
              <a:gd name="connsiteY8" fmla="*/ 2974379 h 3822465"/>
              <a:gd name="connsiteX9" fmla="*/ 9144000 w 9144000"/>
              <a:gd name="connsiteY9" fmla="*/ 3224769 h 3822465"/>
              <a:gd name="connsiteX10" fmla="*/ 9144000 w 9144000"/>
              <a:gd name="connsiteY10" fmla="*/ 3367122 h 3822465"/>
              <a:gd name="connsiteX11" fmla="*/ 9144000 w 9144000"/>
              <a:gd name="connsiteY11" fmla="*/ 3680112 h 3822465"/>
              <a:gd name="connsiteX12" fmla="*/ 9144000 w 9144000"/>
              <a:gd name="connsiteY12" fmla="*/ 3822465 h 3822465"/>
              <a:gd name="connsiteX13" fmla="*/ 0 w 9144000"/>
              <a:gd name="connsiteY13" fmla="*/ 3822465 h 3822465"/>
              <a:gd name="connsiteX14" fmla="*/ 0 w 9144000"/>
              <a:gd name="connsiteY14" fmla="*/ 3367122 h 3822465"/>
              <a:gd name="connsiteX15" fmla="*/ 0 w 9144000"/>
              <a:gd name="connsiteY15" fmla="*/ 2974379 h 3822465"/>
              <a:gd name="connsiteX16" fmla="*/ 0 w 9144000"/>
              <a:gd name="connsiteY16" fmla="*/ 2519036 h 3822465"/>
              <a:gd name="connsiteX17" fmla="*/ 1 w 9144000"/>
              <a:gd name="connsiteY17" fmla="*/ 2519036 h 3822465"/>
              <a:gd name="connsiteX18" fmla="*/ 1 w 9144000"/>
              <a:gd name="connsiteY18" fmla="*/ 730451 h 3822465"/>
              <a:gd name="connsiteX19" fmla="*/ 1 w 9144000"/>
              <a:gd name="connsiteY19" fmla="*/ 275108 h 3822465"/>
              <a:gd name="connsiteX20" fmla="*/ 2 w 9144000"/>
              <a:gd name="connsiteY20" fmla="*/ 275108 h 3822465"/>
              <a:gd name="connsiteX21" fmla="*/ 2 w 9144000"/>
              <a:gd name="connsiteY21" fmla="*/ 241498 h 3822465"/>
              <a:gd name="connsiteX22" fmla="*/ 281432 w 9144000"/>
              <a:gd name="connsiteY22" fmla="*/ 72201 h 3822465"/>
              <a:gd name="connsiteX23" fmla="*/ 1058694 w 9144000"/>
              <a:gd name="connsiteY23" fmla="*/ 106156 h 3822465"/>
              <a:gd name="connsiteX24" fmla="*/ 1938054 w 9144000"/>
              <a:gd name="connsiteY24" fmla="*/ 76983 h 3822465"/>
              <a:gd name="connsiteX25" fmla="*/ 2251888 w 9144000"/>
              <a:gd name="connsiteY25" fmla="*/ 199892 h 3822465"/>
              <a:gd name="connsiteX26" fmla="*/ 2747277 w 9144000"/>
              <a:gd name="connsiteY26" fmla="*/ 57375 h 3822465"/>
              <a:gd name="connsiteX27" fmla="*/ 3146340 w 9144000"/>
              <a:gd name="connsiteY27" fmla="*/ 199892 h 3822465"/>
              <a:gd name="connsiteX28" fmla="*/ 3705205 w 9144000"/>
              <a:gd name="connsiteY28" fmla="*/ 42551 h 3822465"/>
              <a:gd name="connsiteX29" fmla="*/ 4046118 w 9144000"/>
              <a:gd name="connsiteY29" fmla="*/ 199892 h 3822465"/>
              <a:gd name="connsiteX30" fmla="*/ 4517093 w 9144000"/>
              <a:gd name="connsiteY30" fmla="*/ 37768 h 3822465"/>
              <a:gd name="connsiteX31" fmla="*/ 4529252 w 9144000"/>
              <a:gd name="connsiteY31" fmla="*/ 34434 h 3822465"/>
              <a:gd name="connsiteX32" fmla="*/ 5306516 w 9144000"/>
              <a:gd name="connsiteY32" fmla="*/ 68389 h 3822465"/>
              <a:gd name="connsiteX33" fmla="*/ 6185875 w 9144000"/>
              <a:gd name="connsiteY33" fmla="*/ 39215 h 3822465"/>
              <a:gd name="connsiteX34" fmla="*/ 6499709 w 9144000"/>
              <a:gd name="connsiteY34" fmla="*/ 162124 h 3822465"/>
              <a:gd name="connsiteX35" fmla="*/ 6995098 w 9144000"/>
              <a:gd name="connsiteY35" fmla="*/ 19608 h 3822465"/>
              <a:gd name="connsiteX36" fmla="*/ 7394161 w 9144000"/>
              <a:gd name="connsiteY36" fmla="*/ 162124 h 3822465"/>
              <a:gd name="connsiteX37" fmla="*/ 7953026 w 9144000"/>
              <a:gd name="connsiteY37" fmla="*/ 4783 h 3822465"/>
              <a:gd name="connsiteX38" fmla="*/ 8293938 w 9144000"/>
              <a:gd name="connsiteY38" fmla="*/ 162124 h 3822465"/>
              <a:gd name="connsiteX39" fmla="*/ 8764913 w 9144000"/>
              <a:gd name="connsiteY39" fmla="*/ 0 h 382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144000" h="3822465">
                <a:moveTo>
                  <a:pt x="8764913" y="0"/>
                </a:moveTo>
                <a:cubicBezTo>
                  <a:pt x="8755590" y="108560"/>
                  <a:pt x="8948242" y="231948"/>
                  <a:pt x="9144000" y="229078"/>
                </a:cubicBezTo>
                <a:lnTo>
                  <a:pt x="9144000" y="237340"/>
                </a:lnTo>
                <a:lnTo>
                  <a:pt x="9144000" y="541847"/>
                </a:lnTo>
                <a:lnTo>
                  <a:pt x="9144000" y="684421"/>
                </a:lnTo>
                <a:lnTo>
                  <a:pt x="9144000" y="692683"/>
                </a:lnTo>
                <a:lnTo>
                  <a:pt x="9144000" y="997190"/>
                </a:lnTo>
                <a:lnTo>
                  <a:pt x="9144000" y="2519036"/>
                </a:lnTo>
                <a:lnTo>
                  <a:pt x="9144000" y="2974379"/>
                </a:lnTo>
                <a:lnTo>
                  <a:pt x="9144000" y="3224769"/>
                </a:lnTo>
                <a:lnTo>
                  <a:pt x="9144000" y="3367122"/>
                </a:lnTo>
                <a:lnTo>
                  <a:pt x="9144000" y="3680112"/>
                </a:lnTo>
                <a:lnTo>
                  <a:pt x="9144000" y="3822465"/>
                </a:lnTo>
                <a:lnTo>
                  <a:pt x="0" y="3822465"/>
                </a:lnTo>
                <a:lnTo>
                  <a:pt x="0" y="3367122"/>
                </a:lnTo>
                <a:lnTo>
                  <a:pt x="0" y="2974379"/>
                </a:lnTo>
                <a:lnTo>
                  <a:pt x="0" y="2519036"/>
                </a:lnTo>
                <a:lnTo>
                  <a:pt x="1" y="2519036"/>
                </a:lnTo>
                <a:lnTo>
                  <a:pt x="1" y="730451"/>
                </a:lnTo>
                <a:lnTo>
                  <a:pt x="1" y="275108"/>
                </a:lnTo>
                <a:lnTo>
                  <a:pt x="2" y="275108"/>
                </a:lnTo>
                <a:lnTo>
                  <a:pt x="2" y="241498"/>
                </a:lnTo>
                <a:cubicBezTo>
                  <a:pt x="126956" y="189848"/>
                  <a:pt x="200643" y="146328"/>
                  <a:pt x="281432" y="72201"/>
                </a:cubicBezTo>
                <a:cubicBezTo>
                  <a:pt x="430581" y="346712"/>
                  <a:pt x="843848" y="314670"/>
                  <a:pt x="1058694" y="106156"/>
                </a:cubicBezTo>
                <a:cubicBezTo>
                  <a:pt x="1325033" y="304148"/>
                  <a:pt x="1674824" y="248194"/>
                  <a:pt x="1938054" y="76983"/>
                </a:cubicBezTo>
                <a:cubicBezTo>
                  <a:pt x="1938054" y="76983"/>
                  <a:pt x="1980668" y="155416"/>
                  <a:pt x="2251888" y="199892"/>
                </a:cubicBezTo>
                <a:cubicBezTo>
                  <a:pt x="2523553" y="243890"/>
                  <a:pt x="2747277" y="57375"/>
                  <a:pt x="2747277" y="57375"/>
                </a:cubicBezTo>
                <a:cubicBezTo>
                  <a:pt x="2747277" y="57375"/>
                  <a:pt x="2885772" y="165458"/>
                  <a:pt x="3146340" y="199892"/>
                </a:cubicBezTo>
                <a:cubicBezTo>
                  <a:pt x="3407352" y="233846"/>
                  <a:pt x="3705205" y="42551"/>
                  <a:pt x="3705205" y="42551"/>
                </a:cubicBezTo>
                <a:cubicBezTo>
                  <a:pt x="3705205" y="42551"/>
                  <a:pt x="3758473" y="199892"/>
                  <a:pt x="4046118" y="199892"/>
                </a:cubicBezTo>
                <a:cubicBezTo>
                  <a:pt x="4333763" y="199892"/>
                  <a:pt x="4517093" y="37768"/>
                  <a:pt x="4517093" y="37768"/>
                </a:cubicBezTo>
                <a:lnTo>
                  <a:pt x="4529252" y="34434"/>
                </a:lnTo>
                <a:cubicBezTo>
                  <a:pt x="4678403" y="308944"/>
                  <a:pt x="5091670" y="276902"/>
                  <a:pt x="5306516" y="68389"/>
                </a:cubicBezTo>
                <a:cubicBezTo>
                  <a:pt x="5572853" y="266380"/>
                  <a:pt x="5922644" y="210427"/>
                  <a:pt x="6185875" y="39215"/>
                </a:cubicBezTo>
                <a:cubicBezTo>
                  <a:pt x="6185875" y="39215"/>
                  <a:pt x="6228489" y="117648"/>
                  <a:pt x="6499709" y="162124"/>
                </a:cubicBezTo>
                <a:cubicBezTo>
                  <a:pt x="6771374" y="206122"/>
                  <a:pt x="6995098" y="19608"/>
                  <a:pt x="6995098" y="19608"/>
                </a:cubicBezTo>
                <a:cubicBezTo>
                  <a:pt x="6995098" y="19608"/>
                  <a:pt x="7133593" y="127690"/>
                  <a:pt x="7394161" y="162124"/>
                </a:cubicBezTo>
                <a:cubicBezTo>
                  <a:pt x="7655172" y="196079"/>
                  <a:pt x="7953026" y="4783"/>
                  <a:pt x="7953026" y="4783"/>
                </a:cubicBezTo>
                <a:cubicBezTo>
                  <a:pt x="7953026" y="4783"/>
                  <a:pt x="8006294" y="162124"/>
                  <a:pt x="8293938" y="162124"/>
                </a:cubicBezTo>
                <a:cubicBezTo>
                  <a:pt x="8581583" y="162124"/>
                  <a:pt x="8764913" y="0"/>
                  <a:pt x="8764913" y="0"/>
                </a:cubicBezTo>
                <a:close/>
              </a:path>
            </a:pathLst>
          </a:custGeom>
          <a:solidFill>
            <a:srgbClr val="53BD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481"/>
            <a:ext cx="7886700" cy="739056"/>
          </a:xfrm>
        </p:spPr>
        <p:txBody>
          <a:bodyPr rIns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49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9BDBF7"/>
            </a:gs>
            <a:gs pos="34000">
              <a:srgbClr val="ACE0F8"/>
            </a:gs>
            <a:gs pos="62000">
              <a:srgbClr val="C7E8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Iceberg Diagram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FD00BB0-F751-4645-88BB-B6F1C672C48B}"/>
              </a:ext>
            </a:extLst>
          </p:cNvPr>
          <p:cNvGrpSpPr/>
          <p:nvPr/>
        </p:nvGrpSpPr>
        <p:grpSpPr>
          <a:xfrm>
            <a:off x="3012121" y="1023839"/>
            <a:ext cx="3119756" cy="5213030"/>
            <a:chOff x="3012121" y="1023839"/>
            <a:chExt cx="3119756" cy="5213030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9F096A06-ACF5-4CDA-8057-53BA760E98BD}"/>
                </a:ext>
              </a:extLst>
            </p:cNvPr>
            <p:cNvSpPr/>
            <p:nvPr userDrawn="1"/>
          </p:nvSpPr>
          <p:spPr>
            <a:xfrm>
              <a:off x="3018966" y="1023839"/>
              <a:ext cx="3083555" cy="1773339"/>
            </a:xfrm>
            <a:custGeom>
              <a:avLst/>
              <a:gdLst>
                <a:gd name="connsiteX0" fmla="*/ 21198 w 21600"/>
                <a:gd name="connsiteY0" fmla="*/ 19722 h 21600"/>
                <a:gd name="connsiteX1" fmla="*/ 20676 w 21600"/>
                <a:gd name="connsiteY1" fmla="*/ 19290 h 21600"/>
                <a:gd name="connsiteX2" fmla="*/ 20340 w 21600"/>
                <a:gd name="connsiteY2" fmla="*/ 18170 h 21600"/>
                <a:gd name="connsiteX3" fmla="*/ 20038 w 21600"/>
                <a:gd name="connsiteY3" fmla="*/ 18638 h 21600"/>
                <a:gd name="connsiteX4" fmla="*/ 19600 w 21600"/>
                <a:gd name="connsiteY4" fmla="*/ 18422 h 21600"/>
                <a:gd name="connsiteX5" fmla="*/ 18812 w 21600"/>
                <a:gd name="connsiteY5" fmla="*/ 17123 h 21600"/>
                <a:gd name="connsiteX6" fmla="*/ 18728 w 21600"/>
                <a:gd name="connsiteY6" fmla="*/ 16076 h 21600"/>
                <a:gd name="connsiteX7" fmla="*/ 17469 w 21600"/>
                <a:gd name="connsiteY7" fmla="*/ 16618 h 21600"/>
                <a:gd name="connsiteX8" fmla="*/ 17318 w 21600"/>
                <a:gd name="connsiteY8" fmla="*/ 15171 h 21600"/>
                <a:gd name="connsiteX9" fmla="*/ 17030 w 21600"/>
                <a:gd name="connsiteY9" fmla="*/ 15135 h 21600"/>
                <a:gd name="connsiteX10" fmla="*/ 16477 w 21600"/>
                <a:gd name="connsiteY10" fmla="*/ 15787 h 21600"/>
                <a:gd name="connsiteX11" fmla="*/ 15720 w 21600"/>
                <a:gd name="connsiteY11" fmla="*/ 15103 h 21600"/>
                <a:gd name="connsiteX12" fmla="*/ 15570 w 21600"/>
                <a:gd name="connsiteY12" fmla="*/ 14051 h 21600"/>
                <a:gd name="connsiteX13" fmla="*/ 15301 w 21600"/>
                <a:gd name="connsiteY13" fmla="*/ 13330 h 21600"/>
                <a:gd name="connsiteX14" fmla="*/ 14580 w 21600"/>
                <a:gd name="connsiteY14" fmla="*/ 12825 h 21600"/>
                <a:gd name="connsiteX15" fmla="*/ 14580 w 21600"/>
                <a:gd name="connsiteY15" fmla="*/ 11668 h 21600"/>
                <a:gd name="connsiteX16" fmla="*/ 14109 w 21600"/>
                <a:gd name="connsiteY16" fmla="*/ 11489 h 21600"/>
                <a:gd name="connsiteX17" fmla="*/ 14293 w 21600"/>
                <a:gd name="connsiteY17" fmla="*/ 10511 h 21600"/>
                <a:gd name="connsiteX18" fmla="*/ 14125 w 21600"/>
                <a:gd name="connsiteY18" fmla="*/ 9969 h 21600"/>
                <a:gd name="connsiteX19" fmla="*/ 14025 w 21600"/>
                <a:gd name="connsiteY19" fmla="*/ 9285 h 21600"/>
                <a:gd name="connsiteX20" fmla="*/ 13723 w 21600"/>
                <a:gd name="connsiteY20" fmla="*/ 9032 h 21600"/>
                <a:gd name="connsiteX21" fmla="*/ 13723 w 21600"/>
                <a:gd name="connsiteY21" fmla="*/ 8059 h 21600"/>
                <a:gd name="connsiteX22" fmla="*/ 12866 w 21600"/>
                <a:gd name="connsiteY22" fmla="*/ 8022 h 21600"/>
                <a:gd name="connsiteX23" fmla="*/ 12463 w 21600"/>
                <a:gd name="connsiteY23" fmla="*/ 6144 h 21600"/>
                <a:gd name="connsiteX24" fmla="*/ 11726 w 21600"/>
                <a:gd name="connsiteY24" fmla="*/ 4652 h 21600"/>
                <a:gd name="connsiteX25" fmla="*/ 11908 w 21600"/>
                <a:gd name="connsiteY25" fmla="*/ 3747 h 21600"/>
                <a:gd name="connsiteX26" fmla="*/ 11908 w 21600"/>
                <a:gd name="connsiteY26" fmla="*/ 2783 h 21600"/>
                <a:gd name="connsiteX27" fmla="*/ 11563 w 21600"/>
                <a:gd name="connsiteY27" fmla="*/ 2783 h 21600"/>
                <a:gd name="connsiteX28" fmla="*/ 11235 w 21600"/>
                <a:gd name="connsiteY28" fmla="*/ 3003 h 21600"/>
                <a:gd name="connsiteX29" fmla="*/ 11170 w 21600"/>
                <a:gd name="connsiteY29" fmla="*/ 2457 h 21600"/>
                <a:gd name="connsiteX30" fmla="*/ 10547 w 21600"/>
                <a:gd name="connsiteY30" fmla="*/ 0 h 21600"/>
                <a:gd name="connsiteX31" fmla="*/ 10061 w 21600"/>
                <a:gd name="connsiteY31" fmla="*/ 1304 h 21600"/>
                <a:gd name="connsiteX32" fmla="*/ 9458 w 21600"/>
                <a:gd name="connsiteY32" fmla="*/ 1736 h 21600"/>
                <a:gd name="connsiteX33" fmla="*/ 8583 w 21600"/>
                <a:gd name="connsiteY33" fmla="*/ 3471 h 21600"/>
                <a:gd name="connsiteX34" fmla="*/ 6905 w 21600"/>
                <a:gd name="connsiteY34" fmla="*/ 6865 h 21600"/>
                <a:gd name="connsiteX35" fmla="*/ 5913 w 21600"/>
                <a:gd name="connsiteY35" fmla="*/ 9753 h 21600"/>
                <a:gd name="connsiteX36" fmla="*/ 5494 w 21600"/>
                <a:gd name="connsiteY36" fmla="*/ 9753 h 21600"/>
                <a:gd name="connsiteX37" fmla="*/ 4720 w 21600"/>
                <a:gd name="connsiteY37" fmla="*/ 10658 h 21600"/>
                <a:gd name="connsiteX38" fmla="*/ 4570 w 21600"/>
                <a:gd name="connsiteY38" fmla="*/ 12031 h 21600"/>
                <a:gd name="connsiteX39" fmla="*/ 2991 w 21600"/>
                <a:gd name="connsiteY39" fmla="*/ 12462 h 21600"/>
                <a:gd name="connsiteX40" fmla="*/ 2402 w 21600"/>
                <a:gd name="connsiteY40" fmla="*/ 15318 h 21600"/>
                <a:gd name="connsiteX41" fmla="*/ 1360 w 21600"/>
                <a:gd name="connsiteY41" fmla="*/ 16691 h 21600"/>
                <a:gd name="connsiteX42" fmla="*/ 1360 w 21600"/>
                <a:gd name="connsiteY42" fmla="*/ 18675 h 21600"/>
                <a:gd name="connsiteX43" fmla="*/ 455 w 21600"/>
                <a:gd name="connsiteY43" fmla="*/ 19759 h 21600"/>
                <a:gd name="connsiteX44" fmla="*/ 0 w 21600"/>
                <a:gd name="connsiteY44" fmla="*/ 21600 h 21600"/>
                <a:gd name="connsiteX45" fmla="*/ 2814 w 21600"/>
                <a:gd name="connsiteY45" fmla="*/ 21507 h 21600"/>
                <a:gd name="connsiteX46" fmla="*/ 21600 w 21600"/>
                <a:gd name="connsiteY46" fmla="*/ 21600 h 21600"/>
                <a:gd name="connsiteX47" fmla="*/ 21198 w 21600"/>
                <a:gd name="connsiteY47" fmla="*/ 19722 h 21600"/>
                <a:gd name="connsiteX0" fmla="*/ 21198 w 21600"/>
                <a:gd name="connsiteY0" fmla="*/ 19722 h 21600"/>
                <a:gd name="connsiteX1" fmla="*/ 20676 w 21600"/>
                <a:gd name="connsiteY1" fmla="*/ 19290 h 21600"/>
                <a:gd name="connsiteX2" fmla="*/ 20340 w 21600"/>
                <a:gd name="connsiteY2" fmla="*/ 18170 h 21600"/>
                <a:gd name="connsiteX3" fmla="*/ 20038 w 21600"/>
                <a:gd name="connsiteY3" fmla="*/ 18638 h 21600"/>
                <a:gd name="connsiteX4" fmla="*/ 19600 w 21600"/>
                <a:gd name="connsiteY4" fmla="*/ 18422 h 21600"/>
                <a:gd name="connsiteX5" fmla="*/ 18812 w 21600"/>
                <a:gd name="connsiteY5" fmla="*/ 17123 h 21600"/>
                <a:gd name="connsiteX6" fmla="*/ 18728 w 21600"/>
                <a:gd name="connsiteY6" fmla="*/ 16076 h 21600"/>
                <a:gd name="connsiteX7" fmla="*/ 17469 w 21600"/>
                <a:gd name="connsiteY7" fmla="*/ 16618 h 21600"/>
                <a:gd name="connsiteX8" fmla="*/ 17318 w 21600"/>
                <a:gd name="connsiteY8" fmla="*/ 15171 h 21600"/>
                <a:gd name="connsiteX9" fmla="*/ 17030 w 21600"/>
                <a:gd name="connsiteY9" fmla="*/ 15135 h 21600"/>
                <a:gd name="connsiteX10" fmla="*/ 16477 w 21600"/>
                <a:gd name="connsiteY10" fmla="*/ 15787 h 21600"/>
                <a:gd name="connsiteX11" fmla="*/ 15720 w 21600"/>
                <a:gd name="connsiteY11" fmla="*/ 15103 h 21600"/>
                <a:gd name="connsiteX12" fmla="*/ 15570 w 21600"/>
                <a:gd name="connsiteY12" fmla="*/ 14051 h 21600"/>
                <a:gd name="connsiteX13" fmla="*/ 15301 w 21600"/>
                <a:gd name="connsiteY13" fmla="*/ 13330 h 21600"/>
                <a:gd name="connsiteX14" fmla="*/ 14580 w 21600"/>
                <a:gd name="connsiteY14" fmla="*/ 12825 h 21600"/>
                <a:gd name="connsiteX15" fmla="*/ 14580 w 21600"/>
                <a:gd name="connsiteY15" fmla="*/ 11668 h 21600"/>
                <a:gd name="connsiteX16" fmla="*/ 14109 w 21600"/>
                <a:gd name="connsiteY16" fmla="*/ 11489 h 21600"/>
                <a:gd name="connsiteX17" fmla="*/ 14293 w 21600"/>
                <a:gd name="connsiteY17" fmla="*/ 10511 h 21600"/>
                <a:gd name="connsiteX18" fmla="*/ 14125 w 21600"/>
                <a:gd name="connsiteY18" fmla="*/ 9969 h 21600"/>
                <a:gd name="connsiteX19" fmla="*/ 14025 w 21600"/>
                <a:gd name="connsiteY19" fmla="*/ 9285 h 21600"/>
                <a:gd name="connsiteX20" fmla="*/ 13723 w 21600"/>
                <a:gd name="connsiteY20" fmla="*/ 9032 h 21600"/>
                <a:gd name="connsiteX21" fmla="*/ 13723 w 21600"/>
                <a:gd name="connsiteY21" fmla="*/ 8059 h 21600"/>
                <a:gd name="connsiteX22" fmla="*/ 12866 w 21600"/>
                <a:gd name="connsiteY22" fmla="*/ 8022 h 21600"/>
                <a:gd name="connsiteX23" fmla="*/ 12463 w 21600"/>
                <a:gd name="connsiteY23" fmla="*/ 6144 h 21600"/>
                <a:gd name="connsiteX24" fmla="*/ 11726 w 21600"/>
                <a:gd name="connsiteY24" fmla="*/ 4652 h 21600"/>
                <a:gd name="connsiteX25" fmla="*/ 11908 w 21600"/>
                <a:gd name="connsiteY25" fmla="*/ 3747 h 21600"/>
                <a:gd name="connsiteX26" fmla="*/ 11908 w 21600"/>
                <a:gd name="connsiteY26" fmla="*/ 2783 h 21600"/>
                <a:gd name="connsiteX27" fmla="*/ 11563 w 21600"/>
                <a:gd name="connsiteY27" fmla="*/ 2783 h 21600"/>
                <a:gd name="connsiteX28" fmla="*/ 11235 w 21600"/>
                <a:gd name="connsiteY28" fmla="*/ 3003 h 21600"/>
                <a:gd name="connsiteX29" fmla="*/ 11170 w 21600"/>
                <a:gd name="connsiteY29" fmla="*/ 2457 h 21600"/>
                <a:gd name="connsiteX30" fmla="*/ 10547 w 21600"/>
                <a:gd name="connsiteY30" fmla="*/ 0 h 21600"/>
                <a:gd name="connsiteX31" fmla="*/ 10061 w 21600"/>
                <a:gd name="connsiteY31" fmla="*/ 1304 h 21600"/>
                <a:gd name="connsiteX32" fmla="*/ 9458 w 21600"/>
                <a:gd name="connsiteY32" fmla="*/ 1736 h 21600"/>
                <a:gd name="connsiteX33" fmla="*/ 8583 w 21600"/>
                <a:gd name="connsiteY33" fmla="*/ 3471 h 21600"/>
                <a:gd name="connsiteX34" fmla="*/ 6905 w 21600"/>
                <a:gd name="connsiteY34" fmla="*/ 6865 h 21600"/>
                <a:gd name="connsiteX35" fmla="*/ 5913 w 21600"/>
                <a:gd name="connsiteY35" fmla="*/ 9753 h 21600"/>
                <a:gd name="connsiteX36" fmla="*/ 5494 w 21600"/>
                <a:gd name="connsiteY36" fmla="*/ 9753 h 21600"/>
                <a:gd name="connsiteX37" fmla="*/ 4720 w 21600"/>
                <a:gd name="connsiteY37" fmla="*/ 10658 h 21600"/>
                <a:gd name="connsiteX38" fmla="*/ 4570 w 21600"/>
                <a:gd name="connsiteY38" fmla="*/ 12031 h 21600"/>
                <a:gd name="connsiteX39" fmla="*/ 2991 w 21600"/>
                <a:gd name="connsiteY39" fmla="*/ 12462 h 21600"/>
                <a:gd name="connsiteX40" fmla="*/ 2402 w 21600"/>
                <a:gd name="connsiteY40" fmla="*/ 15318 h 21600"/>
                <a:gd name="connsiteX41" fmla="*/ 1360 w 21600"/>
                <a:gd name="connsiteY41" fmla="*/ 16691 h 21600"/>
                <a:gd name="connsiteX42" fmla="*/ 1360 w 21600"/>
                <a:gd name="connsiteY42" fmla="*/ 18675 h 21600"/>
                <a:gd name="connsiteX43" fmla="*/ 455 w 21600"/>
                <a:gd name="connsiteY43" fmla="*/ 19759 h 21600"/>
                <a:gd name="connsiteX44" fmla="*/ 0 w 21600"/>
                <a:gd name="connsiteY44" fmla="*/ 21600 h 21600"/>
                <a:gd name="connsiteX45" fmla="*/ 2814 w 21600"/>
                <a:gd name="connsiteY45" fmla="*/ 21507 h 21600"/>
                <a:gd name="connsiteX46" fmla="*/ 11338 w 21600"/>
                <a:gd name="connsiteY46" fmla="*/ 21394 h 21600"/>
                <a:gd name="connsiteX47" fmla="*/ 21600 w 21600"/>
                <a:gd name="connsiteY47" fmla="*/ 21600 h 21600"/>
                <a:gd name="connsiteX48" fmla="*/ 21198 w 21600"/>
                <a:gd name="connsiteY48" fmla="*/ 19722 h 21600"/>
                <a:gd name="connsiteX0" fmla="*/ 21198 w 21600"/>
                <a:gd name="connsiteY0" fmla="*/ 19722 h 21600"/>
                <a:gd name="connsiteX1" fmla="*/ 20676 w 21600"/>
                <a:gd name="connsiteY1" fmla="*/ 19290 h 21600"/>
                <a:gd name="connsiteX2" fmla="*/ 20340 w 21600"/>
                <a:gd name="connsiteY2" fmla="*/ 18170 h 21600"/>
                <a:gd name="connsiteX3" fmla="*/ 20038 w 21600"/>
                <a:gd name="connsiteY3" fmla="*/ 18638 h 21600"/>
                <a:gd name="connsiteX4" fmla="*/ 19600 w 21600"/>
                <a:gd name="connsiteY4" fmla="*/ 18422 h 21600"/>
                <a:gd name="connsiteX5" fmla="*/ 18812 w 21600"/>
                <a:gd name="connsiteY5" fmla="*/ 17123 h 21600"/>
                <a:gd name="connsiteX6" fmla="*/ 18728 w 21600"/>
                <a:gd name="connsiteY6" fmla="*/ 16076 h 21600"/>
                <a:gd name="connsiteX7" fmla="*/ 17469 w 21600"/>
                <a:gd name="connsiteY7" fmla="*/ 16618 h 21600"/>
                <a:gd name="connsiteX8" fmla="*/ 17318 w 21600"/>
                <a:gd name="connsiteY8" fmla="*/ 15171 h 21600"/>
                <a:gd name="connsiteX9" fmla="*/ 17030 w 21600"/>
                <a:gd name="connsiteY9" fmla="*/ 15135 h 21600"/>
                <a:gd name="connsiteX10" fmla="*/ 16477 w 21600"/>
                <a:gd name="connsiteY10" fmla="*/ 15787 h 21600"/>
                <a:gd name="connsiteX11" fmla="*/ 15720 w 21600"/>
                <a:gd name="connsiteY11" fmla="*/ 15103 h 21600"/>
                <a:gd name="connsiteX12" fmla="*/ 15570 w 21600"/>
                <a:gd name="connsiteY12" fmla="*/ 14051 h 21600"/>
                <a:gd name="connsiteX13" fmla="*/ 15301 w 21600"/>
                <a:gd name="connsiteY13" fmla="*/ 13330 h 21600"/>
                <a:gd name="connsiteX14" fmla="*/ 14580 w 21600"/>
                <a:gd name="connsiteY14" fmla="*/ 12825 h 21600"/>
                <a:gd name="connsiteX15" fmla="*/ 14580 w 21600"/>
                <a:gd name="connsiteY15" fmla="*/ 11668 h 21600"/>
                <a:gd name="connsiteX16" fmla="*/ 14109 w 21600"/>
                <a:gd name="connsiteY16" fmla="*/ 11489 h 21600"/>
                <a:gd name="connsiteX17" fmla="*/ 14293 w 21600"/>
                <a:gd name="connsiteY17" fmla="*/ 10511 h 21600"/>
                <a:gd name="connsiteX18" fmla="*/ 14125 w 21600"/>
                <a:gd name="connsiteY18" fmla="*/ 9969 h 21600"/>
                <a:gd name="connsiteX19" fmla="*/ 14025 w 21600"/>
                <a:gd name="connsiteY19" fmla="*/ 9285 h 21600"/>
                <a:gd name="connsiteX20" fmla="*/ 13723 w 21600"/>
                <a:gd name="connsiteY20" fmla="*/ 9032 h 21600"/>
                <a:gd name="connsiteX21" fmla="*/ 13723 w 21600"/>
                <a:gd name="connsiteY21" fmla="*/ 8059 h 21600"/>
                <a:gd name="connsiteX22" fmla="*/ 12866 w 21600"/>
                <a:gd name="connsiteY22" fmla="*/ 8022 h 21600"/>
                <a:gd name="connsiteX23" fmla="*/ 12463 w 21600"/>
                <a:gd name="connsiteY23" fmla="*/ 6144 h 21600"/>
                <a:gd name="connsiteX24" fmla="*/ 11726 w 21600"/>
                <a:gd name="connsiteY24" fmla="*/ 4652 h 21600"/>
                <a:gd name="connsiteX25" fmla="*/ 11908 w 21600"/>
                <a:gd name="connsiteY25" fmla="*/ 3747 h 21600"/>
                <a:gd name="connsiteX26" fmla="*/ 11908 w 21600"/>
                <a:gd name="connsiteY26" fmla="*/ 2783 h 21600"/>
                <a:gd name="connsiteX27" fmla="*/ 11563 w 21600"/>
                <a:gd name="connsiteY27" fmla="*/ 2783 h 21600"/>
                <a:gd name="connsiteX28" fmla="*/ 11235 w 21600"/>
                <a:gd name="connsiteY28" fmla="*/ 3003 h 21600"/>
                <a:gd name="connsiteX29" fmla="*/ 11170 w 21600"/>
                <a:gd name="connsiteY29" fmla="*/ 2457 h 21600"/>
                <a:gd name="connsiteX30" fmla="*/ 10547 w 21600"/>
                <a:gd name="connsiteY30" fmla="*/ 0 h 21600"/>
                <a:gd name="connsiteX31" fmla="*/ 10061 w 21600"/>
                <a:gd name="connsiteY31" fmla="*/ 1304 h 21600"/>
                <a:gd name="connsiteX32" fmla="*/ 9458 w 21600"/>
                <a:gd name="connsiteY32" fmla="*/ 1736 h 21600"/>
                <a:gd name="connsiteX33" fmla="*/ 8583 w 21600"/>
                <a:gd name="connsiteY33" fmla="*/ 3471 h 21600"/>
                <a:gd name="connsiteX34" fmla="*/ 6905 w 21600"/>
                <a:gd name="connsiteY34" fmla="*/ 6865 h 21600"/>
                <a:gd name="connsiteX35" fmla="*/ 5913 w 21600"/>
                <a:gd name="connsiteY35" fmla="*/ 9753 h 21600"/>
                <a:gd name="connsiteX36" fmla="*/ 5494 w 21600"/>
                <a:gd name="connsiteY36" fmla="*/ 9753 h 21600"/>
                <a:gd name="connsiteX37" fmla="*/ 4720 w 21600"/>
                <a:gd name="connsiteY37" fmla="*/ 10658 h 21600"/>
                <a:gd name="connsiteX38" fmla="*/ 4570 w 21600"/>
                <a:gd name="connsiteY38" fmla="*/ 12031 h 21600"/>
                <a:gd name="connsiteX39" fmla="*/ 2991 w 21600"/>
                <a:gd name="connsiteY39" fmla="*/ 12462 h 21600"/>
                <a:gd name="connsiteX40" fmla="*/ 2402 w 21600"/>
                <a:gd name="connsiteY40" fmla="*/ 15318 h 21600"/>
                <a:gd name="connsiteX41" fmla="*/ 1360 w 21600"/>
                <a:gd name="connsiteY41" fmla="*/ 16691 h 21600"/>
                <a:gd name="connsiteX42" fmla="*/ 1360 w 21600"/>
                <a:gd name="connsiteY42" fmla="*/ 18675 h 21600"/>
                <a:gd name="connsiteX43" fmla="*/ 455 w 21600"/>
                <a:gd name="connsiteY43" fmla="*/ 19759 h 21600"/>
                <a:gd name="connsiteX44" fmla="*/ 0 w 21600"/>
                <a:gd name="connsiteY44" fmla="*/ 21600 h 21600"/>
                <a:gd name="connsiteX45" fmla="*/ 2814 w 21600"/>
                <a:gd name="connsiteY45" fmla="*/ 21507 h 21600"/>
                <a:gd name="connsiteX46" fmla="*/ 11338 w 21600"/>
                <a:gd name="connsiteY46" fmla="*/ 21394 h 21600"/>
                <a:gd name="connsiteX47" fmla="*/ 19920 w 21600"/>
                <a:gd name="connsiteY47" fmla="*/ 21507 h 21600"/>
                <a:gd name="connsiteX48" fmla="*/ 21600 w 21600"/>
                <a:gd name="connsiteY48" fmla="*/ 21600 h 21600"/>
                <a:gd name="connsiteX49" fmla="*/ 21198 w 21600"/>
                <a:gd name="connsiteY49" fmla="*/ 19722 h 21600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338 w 21600"/>
                <a:gd name="connsiteY46" fmla="*/ 21394 h 23761"/>
                <a:gd name="connsiteX47" fmla="*/ 19920 w 21600"/>
                <a:gd name="connsiteY47" fmla="*/ 21507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338 w 21600"/>
                <a:gd name="connsiteY46" fmla="*/ 21394 h 23761"/>
                <a:gd name="connsiteX47" fmla="*/ 18274 w 21600"/>
                <a:gd name="connsiteY47" fmla="*/ 23423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338 w 21600"/>
                <a:gd name="connsiteY46" fmla="*/ 21394 h 23761"/>
                <a:gd name="connsiteX47" fmla="*/ 18274 w 21600"/>
                <a:gd name="connsiteY47" fmla="*/ 23423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98 w 21600"/>
                <a:gd name="connsiteY0" fmla="*/ 19722 h 23761"/>
                <a:gd name="connsiteX1" fmla="*/ 20676 w 21600"/>
                <a:gd name="connsiteY1" fmla="*/ 19290 h 23761"/>
                <a:gd name="connsiteX2" fmla="*/ 20340 w 21600"/>
                <a:gd name="connsiteY2" fmla="*/ 18170 h 23761"/>
                <a:gd name="connsiteX3" fmla="*/ 20038 w 21600"/>
                <a:gd name="connsiteY3" fmla="*/ 18638 h 23761"/>
                <a:gd name="connsiteX4" fmla="*/ 19600 w 21600"/>
                <a:gd name="connsiteY4" fmla="*/ 18422 h 23761"/>
                <a:gd name="connsiteX5" fmla="*/ 18812 w 21600"/>
                <a:gd name="connsiteY5" fmla="*/ 17123 h 23761"/>
                <a:gd name="connsiteX6" fmla="*/ 18728 w 21600"/>
                <a:gd name="connsiteY6" fmla="*/ 16076 h 23761"/>
                <a:gd name="connsiteX7" fmla="*/ 17469 w 21600"/>
                <a:gd name="connsiteY7" fmla="*/ 16618 h 23761"/>
                <a:gd name="connsiteX8" fmla="*/ 17318 w 21600"/>
                <a:gd name="connsiteY8" fmla="*/ 15171 h 23761"/>
                <a:gd name="connsiteX9" fmla="*/ 17030 w 21600"/>
                <a:gd name="connsiteY9" fmla="*/ 15135 h 23761"/>
                <a:gd name="connsiteX10" fmla="*/ 16477 w 21600"/>
                <a:gd name="connsiteY10" fmla="*/ 15787 h 23761"/>
                <a:gd name="connsiteX11" fmla="*/ 15720 w 21600"/>
                <a:gd name="connsiteY11" fmla="*/ 15103 h 23761"/>
                <a:gd name="connsiteX12" fmla="*/ 15570 w 21600"/>
                <a:gd name="connsiteY12" fmla="*/ 14051 h 23761"/>
                <a:gd name="connsiteX13" fmla="*/ 15301 w 21600"/>
                <a:gd name="connsiteY13" fmla="*/ 13330 h 23761"/>
                <a:gd name="connsiteX14" fmla="*/ 14580 w 21600"/>
                <a:gd name="connsiteY14" fmla="*/ 12825 h 23761"/>
                <a:gd name="connsiteX15" fmla="*/ 14580 w 21600"/>
                <a:gd name="connsiteY15" fmla="*/ 11668 h 23761"/>
                <a:gd name="connsiteX16" fmla="*/ 14109 w 21600"/>
                <a:gd name="connsiteY16" fmla="*/ 11489 h 23761"/>
                <a:gd name="connsiteX17" fmla="*/ 14293 w 21600"/>
                <a:gd name="connsiteY17" fmla="*/ 10511 h 23761"/>
                <a:gd name="connsiteX18" fmla="*/ 14125 w 21600"/>
                <a:gd name="connsiteY18" fmla="*/ 9969 h 23761"/>
                <a:gd name="connsiteX19" fmla="*/ 14025 w 21600"/>
                <a:gd name="connsiteY19" fmla="*/ 9285 h 23761"/>
                <a:gd name="connsiteX20" fmla="*/ 13723 w 21600"/>
                <a:gd name="connsiteY20" fmla="*/ 9032 h 23761"/>
                <a:gd name="connsiteX21" fmla="*/ 13723 w 21600"/>
                <a:gd name="connsiteY21" fmla="*/ 8059 h 23761"/>
                <a:gd name="connsiteX22" fmla="*/ 12866 w 21600"/>
                <a:gd name="connsiteY22" fmla="*/ 8022 h 23761"/>
                <a:gd name="connsiteX23" fmla="*/ 12463 w 21600"/>
                <a:gd name="connsiteY23" fmla="*/ 6144 h 23761"/>
                <a:gd name="connsiteX24" fmla="*/ 11726 w 21600"/>
                <a:gd name="connsiteY24" fmla="*/ 4652 h 23761"/>
                <a:gd name="connsiteX25" fmla="*/ 11908 w 21600"/>
                <a:gd name="connsiteY25" fmla="*/ 3747 h 23761"/>
                <a:gd name="connsiteX26" fmla="*/ 11908 w 21600"/>
                <a:gd name="connsiteY26" fmla="*/ 2783 h 23761"/>
                <a:gd name="connsiteX27" fmla="*/ 11563 w 21600"/>
                <a:gd name="connsiteY27" fmla="*/ 2783 h 23761"/>
                <a:gd name="connsiteX28" fmla="*/ 11235 w 21600"/>
                <a:gd name="connsiteY28" fmla="*/ 3003 h 23761"/>
                <a:gd name="connsiteX29" fmla="*/ 11170 w 21600"/>
                <a:gd name="connsiteY29" fmla="*/ 2457 h 23761"/>
                <a:gd name="connsiteX30" fmla="*/ 10547 w 21600"/>
                <a:gd name="connsiteY30" fmla="*/ 0 h 23761"/>
                <a:gd name="connsiteX31" fmla="*/ 10061 w 21600"/>
                <a:gd name="connsiteY31" fmla="*/ 1304 h 23761"/>
                <a:gd name="connsiteX32" fmla="*/ 9458 w 21600"/>
                <a:gd name="connsiteY32" fmla="*/ 1736 h 23761"/>
                <a:gd name="connsiteX33" fmla="*/ 8583 w 21600"/>
                <a:gd name="connsiteY33" fmla="*/ 3471 h 23761"/>
                <a:gd name="connsiteX34" fmla="*/ 6905 w 21600"/>
                <a:gd name="connsiteY34" fmla="*/ 6865 h 23761"/>
                <a:gd name="connsiteX35" fmla="*/ 5913 w 21600"/>
                <a:gd name="connsiteY35" fmla="*/ 9753 h 23761"/>
                <a:gd name="connsiteX36" fmla="*/ 5494 w 21600"/>
                <a:gd name="connsiteY36" fmla="*/ 9753 h 23761"/>
                <a:gd name="connsiteX37" fmla="*/ 4720 w 21600"/>
                <a:gd name="connsiteY37" fmla="*/ 10658 h 23761"/>
                <a:gd name="connsiteX38" fmla="*/ 4570 w 21600"/>
                <a:gd name="connsiteY38" fmla="*/ 12031 h 23761"/>
                <a:gd name="connsiteX39" fmla="*/ 2991 w 21600"/>
                <a:gd name="connsiteY39" fmla="*/ 12462 h 23761"/>
                <a:gd name="connsiteX40" fmla="*/ 2402 w 21600"/>
                <a:gd name="connsiteY40" fmla="*/ 15318 h 23761"/>
                <a:gd name="connsiteX41" fmla="*/ 1360 w 21600"/>
                <a:gd name="connsiteY41" fmla="*/ 16691 h 23761"/>
                <a:gd name="connsiteX42" fmla="*/ 1360 w 21600"/>
                <a:gd name="connsiteY42" fmla="*/ 18675 h 23761"/>
                <a:gd name="connsiteX43" fmla="*/ 455 w 21600"/>
                <a:gd name="connsiteY43" fmla="*/ 19759 h 23761"/>
                <a:gd name="connsiteX44" fmla="*/ 0 w 21600"/>
                <a:gd name="connsiteY44" fmla="*/ 21600 h 23761"/>
                <a:gd name="connsiteX45" fmla="*/ 7634 w 21600"/>
                <a:gd name="connsiteY45" fmla="*/ 23761 h 23761"/>
                <a:gd name="connsiteX46" fmla="*/ 11514 w 21600"/>
                <a:gd name="connsiteY46" fmla="*/ 21732 h 23761"/>
                <a:gd name="connsiteX47" fmla="*/ 18274 w 21600"/>
                <a:gd name="connsiteY47" fmla="*/ 23423 h 23761"/>
                <a:gd name="connsiteX48" fmla="*/ 21600 w 21600"/>
                <a:gd name="connsiteY48" fmla="*/ 21600 h 23761"/>
                <a:gd name="connsiteX49" fmla="*/ 21198 w 21600"/>
                <a:gd name="connsiteY49" fmla="*/ 19722 h 23761"/>
                <a:gd name="connsiteX0" fmla="*/ 21125 w 21527"/>
                <a:gd name="connsiteY0" fmla="*/ 19722 h 23761"/>
                <a:gd name="connsiteX1" fmla="*/ 20603 w 21527"/>
                <a:gd name="connsiteY1" fmla="*/ 19290 h 23761"/>
                <a:gd name="connsiteX2" fmla="*/ 20267 w 21527"/>
                <a:gd name="connsiteY2" fmla="*/ 18170 h 23761"/>
                <a:gd name="connsiteX3" fmla="*/ 19965 w 21527"/>
                <a:gd name="connsiteY3" fmla="*/ 18638 h 23761"/>
                <a:gd name="connsiteX4" fmla="*/ 19527 w 21527"/>
                <a:gd name="connsiteY4" fmla="*/ 18422 h 23761"/>
                <a:gd name="connsiteX5" fmla="*/ 18739 w 21527"/>
                <a:gd name="connsiteY5" fmla="*/ 17123 h 23761"/>
                <a:gd name="connsiteX6" fmla="*/ 18655 w 21527"/>
                <a:gd name="connsiteY6" fmla="*/ 16076 h 23761"/>
                <a:gd name="connsiteX7" fmla="*/ 17396 w 21527"/>
                <a:gd name="connsiteY7" fmla="*/ 16618 h 23761"/>
                <a:gd name="connsiteX8" fmla="*/ 17245 w 21527"/>
                <a:gd name="connsiteY8" fmla="*/ 15171 h 23761"/>
                <a:gd name="connsiteX9" fmla="*/ 16957 w 21527"/>
                <a:gd name="connsiteY9" fmla="*/ 15135 h 23761"/>
                <a:gd name="connsiteX10" fmla="*/ 16404 w 21527"/>
                <a:gd name="connsiteY10" fmla="*/ 15787 h 23761"/>
                <a:gd name="connsiteX11" fmla="*/ 15647 w 21527"/>
                <a:gd name="connsiteY11" fmla="*/ 15103 h 23761"/>
                <a:gd name="connsiteX12" fmla="*/ 15497 w 21527"/>
                <a:gd name="connsiteY12" fmla="*/ 14051 h 23761"/>
                <a:gd name="connsiteX13" fmla="*/ 15228 w 21527"/>
                <a:gd name="connsiteY13" fmla="*/ 13330 h 23761"/>
                <a:gd name="connsiteX14" fmla="*/ 14507 w 21527"/>
                <a:gd name="connsiteY14" fmla="*/ 12825 h 23761"/>
                <a:gd name="connsiteX15" fmla="*/ 14507 w 21527"/>
                <a:gd name="connsiteY15" fmla="*/ 11668 h 23761"/>
                <a:gd name="connsiteX16" fmla="*/ 14036 w 21527"/>
                <a:gd name="connsiteY16" fmla="*/ 11489 h 23761"/>
                <a:gd name="connsiteX17" fmla="*/ 14220 w 21527"/>
                <a:gd name="connsiteY17" fmla="*/ 10511 h 23761"/>
                <a:gd name="connsiteX18" fmla="*/ 14052 w 21527"/>
                <a:gd name="connsiteY18" fmla="*/ 9969 h 23761"/>
                <a:gd name="connsiteX19" fmla="*/ 13952 w 21527"/>
                <a:gd name="connsiteY19" fmla="*/ 9285 h 23761"/>
                <a:gd name="connsiteX20" fmla="*/ 13650 w 21527"/>
                <a:gd name="connsiteY20" fmla="*/ 9032 h 23761"/>
                <a:gd name="connsiteX21" fmla="*/ 13650 w 21527"/>
                <a:gd name="connsiteY21" fmla="*/ 8059 h 23761"/>
                <a:gd name="connsiteX22" fmla="*/ 12793 w 21527"/>
                <a:gd name="connsiteY22" fmla="*/ 8022 h 23761"/>
                <a:gd name="connsiteX23" fmla="*/ 12390 w 21527"/>
                <a:gd name="connsiteY23" fmla="*/ 6144 h 23761"/>
                <a:gd name="connsiteX24" fmla="*/ 11653 w 21527"/>
                <a:gd name="connsiteY24" fmla="*/ 4652 h 23761"/>
                <a:gd name="connsiteX25" fmla="*/ 11835 w 21527"/>
                <a:gd name="connsiteY25" fmla="*/ 3747 h 23761"/>
                <a:gd name="connsiteX26" fmla="*/ 11835 w 21527"/>
                <a:gd name="connsiteY26" fmla="*/ 2783 h 23761"/>
                <a:gd name="connsiteX27" fmla="*/ 11490 w 21527"/>
                <a:gd name="connsiteY27" fmla="*/ 2783 h 23761"/>
                <a:gd name="connsiteX28" fmla="*/ 11162 w 21527"/>
                <a:gd name="connsiteY28" fmla="*/ 3003 h 23761"/>
                <a:gd name="connsiteX29" fmla="*/ 11097 w 21527"/>
                <a:gd name="connsiteY29" fmla="*/ 2457 h 23761"/>
                <a:gd name="connsiteX30" fmla="*/ 10474 w 21527"/>
                <a:gd name="connsiteY30" fmla="*/ 0 h 23761"/>
                <a:gd name="connsiteX31" fmla="*/ 9988 w 21527"/>
                <a:gd name="connsiteY31" fmla="*/ 1304 h 23761"/>
                <a:gd name="connsiteX32" fmla="*/ 9385 w 21527"/>
                <a:gd name="connsiteY32" fmla="*/ 1736 h 23761"/>
                <a:gd name="connsiteX33" fmla="*/ 8510 w 21527"/>
                <a:gd name="connsiteY33" fmla="*/ 3471 h 23761"/>
                <a:gd name="connsiteX34" fmla="*/ 6832 w 21527"/>
                <a:gd name="connsiteY34" fmla="*/ 6865 h 23761"/>
                <a:gd name="connsiteX35" fmla="*/ 5840 w 21527"/>
                <a:gd name="connsiteY35" fmla="*/ 9753 h 23761"/>
                <a:gd name="connsiteX36" fmla="*/ 5421 w 21527"/>
                <a:gd name="connsiteY36" fmla="*/ 9753 h 23761"/>
                <a:gd name="connsiteX37" fmla="*/ 4647 w 21527"/>
                <a:gd name="connsiteY37" fmla="*/ 10658 h 23761"/>
                <a:gd name="connsiteX38" fmla="*/ 4497 w 21527"/>
                <a:gd name="connsiteY38" fmla="*/ 12031 h 23761"/>
                <a:gd name="connsiteX39" fmla="*/ 2918 w 21527"/>
                <a:gd name="connsiteY39" fmla="*/ 12462 h 23761"/>
                <a:gd name="connsiteX40" fmla="*/ 2329 w 21527"/>
                <a:gd name="connsiteY40" fmla="*/ 15318 h 23761"/>
                <a:gd name="connsiteX41" fmla="*/ 1287 w 21527"/>
                <a:gd name="connsiteY41" fmla="*/ 16691 h 23761"/>
                <a:gd name="connsiteX42" fmla="*/ 1287 w 21527"/>
                <a:gd name="connsiteY42" fmla="*/ 18675 h 23761"/>
                <a:gd name="connsiteX43" fmla="*/ 382 w 21527"/>
                <a:gd name="connsiteY43" fmla="*/ 19759 h 23761"/>
                <a:gd name="connsiteX44" fmla="*/ 0 w 21527"/>
                <a:gd name="connsiteY44" fmla="*/ 21882 h 23761"/>
                <a:gd name="connsiteX45" fmla="*/ 7561 w 21527"/>
                <a:gd name="connsiteY45" fmla="*/ 23761 h 23761"/>
                <a:gd name="connsiteX46" fmla="*/ 11441 w 21527"/>
                <a:gd name="connsiteY46" fmla="*/ 21732 h 23761"/>
                <a:gd name="connsiteX47" fmla="*/ 18201 w 21527"/>
                <a:gd name="connsiteY47" fmla="*/ 23423 h 23761"/>
                <a:gd name="connsiteX48" fmla="*/ 21527 w 21527"/>
                <a:gd name="connsiteY48" fmla="*/ 21600 h 23761"/>
                <a:gd name="connsiteX49" fmla="*/ 21125 w 21527"/>
                <a:gd name="connsiteY49" fmla="*/ 19722 h 23761"/>
                <a:gd name="connsiteX0" fmla="*/ 21125 w 21527"/>
                <a:gd name="connsiteY0" fmla="*/ 19722 h 23761"/>
                <a:gd name="connsiteX1" fmla="*/ 20603 w 21527"/>
                <a:gd name="connsiteY1" fmla="*/ 19290 h 23761"/>
                <a:gd name="connsiteX2" fmla="*/ 20267 w 21527"/>
                <a:gd name="connsiteY2" fmla="*/ 18170 h 23761"/>
                <a:gd name="connsiteX3" fmla="*/ 19965 w 21527"/>
                <a:gd name="connsiteY3" fmla="*/ 18638 h 23761"/>
                <a:gd name="connsiteX4" fmla="*/ 19527 w 21527"/>
                <a:gd name="connsiteY4" fmla="*/ 18422 h 23761"/>
                <a:gd name="connsiteX5" fmla="*/ 18739 w 21527"/>
                <a:gd name="connsiteY5" fmla="*/ 17123 h 23761"/>
                <a:gd name="connsiteX6" fmla="*/ 18655 w 21527"/>
                <a:gd name="connsiteY6" fmla="*/ 16076 h 23761"/>
                <a:gd name="connsiteX7" fmla="*/ 17396 w 21527"/>
                <a:gd name="connsiteY7" fmla="*/ 16618 h 23761"/>
                <a:gd name="connsiteX8" fmla="*/ 17245 w 21527"/>
                <a:gd name="connsiteY8" fmla="*/ 15171 h 23761"/>
                <a:gd name="connsiteX9" fmla="*/ 16957 w 21527"/>
                <a:gd name="connsiteY9" fmla="*/ 15135 h 23761"/>
                <a:gd name="connsiteX10" fmla="*/ 16404 w 21527"/>
                <a:gd name="connsiteY10" fmla="*/ 15787 h 23761"/>
                <a:gd name="connsiteX11" fmla="*/ 15647 w 21527"/>
                <a:gd name="connsiteY11" fmla="*/ 15103 h 23761"/>
                <a:gd name="connsiteX12" fmla="*/ 15497 w 21527"/>
                <a:gd name="connsiteY12" fmla="*/ 14051 h 23761"/>
                <a:gd name="connsiteX13" fmla="*/ 15228 w 21527"/>
                <a:gd name="connsiteY13" fmla="*/ 13330 h 23761"/>
                <a:gd name="connsiteX14" fmla="*/ 14507 w 21527"/>
                <a:gd name="connsiteY14" fmla="*/ 12825 h 23761"/>
                <a:gd name="connsiteX15" fmla="*/ 14507 w 21527"/>
                <a:gd name="connsiteY15" fmla="*/ 11668 h 23761"/>
                <a:gd name="connsiteX16" fmla="*/ 14036 w 21527"/>
                <a:gd name="connsiteY16" fmla="*/ 11489 h 23761"/>
                <a:gd name="connsiteX17" fmla="*/ 14220 w 21527"/>
                <a:gd name="connsiteY17" fmla="*/ 10511 h 23761"/>
                <a:gd name="connsiteX18" fmla="*/ 14052 w 21527"/>
                <a:gd name="connsiteY18" fmla="*/ 9969 h 23761"/>
                <a:gd name="connsiteX19" fmla="*/ 13952 w 21527"/>
                <a:gd name="connsiteY19" fmla="*/ 9285 h 23761"/>
                <a:gd name="connsiteX20" fmla="*/ 13650 w 21527"/>
                <a:gd name="connsiteY20" fmla="*/ 9032 h 23761"/>
                <a:gd name="connsiteX21" fmla="*/ 13650 w 21527"/>
                <a:gd name="connsiteY21" fmla="*/ 8059 h 23761"/>
                <a:gd name="connsiteX22" fmla="*/ 12793 w 21527"/>
                <a:gd name="connsiteY22" fmla="*/ 8022 h 23761"/>
                <a:gd name="connsiteX23" fmla="*/ 12390 w 21527"/>
                <a:gd name="connsiteY23" fmla="*/ 6144 h 23761"/>
                <a:gd name="connsiteX24" fmla="*/ 11653 w 21527"/>
                <a:gd name="connsiteY24" fmla="*/ 4652 h 23761"/>
                <a:gd name="connsiteX25" fmla="*/ 11835 w 21527"/>
                <a:gd name="connsiteY25" fmla="*/ 3747 h 23761"/>
                <a:gd name="connsiteX26" fmla="*/ 11835 w 21527"/>
                <a:gd name="connsiteY26" fmla="*/ 2783 h 23761"/>
                <a:gd name="connsiteX27" fmla="*/ 11490 w 21527"/>
                <a:gd name="connsiteY27" fmla="*/ 2783 h 23761"/>
                <a:gd name="connsiteX28" fmla="*/ 11162 w 21527"/>
                <a:gd name="connsiteY28" fmla="*/ 3003 h 23761"/>
                <a:gd name="connsiteX29" fmla="*/ 11097 w 21527"/>
                <a:gd name="connsiteY29" fmla="*/ 2457 h 23761"/>
                <a:gd name="connsiteX30" fmla="*/ 10474 w 21527"/>
                <a:gd name="connsiteY30" fmla="*/ 0 h 23761"/>
                <a:gd name="connsiteX31" fmla="*/ 9988 w 21527"/>
                <a:gd name="connsiteY31" fmla="*/ 1304 h 23761"/>
                <a:gd name="connsiteX32" fmla="*/ 9385 w 21527"/>
                <a:gd name="connsiteY32" fmla="*/ 1736 h 23761"/>
                <a:gd name="connsiteX33" fmla="*/ 8510 w 21527"/>
                <a:gd name="connsiteY33" fmla="*/ 3471 h 23761"/>
                <a:gd name="connsiteX34" fmla="*/ 6832 w 21527"/>
                <a:gd name="connsiteY34" fmla="*/ 6865 h 23761"/>
                <a:gd name="connsiteX35" fmla="*/ 5840 w 21527"/>
                <a:gd name="connsiteY35" fmla="*/ 9753 h 23761"/>
                <a:gd name="connsiteX36" fmla="*/ 5421 w 21527"/>
                <a:gd name="connsiteY36" fmla="*/ 9753 h 23761"/>
                <a:gd name="connsiteX37" fmla="*/ 4647 w 21527"/>
                <a:gd name="connsiteY37" fmla="*/ 10658 h 23761"/>
                <a:gd name="connsiteX38" fmla="*/ 4497 w 21527"/>
                <a:gd name="connsiteY38" fmla="*/ 12031 h 23761"/>
                <a:gd name="connsiteX39" fmla="*/ 2918 w 21527"/>
                <a:gd name="connsiteY39" fmla="*/ 12462 h 23761"/>
                <a:gd name="connsiteX40" fmla="*/ 2329 w 21527"/>
                <a:gd name="connsiteY40" fmla="*/ 15318 h 23761"/>
                <a:gd name="connsiteX41" fmla="*/ 1287 w 21527"/>
                <a:gd name="connsiteY41" fmla="*/ 16691 h 23761"/>
                <a:gd name="connsiteX42" fmla="*/ 1287 w 21527"/>
                <a:gd name="connsiteY42" fmla="*/ 18675 h 23761"/>
                <a:gd name="connsiteX43" fmla="*/ 382 w 21527"/>
                <a:gd name="connsiteY43" fmla="*/ 19759 h 23761"/>
                <a:gd name="connsiteX44" fmla="*/ 0 w 21527"/>
                <a:gd name="connsiteY44" fmla="*/ 21882 h 23761"/>
                <a:gd name="connsiteX45" fmla="*/ 7561 w 21527"/>
                <a:gd name="connsiteY45" fmla="*/ 23761 h 23761"/>
                <a:gd name="connsiteX46" fmla="*/ 11482 w 21527"/>
                <a:gd name="connsiteY46" fmla="*/ 22910 h 23761"/>
                <a:gd name="connsiteX47" fmla="*/ 18201 w 21527"/>
                <a:gd name="connsiteY47" fmla="*/ 23423 h 23761"/>
                <a:gd name="connsiteX48" fmla="*/ 21527 w 21527"/>
                <a:gd name="connsiteY48" fmla="*/ 21600 h 23761"/>
                <a:gd name="connsiteX49" fmla="*/ 21125 w 21527"/>
                <a:gd name="connsiteY49" fmla="*/ 19722 h 23761"/>
                <a:gd name="connsiteX0" fmla="*/ 21125 w 21527"/>
                <a:gd name="connsiteY0" fmla="*/ 19722 h 23761"/>
                <a:gd name="connsiteX1" fmla="*/ 20603 w 21527"/>
                <a:gd name="connsiteY1" fmla="*/ 19290 h 23761"/>
                <a:gd name="connsiteX2" fmla="*/ 20267 w 21527"/>
                <a:gd name="connsiteY2" fmla="*/ 18170 h 23761"/>
                <a:gd name="connsiteX3" fmla="*/ 19965 w 21527"/>
                <a:gd name="connsiteY3" fmla="*/ 18638 h 23761"/>
                <a:gd name="connsiteX4" fmla="*/ 19527 w 21527"/>
                <a:gd name="connsiteY4" fmla="*/ 18422 h 23761"/>
                <a:gd name="connsiteX5" fmla="*/ 18739 w 21527"/>
                <a:gd name="connsiteY5" fmla="*/ 17123 h 23761"/>
                <a:gd name="connsiteX6" fmla="*/ 18655 w 21527"/>
                <a:gd name="connsiteY6" fmla="*/ 16076 h 23761"/>
                <a:gd name="connsiteX7" fmla="*/ 17396 w 21527"/>
                <a:gd name="connsiteY7" fmla="*/ 16618 h 23761"/>
                <a:gd name="connsiteX8" fmla="*/ 17245 w 21527"/>
                <a:gd name="connsiteY8" fmla="*/ 15171 h 23761"/>
                <a:gd name="connsiteX9" fmla="*/ 16957 w 21527"/>
                <a:gd name="connsiteY9" fmla="*/ 15135 h 23761"/>
                <a:gd name="connsiteX10" fmla="*/ 16404 w 21527"/>
                <a:gd name="connsiteY10" fmla="*/ 15787 h 23761"/>
                <a:gd name="connsiteX11" fmla="*/ 15647 w 21527"/>
                <a:gd name="connsiteY11" fmla="*/ 15103 h 23761"/>
                <a:gd name="connsiteX12" fmla="*/ 15497 w 21527"/>
                <a:gd name="connsiteY12" fmla="*/ 14051 h 23761"/>
                <a:gd name="connsiteX13" fmla="*/ 15228 w 21527"/>
                <a:gd name="connsiteY13" fmla="*/ 13330 h 23761"/>
                <a:gd name="connsiteX14" fmla="*/ 14507 w 21527"/>
                <a:gd name="connsiteY14" fmla="*/ 12825 h 23761"/>
                <a:gd name="connsiteX15" fmla="*/ 14507 w 21527"/>
                <a:gd name="connsiteY15" fmla="*/ 11668 h 23761"/>
                <a:gd name="connsiteX16" fmla="*/ 14036 w 21527"/>
                <a:gd name="connsiteY16" fmla="*/ 11489 h 23761"/>
                <a:gd name="connsiteX17" fmla="*/ 14220 w 21527"/>
                <a:gd name="connsiteY17" fmla="*/ 10511 h 23761"/>
                <a:gd name="connsiteX18" fmla="*/ 14052 w 21527"/>
                <a:gd name="connsiteY18" fmla="*/ 9969 h 23761"/>
                <a:gd name="connsiteX19" fmla="*/ 13952 w 21527"/>
                <a:gd name="connsiteY19" fmla="*/ 9285 h 23761"/>
                <a:gd name="connsiteX20" fmla="*/ 13650 w 21527"/>
                <a:gd name="connsiteY20" fmla="*/ 9032 h 23761"/>
                <a:gd name="connsiteX21" fmla="*/ 13650 w 21527"/>
                <a:gd name="connsiteY21" fmla="*/ 8059 h 23761"/>
                <a:gd name="connsiteX22" fmla="*/ 12793 w 21527"/>
                <a:gd name="connsiteY22" fmla="*/ 8022 h 23761"/>
                <a:gd name="connsiteX23" fmla="*/ 12390 w 21527"/>
                <a:gd name="connsiteY23" fmla="*/ 6144 h 23761"/>
                <a:gd name="connsiteX24" fmla="*/ 11653 w 21527"/>
                <a:gd name="connsiteY24" fmla="*/ 4652 h 23761"/>
                <a:gd name="connsiteX25" fmla="*/ 11835 w 21527"/>
                <a:gd name="connsiteY25" fmla="*/ 3747 h 23761"/>
                <a:gd name="connsiteX26" fmla="*/ 11835 w 21527"/>
                <a:gd name="connsiteY26" fmla="*/ 2783 h 23761"/>
                <a:gd name="connsiteX27" fmla="*/ 11490 w 21527"/>
                <a:gd name="connsiteY27" fmla="*/ 2783 h 23761"/>
                <a:gd name="connsiteX28" fmla="*/ 11162 w 21527"/>
                <a:gd name="connsiteY28" fmla="*/ 3003 h 23761"/>
                <a:gd name="connsiteX29" fmla="*/ 11097 w 21527"/>
                <a:gd name="connsiteY29" fmla="*/ 2457 h 23761"/>
                <a:gd name="connsiteX30" fmla="*/ 10474 w 21527"/>
                <a:gd name="connsiteY30" fmla="*/ 0 h 23761"/>
                <a:gd name="connsiteX31" fmla="*/ 9988 w 21527"/>
                <a:gd name="connsiteY31" fmla="*/ 1304 h 23761"/>
                <a:gd name="connsiteX32" fmla="*/ 9385 w 21527"/>
                <a:gd name="connsiteY32" fmla="*/ 1736 h 23761"/>
                <a:gd name="connsiteX33" fmla="*/ 8510 w 21527"/>
                <a:gd name="connsiteY33" fmla="*/ 3471 h 23761"/>
                <a:gd name="connsiteX34" fmla="*/ 6832 w 21527"/>
                <a:gd name="connsiteY34" fmla="*/ 6865 h 23761"/>
                <a:gd name="connsiteX35" fmla="*/ 5840 w 21527"/>
                <a:gd name="connsiteY35" fmla="*/ 9753 h 23761"/>
                <a:gd name="connsiteX36" fmla="*/ 5421 w 21527"/>
                <a:gd name="connsiteY36" fmla="*/ 9753 h 23761"/>
                <a:gd name="connsiteX37" fmla="*/ 4647 w 21527"/>
                <a:gd name="connsiteY37" fmla="*/ 10658 h 23761"/>
                <a:gd name="connsiteX38" fmla="*/ 4497 w 21527"/>
                <a:gd name="connsiteY38" fmla="*/ 12031 h 23761"/>
                <a:gd name="connsiteX39" fmla="*/ 2918 w 21527"/>
                <a:gd name="connsiteY39" fmla="*/ 12462 h 23761"/>
                <a:gd name="connsiteX40" fmla="*/ 2329 w 21527"/>
                <a:gd name="connsiteY40" fmla="*/ 15318 h 23761"/>
                <a:gd name="connsiteX41" fmla="*/ 1287 w 21527"/>
                <a:gd name="connsiteY41" fmla="*/ 16691 h 23761"/>
                <a:gd name="connsiteX42" fmla="*/ 1287 w 21527"/>
                <a:gd name="connsiteY42" fmla="*/ 18675 h 23761"/>
                <a:gd name="connsiteX43" fmla="*/ 382 w 21527"/>
                <a:gd name="connsiteY43" fmla="*/ 19759 h 23761"/>
                <a:gd name="connsiteX44" fmla="*/ 0 w 21527"/>
                <a:gd name="connsiteY44" fmla="*/ 21882 h 23761"/>
                <a:gd name="connsiteX45" fmla="*/ 2714 w 21527"/>
                <a:gd name="connsiteY45" fmla="*/ 22645 h 23761"/>
                <a:gd name="connsiteX46" fmla="*/ 7561 w 21527"/>
                <a:gd name="connsiteY46" fmla="*/ 23761 h 23761"/>
                <a:gd name="connsiteX47" fmla="*/ 11482 w 21527"/>
                <a:gd name="connsiteY47" fmla="*/ 22910 h 23761"/>
                <a:gd name="connsiteX48" fmla="*/ 18201 w 21527"/>
                <a:gd name="connsiteY48" fmla="*/ 23423 h 23761"/>
                <a:gd name="connsiteX49" fmla="*/ 21527 w 21527"/>
                <a:gd name="connsiteY49" fmla="*/ 21600 h 23761"/>
                <a:gd name="connsiteX50" fmla="*/ 21125 w 21527"/>
                <a:gd name="connsiteY50" fmla="*/ 19722 h 23761"/>
                <a:gd name="connsiteX0" fmla="*/ 21125 w 21527"/>
                <a:gd name="connsiteY0" fmla="*/ 19722 h 23761"/>
                <a:gd name="connsiteX1" fmla="*/ 20603 w 21527"/>
                <a:gd name="connsiteY1" fmla="*/ 19290 h 23761"/>
                <a:gd name="connsiteX2" fmla="*/ 20267 w 21527"/>
                <a:gd name="connsiteY2" fmla="*/ 18170 h 23761"/>
                <a:gd name="connsiteX3" fmla="*/ 19965 w 21527"/>
                <a:gd name="connsiteY3" fmla="*/ 18638 h 23761"/>
                <a:gd name="connsiteX4" fmla="*/ 19527 w 21527"/>
                <a:gd name="connsiteY4" fmla="*/ 18422 h 23761"/>
                <a:gd name="connsiteX5" fmla="*/ 18739 w 21527"/>
                <a:gd name="connsiteY5" fmla="*/ 17123 h 23761"/>
                <a:gd name="connsiteX6" fmla="*/ 18655 w 21527"/>
                <a:gd name="connsiteY6" fmla="*/ 16076 h 23761"/>
                <a:gd name="connsiteX7" fmla="*/ 17396 w 21527"/>
                <a:gd name="connsiteY7" fmla="*/ 16618 h 23761"/>
                <a:gd name="connsiteX8" fmla="*/ 17245 w 21527"/>
                <a:gd name="connsiteY8" fmla="*/ 15171 h 23761"/>
                <a:gd name="connsiteX9" fmla="*/ 16957 w 21527"/>
                <a:gd name="connsiteY9" fmla="*/ 15135 h 23761"/>
                <a:gd name="connsiteX10" fmla="*/ 16404 w 21527"/>
                <a:gd name="connsiteY10" fmla="*/ 15787 h 23761"/>
                <a:gd name="connsiteX11" fmla="*/ 15647 w 21527"/>
                <a:gd name="connsiteY11" fmla="*/ 15103 h 23761"/>
                <a:gd name="connsiteX12" fmla="*/ 15497 w 21527"/>
                <a:gd name="connsiteY12" fmla="*/ 14051 h 23761"/>
                <a:gd name="connsiteX13" fmla="*/ 15228 w 21527"/>
                <a:gd name="connsiteY13" fmla="*/ 13330 h 23761"/>
                <a:gd name="connsiteX14" fmla="*/ 14507 w 21527"/>
                <a:gd name="connsiteY14" fmla="*/ 12825 h 23761"/>
                <a:gd name="connsiteX15" fmla="*/ 14507 w 21527"/>
                <a:gd name="connsiteY15" fmla="*/ 11668 h 23761"/>
                <a:gd name="connsiteX16" fmla="*/ 14036 w 21527"/>
                <a:gd name="connsiteY16" fmla="*/ 11489 h 23761"/>
                <a:gd name="connsiteX17" fmla="*/ 14220 w 21527"/>
                <a:gd name="connsiteY17" fmla="*/ 10511 h 23761"/>
                <a:gd name="connsiteX18" fmla="*/ 14052 w 21527"/>
                <a:gd name="connsiteY18" fmla="*/ 9969 h 23761"/>
                <a:gd name="connsiteX19" fmla="*/ 13952 w 21527"/>
                <a:gd name="connsiteY19" fmla="*/ 9285 h 23761"/>
                <a:gd name="connsiteX20" fmla="*/ 13650 w 21527"/>
                <a:gd name="connsiteY20" fmla="*/ 9032 h 23761"/>
                <a:gd name="connsiteX21" fmla="*/ 13650 w 21527"/>
                <a:gd name="connsiteY21" fmla="*/ 8059 h 23761"/>
                <a:gd name="connsiteX22" fmla="*/ 12793 w 21527"/>
                <a:gd name="connsiteY22" fmla="*/ 8022 h 23761"/>
                <a:gd name="connsiteX23" fmla="*/ 12390 w 21527"/>
                <a:gd name="connsiteY23" fmla="*/ 6144 h 23761"/>
                <a:gd name="connsiteX24" fmla="*/ 11653 w 21527"/>
                <a:gd name="connsiteY24" fmla="*/ 4652 h 23761"/>
                <a:gd name="connsiteX25" fmla="*/ 11835 w 21527"/>
                <a:gd name="connsiteY25" fmla="*/ 3747 h 23761"/>
                <a:gd name="connsiteX26" fmla="*/ 11835 w 21527"/>
                <a:gd name="connsiteY26" fmla="*/ 2783 h 23761"/>
                <a:gd name="connsiteX27" fmla="*/ 11490 w 21527"/>
                <a:gd name="connsiteY27" fmla="*/ 2783 h 23761"/>
                <a:gd name="connsiteX28" fmla="*/ 11162 w 21527"/>
                <a:gd name="connsiteY28" fmla="*/ 3003 h 23761"/>
                <a:gd name="connsiteX29" fmla="*/ 11097 w 21527"/>
                <a:gd name="connsiteY29" fmla="*/ 2457 h 23761"/>
                <a:gd name="connsiteX30" fmla="*/ 10474 w 21527"/>
                <a:gd name="connsiteY30" fmla="*/ 0 h 23761"/>
                <a:gd name="connsiteX31" fmla="*/ 9988 w 21527"/>
                <a:gd name="connsiteY31" fmla="*/ 1304 h 23761"/>
                <a:gd name="connsiteX32" fmla="*/ 9385 w 21527"/>
                <a:gd name="connsiteY32" fmla="*/ 1736 h 23761"/>
                <a:gd name="connsiteX33" fmla="*/ 8510 w 21527"/>
                <a:gd name="connsiteY33" fmla="*/ 3471 h 23761"/>
                <a:gd name="connsiteX34" fmla="*/ 6832 w 21527"/>
                <a:gd name="connsiteY34" fmla="*/ 6865 h 23761"/>
                <a:gd name="connsiteX35" fmla="*/ 5840 w 21527"/>
                <a:gd name="connsiteY35" fmla="*/ 9753 h 23761"/>
                <a:gd name="connsiteX36" fmla="*/ 5421 w 21527"/>
                <a:gd name="connsiteY36" fmla="*/ 9753 h 23761"/>
                <a:gd name="connsiteX37" fmla="*/ 4647 w 21527"/>
                <a:gd name="connsiteY37" fmla="*/ 10658 h 23761"/>
                <a:gd name="connsiteX38" fmla="*/ 4497 w 21527"/>
                <a:gd name="connsiteY38" fmla="*/ 12031 h 23761"/>
                <a:gd name="connsiteX39" fmla="*/ 2918 w 21527"/>
                <a:gd name="connsiteY39" fmla="*/ 12462 h 23761"/>
                <a:gd name="connsiteX40" fmla="*/ 2329 w 21527"/>
                <a:gd name="connsiteY40" fmla="*/ 15318 h 23761"/>
                <a:gd name="connsiteX41" fmla="*/ 1287 w 21527"/>
                <a:gd name="connsiteY41" fmla="*/ 16691 h 23761"/>
                <a:gd name="connsiteX42" fmla="*/ 1287 w 21527"/>
                <a:gd name="connsiteY42" fmla="*/ 18675 h 23761"/>
                <a:gd name="connsiteX43" fmla="*/ 382 w 21527"/>
                <a:gd name="connsiteY43" fmla="*/ 19759 h 23761"/>
                <a:gd name="connsiteX44" fmla="*/ 0 w 21527"/>
                <a:gd name="connsiteY44" fmla="*/ 21882 h 23761"/>
                <a:gd name="connsiteX45" fmla="*/ 2714 w 21527"/>
                <a:gd name="connsiteY45" fmla="*/ 23666 h 23761"/>
                <a:gd name="connsiteX46" fmla="*/ 7561 w 21527"/>
                <a:gd name="connsiteY46" fmla="*/ 23761 h 23761"/>
                <a:gd name="connsiteX47" fmla="*/ 11482 w 21527"/>
                <a:gd name="connsiteY47" fmla="*/ 22910 h 23761"/>
                <a:gd name="connsiteX48" fmla="*/ 18201 w 21527"/>
                <a:gd name="connsiteY48" fmla="*/ 23423 h 23761"/>
                <a:gd name="connsiteX49" fmla="*/ 21527 w 21527"/>
                <a:gd name="connsiteY49" fmla="*/ 21600 h 23761"/>
                <a:gd name="connsiteX50" fmla="*/ 21125 w 21527"/>
                <a:gd name="connsiteY50" fmla="*/ 19722 h 23761"/>
                <a:gd name="connsiteX0" fmla="*/ 21125 w 21324"/>
                <a:gd name="connsiteY0" fmla="*/ 19722 h 23761"/>
                <a:gd name="connsiteX1" fmla="*/ 20603 w 21324"/>
                <a:gd name="connsiteY1" fmla="*/ 19290 h 23761"/>
                <a:gd name="connsiteX2" fmla="*/ 20267 w 21324"/>
                <a:gd name="connsiteY2" fmla="*/ 18170 h 23761"/>
                <a:gd name="connsiteX3" fmla="*/ 19965 w 21324"/>
                <a:gd name="connsiteY3" fmla="*/ 18638 h 23761"/>
                <a:gd name="connsiteX4" fmla="*/ 19527 w 21324"/>
                <a:gd name="connsiteY4" fmla="*/ 18422 h 23761"/>
                <a:gd name="connsiteX5" fmla="*/ 18739 w 21324"/>
                <a:gd name="connsiteY5" fmla="*/ 17123 h 23761"/>
                <a:gd name="connsiteX6" fmla="*/ 18655 w 21324"/>
                <a:gd name="connsiteY6" fmla="*/ 16076 h 23761"/>
                <a:gd name="connsiteX7" fmla="*/ 17396 w 21324"/>
                <a:gd name="connsiteY7" fmla="*/ 16618 h 23761"/>
                <a:gd name="connsiteX8" fmla="*/ 17245 w 21324"/>
                <a:gd name="connsiteY8" fmla="*/ 15171 h 23761"/>
                <a:gd name="connsiteX9" fmla="*/ 16957 w 21324"/>
                <a:gd name="connsiteY9" fmla="*/ 15135 h 23761"/>
                <a:gd name="connsiteX10" fmla="*/ 16404 w 21324"/>
                <a:gd name="connsiteY10" fmla="*/ 15787 h 23761"/>
                <a:gd name="connsiteX11" fmla="*/ 15647 w 21324"/>
                <a:gd name="connsiteY11" fmla="*/ 15103 h 23761"/>
                <a:gd name="connsiteX12" fmla="*/ 15497 w 21324"/>
                <a:gd name="connsiteY12" fmla="*/ 14051 h 23761"/>
                <a:gd name="connsiteX13" fmla="*/ 15228 w 21324"/>
                <a:gd name="connsiteY13" fmla="*/ 13330 h 23761"/>
                <a:gd name="connsiteX14" fmla="*/ 14507 w 21324"/>
                <a:gd name="connsiteY14" fmla="*/ 12825 h 23761"/>
                <a:gd name="connsiteX15" fmla="*/ 14507 w 21324"/>
                <a:gd name="connsiteY15" fmla="*/ 11668 h 23761"/>
                <a:gd name="connsiteX16" fmla="*/ 14036 w 21324"/>
                <a:gd name="connsiteY16" fmla="*/ 11489 h 23761"/>
                <a:gd name="connsiteX17" fmla="*/ 14220 w 21324"/>
                <a:gd name="connsiteY17" fmla="*/ 10511 h 23761"/>
                <a:gd name="connsiteX18" fmla="*/ 14052 w 21324"/>
                <a:gd name="connsiteY18" fmla="*/ 9969 h 23761"/>
                <a:gd name="connsiteX19" fmla="*/ 13952 w 21324"/>
                <a:gd name="connsiteY19" fmla="*/ 9285 h 23761"/>
                <a:gd name="connsiteX20" fmla="*/ 13650 w 21324"/>
                <a:gd name="connsiteY20" fmla="*/ 9032 h 23761"/>
                <a:gd name="connsiteX21" fmla="*/ 13650 w 21324"/>
                <a:gd name="connsiteY21" fmla="*/ 8059 h 23761"/>
                <a:gd name="connsiteX22" fmla="*/ 12793 w 21324"/>
                <a:gd name="connsiteY22" fmla="*/ 8022 h 23761"/>
                <a:gd name="connsiteX23" fmla="*/ 12390 w 21324"/>
                <a:gd name="connsiteY23" fmla="*/ 6144 h 23761"/>
                <a:gd name="connsiteX24" fmla="*/ 11653 w 21324"/>
                <a:gd name="connsiteY24" fmla="*/ 4652 h 23761"/>
                <a:gd name="connsiteX25" fmla="*/ 11835 w 21324"/>
                <a:gd name="connsiteY25" fmla="*/ 3747 h 23761"/>
                <a:gd name="connsiteX26" fmla="*/ 11835 w 21324"/>
                <a:gd name="connsiteY26" fmla="*/ 2783 h 23761"/>
                <a:gd name="connsiteX27" fmla="*/ 11490 w 21324"/>
                <a:gd name="connsiteY27" fmla="*/ 2783 h 23761"/>
                <a:gd name="connsiteX28" fmla="*/ 11162 w 21324"/>
                <a:gd name="connsiteY28" fmla="*/ 3003 h 23761"/>
                <a:gd name="connsiteX29" fmla="*/ 11097 w 21324"/>
                <a:gd name="connsiteY29" fmla="*/ 2457 h 23761"/>
                <a:gd name="connsiteX30" fmla="*/ 10474 w 21324"/>
                <a:gd name="connsiteY30" fmla="*/ 0 h 23761"/>
                <a:gd name="connsiteX31" fmla="*/ 9988 w 21324"/>
                <a:gd name="connsiteY31" fmla="*/ 1304 h 23761"/>
                <a:gd name="connsiteX32" fmla="*/ 9385 w 21324"/>
                <a:gd name="connsiteY32" fmla="*/ 1736 h 23761"/>
                <a:gd name="connsiteX33" fmla="*/ 8510 w 21324"/>
                <a:gd name="connsiteY33" fmla="*/ 3471 h 23761"/>
                <a:gd name="connsiteX34" fmla="*/ 6832 w 21324"/>
                <a:gd name="connsiteY34" fmla="*/ 6865 h 23761"/>
                <a:gd name="connsiteX35" fmla="*/ 5840 w 21324"/>
                <a:gd name="connsiteY35" fmla="*/ 9753 h 23761"/>
                <a:gd name="connsiteX36" fmla="*/ 5421 w 21324"/>
                <a:gd name="connsiteY36" fmla="*/ 9753 h 23761"/>
                <a:gd name="connsiteX37" fmla="*/ 4647 w 21324"/>
                <a:gd name="connsiteY37" fmla="*/ 10658 h 23761"/>
                <a:gd name="connsiteX38" fmla="*/ 4497 w 21324"/>
                <a:gd name="connsiteY38" fmla="*/ 12031 h 23761"/>
                <a:gd name="connsiteX39" fmla="*/ 2918 w 21324"/>
                <a:gd name="connsiteY39" fmla="*/ 12462 h 23761"/>
                <a:gd name="connsiteX40" fmla="*/ 2329 w 21324"/>
                <a:gd name="connsiteY40" fmla="*/ 15318 h 23761"/>
                <a:gd name="connsiteX41" fmla="*/ 1287 w 21324"/>
                <a:gd name="connsiteY41" fmla="*/ 16691 h 23761"/>
                <a:gd name="connsiteX42" fmla="*/ 1287 w 21324"/>
                <a:gd name="connsiteY42" fmla="*/ 18675 h 23761"/>
                <a:gd name="connsiteX43" fmla="*/ 382 w 21324"/>
                <a:gd name="connsiteY43" fmla="*/ 19759 h 23761"/>
                <a:gd name="connsiteX44" fmla="*/ 0 w 21324"/>
                <a:gd name="connsiteY44" fmla="*/ 21882 h 23761"/>
                <a:gd name="connsiteX45" fmla="*/ 2714 w 21324"/>
                <a:gd name="connsiteY45" fmla="*/ 23666 h 23761"/>
                <a:gd name="connsiteX46" fmla="*/ 7561 w 21324"/>
                <a:gd name="connsiteY46" fmla="*/ 23761 h 23761"/>
                <a:gd name="connsiteX47" fmla="*/ 11482 w 21324"/>
                <a:gd name="connsiteY47" fmla="*/ 22910 h 23761"/>
                <a:gd name="connsiteX48" fmla="*/ 18201 w 21324"/>
                <a:gd name="connsiteY48" fmla="*/ 23423 h 23761"/>
                <a:gd name="connsiteX49" fmla="*/ 21324 w 21324"/>
                <a:gd name="connsiteY49" fmla="*/ 21443 h 23761"/>
                <a:gd name="connsiteX50" fmla="*/ 21125 w 21324"/>
                <a:gd name="connsiteY50" fmla="*/ 19722 h 2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1324" h="23761" extrusionOk="0">
                  <a:moveTo>
                    <a:pt x="21125" y="19722"/>
                  </a:moveTo>
                  <a:lnTo>
                    <a:pt x="20603" y="19290"/>
                  </a:lnTo>
                  <a:lnTo>
                    <a:pt x="20267" y="18170"/>
                  </a:lnTo>
                  <a:lnTo>
                    <a:pt x="19965" y="18638"/>
                  </a:lnTo>
                  <a:lnTo>
                    <a:pt x="19527" y="18422"/>
                  </a:lnTo>
                  <a:lnTo>
                    <a:pt x="18739" y="17123"/>
                  </a:lnTo>
                  <a:lnTo>
                    <a:pt x="18655" y="16076"/>
                  </a:lnTo>
                  <a:lnTo>
                    <a:pt x="17396" y="16618"/>
                  </a:lnTo>
                  <a:cubicBezTo>
                    <a:pt x="17346" y="16136"/>
                    <a:pt x="17295" y="15653"/>
                    <a:pt x="17245" y="15171"/>
                  </a:cubicBezTo>
                  <a:lnTo>
                    <a:pt x="16957" y="15135"/>
                  </a:lnTo>
                  <a:lnTo>
                    <a:pt x="16404" y="15787"/>
                  </a:lnTo>
                  <a:lnTo>
                    <a:pt x="15647" y="15103"/>
                  </a:lnTo>
                  <a:lnTo>
                    <a:pt x="15497" y="14051"/>
                  </a:lnTo>
                  <a:cubicBezTo>
                    <a:pt x="15407" y="13811"/>
                    <a:pt x="15318" y="13570"/>
                    <a:pt x="15228" y="13330"/>
                  </a:cubicBezTo>
                  <a:lnTo>
                    <a:pt x="14507" y="12825"/>
                  </a:lnTo>
                  <a:lnTo>
                    <a:pt x="14507" y="11668"/>
                  </a:lnTo>
                  <a:lnTo>
                    <a:pt x="14036" y="11489"/>
                  </a:lnTo>
                  <a:cubicBezTo>
                    <a:pt x="14097" y="11163"/>
                    <a:pt x="14159" y="10837"/>
                    <a:pt x="14220" y="10511"/>
                  </a:cubicBezTo>
                  <a:lnTo>
                    <a:pt x="14052" y="9969"/>
                  </a:lnTo>
                  <a:cubicBezTo>
                    <a:pt x="14019" y="9741"/>
                    <a:pt x="13985" y="9513"/>
                    <a:pt x="13952" y="9285"/>
                  </a:cubicBezTo>
                  <a:lnTo>
                    <a:pt x="13650" y="9032"/>
                  </a:lnTo>
                  <a:lnTo>
                    <a:pt x="13650" y="8059"/>
                  </a:lnTo>
                  <a:lnTo>
                    <a:pt x="12793" y="8022"/>
                  </a:lnTo>
                  <a:cubicBezTo>
                    <a:pt x="12659" y="7396"/>
                    <a:pt x="12524" y="6770"/>
                    <a:pt x="12390" y="6144"/>
                  </a:cubicBezTo>
                  <a:lnTo>
                    <a:pt x="11653" y="4652"/>
                  </a:lnTo>
                  <a:cubicBezTo>
                    <a:pt x="11714" y="4350"/>
                    <a:pt x="11774" y="4049"/>
                    <a:pt x="11835" y="3747"/>
                  </a:cubicBezTo>
                  <a:lnTo>
                    <a:pt x="11835" y="2783"/>
                  </a:lnTo>
                  <a:lnTo>
                    <a:pt x="11490" y="2783"/>
                  </a:lnTo>
                  <a:lnTo>
                    <a:pt x="11162" y="3003"/>
                  </a:lnTo>
                  <a:cubicBezTo>
                    <a:pt x="11140" y="2821"/>
                    <a:pt x="11119" y="2639"/>
                    <a:pt x="11097" y="2457"/>
                  </a:cubicBezTo>
                  <a:lnTo>
                    <a:pt x="10474" y="0"/>
                  </a:lnTo>
                  <a:lnTo>
                    <a:pt x="9988" y="1304"/>
                  </a:lnTo>
                  <a:lnTo>
                    <a:pt x="9385" y="1736"/>
                  </a:lnTo>
                  <a:lnTo>
                    <a:pt x="8510" y="3471"/>
                  </a:lnTo>
                  <a:lnTo>
                    <a:pt x="6832" y="6865"/>
                  </a:lnTo>
                  <a:lnTo>
                    <a:pt x="5840" y="9753"/>
                  </a:lnTo>
                  <a:lnTo>
                    <a:pt x="5421" y="9753"/>
                  </a:lnTo>
                  <a:lnTo>
                    <a:pt x="4647" y="10658"/>
                  </a:lnTo>
                  <a:lnTo>
                    <a:pt x="4497" y="12031"/>
                  </a:lnTo>
                  <a:lnTo>
                    <a:pt x="2918" y="12462"/>
                  </a:lnTo>
                  <a:lnTo>
                    <a:pt x="2329" y="15318"/>
                  </a:lnTo>
                  <a:lnTo>
                    <a:pt x="1287" y="16691"/>
                  </a:lnTo>
                  <a:lnTo>
                    <a:pt x="1287" y="18675"/>
                  </a:lnTo>
                  <a:lnTo>
                    <a:pt x="382" y="19759"/>
                  </a:lnTo>
                  <a:cubicBezTo>
                    <a:pt x="255" y="20467"/>
                    <a:pt x="127" y="21174"/>
                    <a:pt x="0" y="21882"/>
                  </a:cubicBezTo>
                  <a:lnTo>
                    <a:pt x="2714" y="23666"/>
                  </a:lnTo>
                  <a:lnTo>
                    <a:pt x="7561" y="23761"/>
                  </a:lnTo>
                  <a:lnTo>
                    <a:pt x="11482" y="22910"/>
                  </a:lnTo>
                  <a:cubicBezTo>
                    <a:pt x="13794" y="23586"/>
                    <a:pt x="15536" y="24099"/>
                    <a:pt x="18201" y="23423"/>
                  </a:cubicBezTo>
                  <a:lnTo>
                    <a:pt x="21324" y="21443"/>
                  </a:lnTo>
                  <a:cubicBezTo>
                    <a:pt x="21258" y="20869"/>
                    <a:pt x="21191" y="20296"/>
                    <a:pt x="21125" y="1972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/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CC69089E-0C4D-4299-B41C-9A153167CA02}"/>
                </a:ext>
              </a:extLst>
            </p:cNvPr>
            <p:cNvSpPr/>
            <p:nvPr userDrawn="1"/>
          </p:nvSpPr>
          <p:spPr>
            <a:xfrm>
              <a:off x="4601482" y="1229462"/>
              <a:ext cx="132643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56"/>
                  </a:moveTo>
                  <a:lnTo>
                    <a:pt x="13479" y="0"/>
                  </a:lnTo>
                  <a:lnTo>
                    <a:pt x="21600" y="0"/>
                  </a:lnTo>
                  <a:lnTo>
                    <a:pt x="21600" y="8640"/>
                  </a:lnTo>
                  <a:lnTo>
                    <a:pt x="14720" y="21600"/>
                  </a:lnTo>
                  <a:close/>
                </a:path>
              </a:pathLst>
            </a:custGeom>
            <a:solidFill>
              <a:srgbClr val="ADDFF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5CAC9A3E-D9BD-4CEF-B5D1-43CBE771ACE3}"/>
                </a:ext>
              </a:extLst>
            </p:cNvPr>
            <p:cNvSpPr/>
            <p:nvPr userDrawn="1"/>
          </p:nvSpPr>
          <p:spPr>
            <a:xfrm>
              <a:off x="3354733" y="2120481"/>
              <a:ext cx="382337" cy="35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11"/>
                  </a:moveTo>
                  <a:lnTo>
                    <a:pt x="7689" y="7270"/>
                  </a:lnTo>
                  <a:lnTo>
                    <a:pt x="11720" y="7270"/>
                  </a:lnTo>
                  <a:lnTo>
                    <a:pt x="13539" y="2038"/>
                  </a:lnTo>
                  <a:lnTo>
                    <a:pt x="17198" y="0"/>
                  </a:lnTo>
                  <a:lnTo>
                    <a:pt x="19761" y="5295"/>
                  </a:lnTo>
                  <a:lnTo>
                    <a:pt x="19761" y="11893"/>
                  </a:lnTo>
                  <a:lnTo>
                    <a:pt x="21600" y="18511"/>
                  </a:lnTo>
                  <a:lnTo>
                    <a:pt x="17941" y="21600"/>
                  </a:lnTo>
                  <a:lnTo>
                    <a:pt x="15007" y="19163"/>
                  </a:lnTo>
                  <a:lnTo>
                    <a:pt x="7513" y="19835"/>
                  </a:lnTo>
                  <a:lnTo>
                    <a:pt x="5126" y="16515"/>
                  </a:lnTo>
                  <a:close/>
                </a:path>
              </a:pathLst>
            </a:custGeom>
            <a:solidFill>
              <a:srgbClr val="ADDF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/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689DA16A-78A4-4A9A-B4A9-848FE88F0976}"/>
                </a:ext>
              </a:extLst>
            </p:cNvPr>
            <p:cNvSpPr/>
            <p:nvPr userDrawn="1"/>
          </p:nvSpPr>
          <p:spPr>
            <a:xfrm>
              <a:off x="4532221" y="2257557"/>
              <a:ext cx="67881" cy="12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1083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/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B5C8DE97-A49C-4AC3-9DED-92737016BA72}"/>
                </a:ext>
              </a:extLst>
            </p:cNvPr>
            <p:cNvSpPr/>
            <p:nvPr userDrawn="1"/>
          </p:nvSpPr>
          <p:spPr>
            <a:xfrm>
              <a:off x="4705377" y="2291830"/>
              <a:ext cx="252817" cy="17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876" y="12313"/>
                  </a:lnTo>
                  <a:lnTo>
                    <a:pt x="5001" y="0"/>
                  </a:lnTo>
                  <a:lnTo>
                    <a:pt x="14114" y="6177"/>
                  </a:lnTo>
                  <a:lnTo>
                    <a:pt x="19647" y="4833"/>
                  </a:lnTo>
                  <a:lnTo>
                    <a:pt x="21600" y="21600"/>
                  </a:lnTo>
                  <a:lnTo>
                    <a:pt x="10800" y="16305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/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DEF8667-B3BD-486D-877E-BFB2F9D1D792}"/>
                </a:ext>
              </a:extLst>
            </p:cNvPr>
            <p:cNvSpPr/>
            <p:nvPr userDrawn="1"/>
          </p:nvSpPr>
          <p:spPr>
            <a:xfrm>
              <a:off x="4220529" y="2223288"/>
              <a:ext cx="181477" cy="24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139"/>
                  </a:moveTo>
                  <a:lnTo>
                    <a:pt x="0" y="5012"/>
                  </a:lnTo>
                  <a:lnTo>
                    <a:pt x="5812" y="1551"/>
                  </a:lnTo>
                  <a:lnTo>
                    <a:pt x="17766" y="0"/>
                  </a:lnTo>
                  <a:lnTo>
                    <a:pt x="21600" y="5012"/>
                  </a:lnTo>
                  <a:lnTo>
                    <a:pt x="10800" y="21600"/>
                  </a:lnTo>
                  <a:lnTo>
                    <a:pt x="7337" y="15335"/>
                  </a:lnTo>
                  <a:close/>
                </a:path>
              </a:pathLst>
            </a:custGeom>
            <a:solidFill>
              <a:srgbClr val="90DAF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CB95EE8-878F-457C-82FB-F9EAA86D988C}"/>
                </a:ext>
              </a:extLst>
            </p:cNvPr>
            <p:cNvSpPr/>
            <p:nvPr userDrawn="1"/>
          </p:nvSpPr>
          <p:spPr>
            <a:xfrm>
              <a:off x="4670749" y="2154748"/>
              <a:ext cx="330043" cy="14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592"/>
                  </a:moveTo>
                  <a:lnTo>
                    <a:pt x="17588" y="0"/>
                  </a:lnTo>
                  <a:lnTo>
                    <a:pt x="21600" y="12898"/>
                  </a:lnTo>
                  <a:lnTo>
                    <a:pt x="21600" y="21600"/>
                  </a:lnTo>
                  <a:lnTo>
                    <a:pt x="11854" y="15592"/>
                  </a:lnTo>
                  <a:close/>
                </a:path>
              </a:pathLst>
            </a:custGeom>
            <a:solidFill>
              <a:srgbClr val="96D7F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/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111DFD5-D54C-454F-A7B5-15BA283E93EB}"/>
                </a:ext>
              </a:extLst>
            </p:cNvPr>
            <p:cNvSpPr/>
            <p:nvPr userDrawn="1"/>
          </p:nvSpPr>
          <p:spPr>
            <a:xfrm>
              <a:off x="5086329" y="2291830"/>
              <a:ext cx="378877" cy="29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360"/>
                  </a:moveTo>
                  <a:lnTo>
                    <a:pt x="6456" y="1564"/>
                  </a:lnTo>
                  <a:lnTo>
                    <a:pt x="11254" y="0"/>
                  </a:lnTo>
                  <a:lnTo>
                    <a:pt x="16072" y="6381"/>
                  </a:lnTo>
                  <a:lnTo>
                    <a:pt x="18836" y="17702"/>
                  </a:lnTo>
                  <a:lnTo>
                    <a:pt x="21600" y="21600"/>
                  </a:lnTo>
                  <a:lnTo>
                    <a:pt x="9240" y="15617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/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5B158769-9B27-44F1-8FF4-C2ABF3A22CE9}"/>
                </a:ext>
              </a:extLst>
            </p:cNvPr>
            <p:cNvSpPr/>
            <p:nvPr userDrawn="1"/>
          </p:nvSpPr>
          <p:spPr>
            <a:xfrm>
              <a:off x="5467282" y="2428910"/>
              <a:ext cx="317580" cy="13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627"/>
                  </a:moveTo>
                  <a:lnTo>
                    <a:pt x="12555" y="0"/>
                  </a:lnTo>
                  <a:lnTo>
                    <a:pt x="21600" y="21600"/>
                  </a:lnTo>
                  <a:lnTo>
                    <a:pt x="13238" y="21600"/>
                  </a:lnTo>
                  <a:lnTo>
                    <a:pt x="11895" y="10800"/>
                  </a:lnTo>
                  <a:close/>
                </a:path>
              </a:pathLst>
            </a:custGeom>
            <a:solidFill>
              <a:srgbClr val="B8E2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/>
              </a:pPr>
              <a:endParaRPr kumimoji="0" sz="22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AEBFA42-E41F-4462-9D09-EAD7F4160AAF}"/>
                </a:ext>
              </a:extLst>
            </p:cNvPr>
            <p:cNvSpPr/>
            <p:nvPr userDrawn="1"/>
          </p:nvSpPr>
          <p:spPr>
            <a:xfrm>
              <a:off x="4263133" y="1023839"/>
              <a:ext cx="1126928" cy="1199794"/>
            </a:xfrm>
            <a:custGeom>
              <a:avLst/>
              <a:gdLst>
                <a:gd name="connsiteX0" fmla="*/ 241516 w 1010214"/>
                <a:gd name="connsiteY0" fmla="*/ 0 h 1086896"/>
                <a:gd name="connsiteX1" fmla="*/ 322240 w 1010214"/>
                <a:gd name="connsiteY1" fmla="*/ 166104 h 1086896"/>
                <a:gd name="connsiteX2" fmla="*/ 343987 w 1010214"/>
                <a:gd name="connsiteY2" fmla="*/ 261409 h 1086896"/>
                <a:gd name="connsiteX3" fmla="*/ 489907 w 1010214"/>
                <a:gd name="connsiteY3" fmla="*/ 415386 h 1086896"/>
                <a:gd name="connsiteX4" fmla="*/ 542055 w 1010214"/>
                <a:gd name="connsiteY4" fmla="*/ 542341 h 1086896"/>
                <a:gd name="connsiteX5" fmla="*/ 653178 w 1010214"/>
                <a:gd name="connsiteY5" fmla="*/ 544857 h 1086896"/>
                <a:gd name="connsiteX6" fmla="*/ 653178 w 1010214"/>
                <a:gd name="connsiteY6" fmla="*/ 610675 h 1086896"/>
                <a:gd name="connsiteX7" fmla="*/ 692324 w 1010214"/>
                <a:gd name="connsiteY7" fmla="*/ 627733 h 1086896"/>
                <a:gd name="connsiteX8" fmla="*/ 705326 w 1010214"/>
                <a:gd name="connsiteY8" fmla="*/ 673976 h 1086896"/>
                <a:gd name="connsiteX9" fmla="*/ 727074 w 1010214"/>
                <a:gd name="connsiteY9" fmla="*/ 710609 h 1086896"/>
                <a:gd name="connsiteX10" fmla="*/ 703175 w 1010214"/>
                <a:gd name="connsiteY10" fmla="*/ 776779 h 1086896"/>
                <a:gd name="connsiteX11" fmla="*/ 764349 w 1010214"/>
                <a:gd name="connsiteY11" fmla="*/ 788855 h 1086896"/>
                <a:gd name="connsiteX12" fmla="*/ 764349 w 1010214"/>
                <a:gd name="connsiteY12" fmla="*/ 867102 h 1086896"/>
                <a:gd name="connsiteX13" fmla="*/ 857794 w 1010214"/>
                <a:gd name="connsiteY13" fmla="*/ 901268 h 1086896"/>
                <a:gd name="connsiteX14" fmla="*/ 892543 w 1010214"/>
                <a:gd name="connsiteY14" fmla="*/ 949977 h 1086896"/>
                <a:gd name="connsiteX15" fmla="*/ 912093 w 1010214"/>
                <a:gd name="connsiteY15" fmla="*/ 1021079 h 1086896"/>
                <a:gd name="connsiteX16" fmla="*/ 1010214 w 1010214"/>
                <a:gd name="connsiteY16" fmla="*/ 1067322 h 1086896"/>
                <a:gd name="connsiteX17" fmla="*/ 870842 w 1010214"/>
                <a:gd name="connsiteY17" fmla="*/ 1086896 h 1086896"/>
                <a:gd name="connsiteX18" fmla="*/ 870842 w 1010214"/>
                <a:gd name="connsiteY18" fmla="*/ 1009606 h 1086896"/>
                <a:gd name="connsiteX19" fmla="*/ 778005 w 1010214"/>
                <a:gd name="connsiteY19" fmla="*/ 933825 h 1086896"/>
                <a:gd name="connsiteX20" fmla="*/ 647285 w 1010214"/>
                <a:gd name="connsiteY20" fmla="*/ 842546 h 1086896"/>
                <a:gd name="connsiteX21" fmla="*/ 628344 w 1010214"/>
                <a:gd name="connsiteY21" fmla="*/ 854975 h 1086896"/>
                <a:gd name="connsiteX22" fmla="*/ 627409 w 1010214"/>
                <a:gd name="connsiteY22" fmla="*/ 852143 h 1086896"/>
                <a:gd name="connsiteX23" fmla="*/ 447462 w 1010214"/>
                <a:gd name="connsiteY23" fmla="*/ 969234 h 1086896"/>
                <a:gd name="connsiteX24" fmla="*/ 340051 w 1010214"/>
                <a:gd name="connsiteY24" fmla="*/ 946254 h 1086896"/>
                <a:gd name="connsiteX25" fmla="*/ 274861 w 1010214"/>
                <a:gd name="connsiteY25" fmla="*/ 969234 h 1086896"/>
                <a:gd name="connsiteX26" fmla="*/ 186062 w 1010214"/>
                <a:gd name="connsiteY26" fmla="*/ 904035 h 1086896"/>
                <a:gd name="connsiteX27" fmla="*/ 139237 w 1010214"/>
                <a:gd name="connsiteY27" fmla="*/ 925280 h 1086896"/>
                <a:gd name="connsiteX28" fmla="*/ 135678 w 1010214"/>
                <a:gd name="connsiteY28" fmla="*/ 930403 h 1086896"/>
                <a:gd name="connsiteX29" fmla="*/ 120758 w 1010214"/>
                <a:gd name="connsiteY29" fmla="*/ 936945 h 1086896"/>
                <a:gd name="connsiteX30" fmla="*/ 78245 w 1010214"/>
                <a:gd name="connsiteY30" fmla="*/ 865542 h 1086896"/>
                <a:gd name="connsiteX31" fmla="*/ 55281 w 1010214"/>
                <a:gd name="connsiteY31" fmla="*/ 806869 h 1086896"/>
                <a:gd name="connsiteX32" fmla="*/ 0 w 1010214"/>
                <a:gd name="connsiteY32" fmla="*/ 832935 h 1086896"/>
                <a:gd name="connsiteX33" fmla="*/ 0 w 1010214"/>
                <a:gd name="connsiteY33" fmla="*/ 777684 h 1086896"/>
                <a:gd name="connsiteX34" fmla="*/ 84138 w 1010214"/>
                <a:gd name="connsiteY34" fmla="*/ 699438 h 1086896"/>
                <a:gd name="connsiteX35" fmla="*/ 136286 w 1010214"/>
                <a:gd name="connsiteY35" fmla="*/ 569061 h 1086896"/>
                <a:gd name="connsiteX36" fmla="*/ 84138 w 1010214"/>
                <a:gd name="connsiteY36" fmla="*/ 455138 h 1086896"/>
                <a:gd name="connsiteX37" fmla="*/ 153964 w 1010214"/>
                <a:gd name="connsiteY37" fmla="*/ 292456 h 1086896"/>
                <a:gd name="connsiteX38" fmla="*/ 216682 w 1010214"/>
                <a:gd name="connsiteY38" fmla="*/ 162078 h 1086896"/>
                <a:gd name="connsiteX39" fmla="*/ 191567 w 1010214"/>
                <a:gd name="connsiteY39" fmla="*/ 122930 h 1086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10214" h="1086896">
                  <a:moveTo>
                    <a:pt x="241516" y="0"/>
                  </a:moveTo>
                  <a:lnTo>
                    <a:pt x="322240" y="166104"/>
                  </a:lnTo>
                  <a:lnTo>
                    <a:pt x="343987" y="261409"/>
                  </a:lnTo>
                  <a:lnTo>
                    <a:pt x="489907" y="415386"/>
                  </a:lnTo>
                  <a:lnTo>
                    <a:pt x="542055" y="542341"/>
                  </a:lnTo>
                  <a:lnTo>
                    <a:pt x="653178" y="544857"/>
                  </a:lnTo>
                  <a:lnTo>
                    <a:pt x="653178" y="610675"/>
                  </a:lnTo>
                  <a:lnTo>
                    <a:pt x="692324" y="627733"/>
                  </a:lnTo>
                  <a:lnTo>
                    <a:pt x="705326" y="673976"/>
                  </a:lnTo>
                  <a:lnTo>
                    <a:pt x="727074" y="710609"/>
                  </a:lnTo>
                  <a:lnTo>
                    <a:pt x="703175" y="776779"/>
                  </a:lnTo>
                  <a:lnTo>
                    <a:pt x="764349" y="788855"/>
                  </a:lnTo>
                  <a:lnTo>
                    <a:pt x="764349" y="867102"/>
                  </a:lnTo>
                  <a:lnTo>
                    <a:pt x="857794" y="901268"/>
                  </a:lnTo>
                  <a:lnTo>
                    <a:pt x="892543" y="949977"/>
                  </a:lnTo>
                  <a:lnTo>
                    <a:pt x="912093" y="1021079"/>
                  </a:lnTo>
                  <a:lnTo>
                    <a:pt x="1010214" y="1067322"/>
                  </a:lnTo>
                  <a:lnTo>
                    <a:pt x="870842" y="1086896"/>
                  </a:lnTo>
                  <a:lnTo>
                    <a:pt x="870842" y="1009606"/>
                  </a:lnTo>
                  <a:lnTo>
                    <a:pt x="778005" y="933825"/>
                  </a:lnTo>
                  <a:lnTo>
                    <a:pt x="647285" y="842546"/>
                  </a:lnTo>
                  <a:lnTo>
                    <a:pt x="628344" y="854975"/>
                  </a:lnTo>
                  <a:lnTo>
                    <a:pt x="627409" y="852143"/>
                  </a:lnTo>
                  <a:lnTo>
                    <a:pt x="447462" y="969234"/>
                  </a:lnTo>
                  <a:lnTo>
                    <a:pt x="340051" y="946254"/>
                  </a:lnTo>
                  <a:lnTo>
                    <a:pt x="274861" y="969234"/>
                  </a:lnTo>
                  <a:lnTo>
                    <a:pt x="186062" y="904035"/>
                  </a:lnTo>
                  <a:lnTo>
                    <a:pt x="139237" y="925280"/>
                  </a:lnTo>
                  <a:lnTo>
                    <a:pt x="135678" y="930403"/>
                  </a:lnTo>
                  <a:lnTo>
                    <a:pt x="120758" y="936945"/>
                  </a:lnTo>
                  <a:lnTo>
                    <a:pt x="78245" y="865542"/>
                  </a:lnTo>
                  <a:lnTo>
                    <a:pt x="55281" y="806869"/>
                  </a:lnTo>
                  <a:lnTo>
                    <a:pt x="0" y="832935"/>
                  </a:lnTo>
                  <a:lnTo>
                    <a:pt x="0" y="777684"/>
                  </a:lnTo>
                  <a:lnTo>
                    <a:pt x="84138" y="699438"/>
                  </a:lnTo>
                  <a:lnTo>
                    <a:pt x="136286" y="569061"/>
                  </a:lnTo>
                  <a:lnTo>
                    <a:pt x="84138" y="455138"/>
                  </a:lnTo>
                  <a:lnTo>
                    <a:pt x="153964" y="292456"/>
                  </a:lnTo>
                  <a:lnTo>
                    <a:pt x="216682" y="162078"/>
                  </a:lnTo>
                  <a:lnTo>
                    <a:pt x="191567" y="122930"/>
                  </a:lnTo>
                  <a:close/>
                </a:path>
              </a:pathLst>
            </a:custGeom>
            <a:solidFill>
              <a:srgbClr val="DFF3FC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2E59E60-5346-49C0-BD63-23B29D579216}"/>
                </a:ext>
              </a:extLst>
            </p:cNvPr>
            <p:cNvSpPr/>
            <p:nvPr userDrawn="1"/>
          </p:nvSpPr>
          <p:spPr>
            <a:xfrm>
              <a:off x="4414941" y="1709238"/>
              <a:ext cx="549613" cy="38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00" y="7874"/>
                  </a:moveTo>
                  <a:lnTo>
                    <a:pt x="17340" y="10492"/>
                  </a:lnTo>
                  <a:lnTo>
                    <a:pt x="14917" y="9087"/>
                  </a:lnTo>
                  <a:lnTo>
                    <a:pt x="13270" y="2811"/>
                  </a:lnTo>
                  <a:lnTo>
                    <a:pt x="10222" y="0"/>
                  </a:lnTo>
                  <a:lnTo>
                    <a:pt x="6084" y="5236"/>
                  </a:lnTo>
                  <a:lnTo>
                    <a:pt x="5254" y="11089"/>
                  </a:lnTo>
                  <a:lnTo>
                    <a:pt x="2572" y="13726"/>
                  </a:lnTo>
                  <a:lnTo>
                    <a:pt x="0" y="18963"/>
                  </a:lnTo>
                  <a:lnTo>
                    <a:pt x="2191" y="17557"/>
                  </a:lnTo>
                  <a:lnTo>
                    <a:pt x="6084" y="21600"/>
                  </a:lnTo>
                  <a:lnTo>
                    <a:pt x="8942" y="20175"/>
                  </a:lnTo>
                  <a:lnTo>
                    <a:pt x="13651" y="21600"/>
                  </a:lnTo>
                  <a:lnTo>
                    <a:pt x="21600" y="14284"/>
                  </a:lnTo>
                  <a:lnTo>
                    <a:pt x="20525" y="9684"/>
                  </a:lnTo>
                  <a:close/>
                </a:path>
              </a:pathLst>
            </a:custGeom>
            <a:solidFill>
              <a:srgbClr val="ADDFF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30C20A9-3C73-432F-8904-07C888B56131}"/>
                </a:ext>
              </a:extLst>
            </p:cNvPr>
            <p:cNvSpPr/>
            <p:nvPr userDrawn="1"/>
          </p:nvSpPr>
          <p:spPr>
            <a:xfrm>
              <a:off x="3012121" y="2517879"/>
              <a:ext cx="3119756" cy="3332688"/>
            </a:xfrm>
            <a:custGeom>
              <a:avLst/>
              <a:gdLst>
                <a:gd name="connsiteX0" fmla="*/ 1517130 w 3119756"/>
                <a:gd name="connsiteY0" fmla="*/ 0 h 3332688"/>
                <a:gd name="connsiteX1" fmla="*/ 1584539 w 3119756"/>
                <a:gd name="connsiteY1" fmla="*/ 88826 h 3332688"/>
                <a:gd name="connsiteX2" fmla="*/ 1619030 w 3119756"/>
                <a:gd name="connsiteY2" fmla="*/ 113322 h 3332688"/>
                <a:gd name="connsiteX3" fmla="*/ 1645505 w 3119756"/>
                <a:gd name="connsiteY3" fmla="*/ 132125 h 3332688"/>
                <a:gd name="connsiteX4" fmla="*/ 1645505 w 3119756"/>
                <a:gd name="connsiteY4" fmla="*/ 132125 h 3332688"/>
                <a:gd name="connsiteX5" fmla="*/ 1671288 w 3119756"/>
                <a:gd name="connsiteY5" fmla="*/ 150437 h 3332688"/>
                <a:gd name="connsiteX6" fmla="*/ 1993375 w 3119756"/>
                <a:gd name="connsiteY6" fmla="*/ 187224 h 3332688"/>
                <a:gd name="connsiteX7" fmla="*/ 2092187 w 3119756"/>
                <a:gd name="connsiteY7" fmla="*/ 158450 h 3332688"/>
                <a:gd name="connsiteX8" fmla="*/ 2120147 w 3119756"/>
                <a:gd name="connsiteY8" fmla="*/ 146701 h 3332688"/>
                <a:gd name="connsiteX9" fmla="*/ 2188090 w 3119756"/>
                <a:gd name="connsiteY9" fmla="*/ 112380 h 3332688"/>
                <a:gd name="connsiteX10" fmla="*/ 2214149 w 3119756"/>
                <a:gd name="connsiteY10" fmla="*/ 96793 h 3332688"/>
                <a:gd name="connsiteX11" fmla="*/ 2294394 w 3119756"/>
                <a:gd name="connsiteY11" fmla="*/ 33955 h 3332688"/>
                <a:gd name="connsiteX12" fmla="*/ 2378862 w 3119756"/>
                <a:gd name="connsiteY12" fmla="*/ 86448 h 3332688"/>
                <a:gd name="connsiteX13" fmla="*/ 2407663 w 3119756"/>
                <a:gd name="connsiteY13" fmla="*/ 99466 h 3332688"/>
                <a:gd name="connsiteX14" fmla="*/ 2467636 w 3119756"/>
                <a:gd name="connsiteY14" fmla="*/ 124067 h 3332688"/>
                <a:gd name="connsiteX15" fmla="*/ 2502331 w 3119756"/>
                <a:gd name="connsiteY15" fmla="*/ 134227 h 3332688"/>
                <a:gd name="connsiteX16" fmla="*/ 2559897 w 3119756"/>
                <a:gd name="connsiteY16" fmla="*/ 147627 h 3332688"/>
                <a:gd name="connsiteX17" fmla="*/ 2596347 w 3119756"/>
                <a:gd name="connsiteY17" fmla="*/ 153211 h 3332688"/>
                <a:gd name="connsiteX18" fmla="*/ 2655218 w 3119756"/>
                <a:gd name="connsiteY18" fmla="*/ 157847 h 3332688"/>
                <a:gd name="connsiteX19" fmla="*/ 2690753 w 3119756"/>
                <a:gd name="connsiteY19" fmla="*/ 158834 h 3332688"/>
                <a:gd name="connsiteX20" fmla="*/ 2754864 w 3119756"/>
                <a:gd name="connsiteY20" fmla="*/ 155024 h 3332688"/>
                <a:gd name="connsiteX21" fmla="*/ 2785081 w 3119756"/>
                <a:gd name="connsiteY21" fmla="*/ 152376 h 3332688"/>
                <a:gd name="connsiteX22" fmla="*/ 2878492 w 3119756"/>
                <a:gd name="connsiteY22" fmla="*/ 134857 h 3332688"/>
                <a:gd name="connsiteX23" fmla="*/ 2878518 w 3119756"/>
                <a:gd name="connsiteY23" fmla="*/ 134852 h 3332688"/>
                <a:gd name="connsiteX24" fmla="*/ 2878541 w 3119756"/>
                <a:gd name="connsiteY24" fmla="*/ 134845 h 3332688"/>
                <a:gd name="connsiteX25" fmla="*/ 2969150 w 3119756"/>
                <a:gd name="connsiteY25" fmla="*/ 106698 h 3332688"/>
                <a:gd name="connsiteX26" fmla="*/ 3023953 w 3119756"/>
                <a:gd name="connsiteY26" fmla="*/ 83425 h 3332688"/>
                <a:gd name="connsiteX27" fmla="*/ 3024434 w 3119756"/>
                <a:gd name="connsiteY27" fmla="*/ 83641 h 3332688"/>
                <a:gd name="connsiteX28" fmla="*/ 3071316 w 3119756"/>
                <a:gd name="connsiteY28" fmla="*/ 63312 h 3332688"/>
                <a:gd name="connsiteX29" fmla="*/ 3092133 w 3119756"/>
                <a:gd name="connsiteY29" fmla="*/ 51417 h 3332688"/>
                <a:gd name="connsiteX30" fmla="*/ 3116101 w 3119756"/>
                <a:gd name="connsiteY30" fmla="*/ 109205 h 3332688"/>
                <a:gd name="connsiteX31" fmla="*/ 3119754 w 3119756"/>
                <a:gd name="connsiteY31" fmla="*/ 110208 h 3332688"/>
                <a:gd name="connsiteX32" fmla="*/ 3119754 w 3119756"/>
                <a:gd name="connsiteY32" fmla="*/ 118014 h 3332688"/>
                <a:gd name="connsiteX33" fmla="*/ 3119756 w 3119756"/>
                <a:gd name="connsiteY33" fmla="*/ 118019 h 3332688"/>
                <a:gd name="connsiteX34" fmla="*/ 3119754 w 3119756"/>
                <a:gd name="connsiteY34" fmla="*/ 118020 h 3332688"/>
                <a:gd name="connsiteX35" fmla="*/ 3119754 w 3119756"/>
                <a:gd name="connsiteY35" fmla="*/ 118279 h 3332688"/>
                <a:gd name="connsiteX36" fmla="*/ 3119754 w 3119756"/>
                <a:gd name="connsiteY36" fmla="*/ 179821 h 3332688"/>
                <a:gd name="connsiteX37" fmla="*/ 3087619 w 3119756"/>
                <a:gd name="connsiteY37" fmla="*/ 342943 h 3332688"/>
                <a:gd name="connsiteX38" fmla="*/ 3066118 w 3119756"/>
                <a:gd name="connsiteY38" fmla="*/ 452086 h 3332688"/>
                <a:gd name="connsiteX39" fmla="*/ 2934452 w 3119756"/>
                <a:gd name="connsiteY39" fmla="*/ 648557 h 3332688"/>
                <a:gd name="connsiteX40" fmla="*/ 2934452 w 3119756"/>
                <a:gd name="connsiteY40" fmla="*/ 1008673 h 3332688"/>
                <a:gd name="connsiteX41" fmla="*/ 2922694 w 3119756"/>
                <a:gd name="connsiteY41" fmla="*/ 1027982 h 3332688"/>
                <a:gd name="connsiteX42" fmla="*/ 2783190 w 3119756"/>
                <a:gd name="connsiteY42" fmla="*/ 1257520 h 3332688"/>
                <a:gd name="connsiteX43" fmla="*/ 2697976 w 3119756"/>
                <a:gd name="connsiteY43" fmla="*/ 1774523 h 3332688"/>
                <a:gd name="connsiteX44" fmla="*/ 2468614 w 3119756"/>
                <a:gd name="connsiteY44" fmla="*/ 1853208 h 3332688"/>
                <a:gd name="connsiteX45" fmla="*/ 2446839 w 3119756"/>
                <a:gd name="connsiteY45" fmla="*/ 2101813 h 3332688"/>
                <a:gd name="connsiteX46" fmla="*/ 2334626 w 3119756"/>
                <a:gd name="connsiteY46" fmla="*/ 2265699 h 3332688"/>
                <a:gd name="connsiteX47" fmla="*/ 2273656 w 3119756"/>
                <a:gd name="connsiteY47" fmla="*/ 2265699 h 3332688"/>
                <a:gd name="connsiteX48" fmla="*/ 2129941 w 3119756"/>
                <a:gd name="connsiteY48" fmla="*/ 2789703 h 3332688"/>
                <a:gd name="connsiteX49" fmla="*/ 1914916 w 3119756"/>
                <a:gd name="connsiteY49" fmla="*/ 3332688 h 3332688"/>
                <a:gd name="connsiteX50" fmla="*/ 1323253 w 3119756"/>
                <a:gd name="connsiteY50" fmla="*/ 3332688 h 3332688"/>
                <a:gd name="connsiteX51" fmla="*/ 1219896 w 3119756"/>
                <a:gd name="connsiteY51" fmla="*/ 3241054 h 3332688"/>
                <a:gd name="connsiteX52" fmla="*/ 1157184 w 3119756"/>
                <a:gd name="connsiteY52" fmla="*/ 2921729 h 3332688"/>
                <a:gd name="connsiteX53" fmla="*/ 1106666 w 3119756"/>
                <a:gd name="connsiteY53" fmla="*/ 2663469 h 3332688"/>
                <a:gd name="connsiteX54" fmla="*/ 750284 w 3119756"/>
                <a:gd name="connsiteY54" fmla="*/ 2605058 h 3332688"/>
                <a:gd name="connsiteX55" fmla="*/ 786575 w 3119756"/>
                <a:gd name="connsiteY55" fmla="*/ 2145017 h 3332688"/>
                <a:gd name="connsiteX56" fmla="*/ 570858 w 3119756"/>
                <a:gd name="connsiteY56" fmla="*/ 1699217 h 3332688"/>
                <a:gd name="connsiteX57" fmla="*/ 559101 w 3119756"/>
                <a:gd name="connsiteY57" fmla="*/ 1675322 h 3332688"/>
                <a:gd name="connsiteX58" fmla="*/ 457919 w 3119756"/>
                <a:gd name="connsiteY58" fmla="*/ 1974856 h 3332688"/>
                <a:gd name="connsiteX59" fmla="*/ 367917 w 3119756"/>
                <a:gd name="connsiteY59" fmla="*/ 1489471 h 3332688"/>
                <a:gd name="connsiteX60" fmla="*/ 188491 w 3119756"/>
                <a:gd name="connsiteY60" fmla="*/ 1518918 h 3332688"/>
                <a:gd name="connsiteX61" fmla="*/ 223186 w 3119756"/>
                <a:gd name="connsiteY61" fmla="*/ 902473 h 3332688"/>
                <a:gd name="connsiteX62" fmla="*/ 130280 w 3119756"/>
                <a:gd name="connsiteY62" fmla="*/ 537770 h 3332688"/>
                <a:gd name="connsiteX63" fmla="*/ 118957 w 3119756"/>
                <a:gd name="connsiteY63" fmla="*/ 525943 h 3332688"/>
                <a:gd name="connsiteX64" fmla="*/ 54793 w 3119756"/>
                <a:gd name="connsiteY64" fmla="*/ 459327 h 3332688"/>
                <a:gd name="connsiteX65" fmla="*/ 34802 w 3119756"/>
                <a:gd name="connsiteY65" fmla="*/ 342943 h 3332688"/>
                <a:gd name="connsiteX66" fmla="*/ 0 w 3119756"/>
                <a:gd name="connsiteY66" fmla="*/ 140352 h 3332688"/>
                <a:gd name="connsiteX67" fmla="*/ 6862 w 3119756"/>
                <a:gd name="connsiteY67" fmla="*/ 139020 h 3332688"/>
                <a:gd name="connsiteX68" fmla="*/ 7109 w 3119756"/>
                <a:gd name="connsiteY68" fmla="*/ 138311 h 3332688"/>
                <a:gd name="connsiteX69" fmla="*/ 8731 w 3119756"/>
                <a:gd name="connsiteY69" fmla="*/ 138658 h 3332688"/>
                <a:gd name="connsiteX70" fmla="*/ 8733 w 3119756"/>
                <a:gd name="connsiteY70" fmla="*/ 138657 h 3332688"/>
                <a:gd name="connsiteX71" fmla="*/ 134218 w 3119756"/>
                <a:gd name="connsiteY71" fmla="*/ 165458 h 3332688"/>
                <a:gd name="connsiteX72" fmla="*/ 331655 w 3119756"/>
                <a:gd name="connsiteY72" fmla="*/ 155198 h 3332688"/>
                <a:gd name="connsiteX73" fmla="*/ 331662 w 3119756"/>
                <a:gd name="connsiteY73" fmla="*/ 155196 h 3332688"/>
                <a:gd name="connsiteX74" fmla="*/ 457099 w 3119756"/>
                <a:gd name="connsiteY74" fmla="*/ 119239 h 3332688"/>
                <a:gd name="connsiteX75" fmla="*/ 498975 w 3119756"/>
                <a:gd name="connsiteY75" fmla="*/ 104069 h 3332688"/>
                <a:gd name="connsiteX76" fmla="*/ 520165 w 3119756"/>
                <a:gd name="connsiteY76" fmla="*/ 95685 h 3332688"/>
                <a:gd name="connsiteX77" fmla="*/ 585076 w 3119756"/>
                <a:gd name="connsiteY77" fmla="*/ 66854 h 3332688"/>
                <a:gd name="connsiteX78" fmla="*/ 638090 w 3119756"/>
                <a:gd name="connsiteY78" fmla="*/ 39716 h 3332688"/>
                <a:gd name="connsiteX79" fmla="*/ 651185 w 3119756"/>
                <a:gd name="connsiteY79" fmla="*/ 32521 h 3332688"/>
                <a:gd name="connsiteX80" fmla="*/ 675781 w 3119756"/>
                <a:gd name="connsiteY80" fmla="*/ 18541 h 3332688"/>
                <a:gd name="connsiteX81" fmla="*/ 683101 w 3119756"/>
                <a:gd name="connsiteY81" fmla="*/ 14233 h 3332688"/>
                <a:gd name="connsiteX82" fmla="*/ 693083 w 3119756"/>
                <a:gd name="connsiteY82" fmla="*/ 8117 h 3332688"/>
                <a:gd name="connsiteX83" fmla="*/ 1033996 w 3119756"/>
                <a:gd name="connsiteY83" fmla="*/ 165458 h 3332688"/>
                <a:gd name="connsiteX84" fmla="*/ 1504971 w 3119756"/>
                <a:gd name="connsiteY84" fmla="*/ 3334 h 333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119756" h="3332688">
                  <a:moveTo>
                    <a:pt x="1517130" y="0"/>
                  </a:moveTo>
                  <a:lnTo>
                    <a:pt x="1584539" y="88826"/>
                  </a:lnTo>
                  <a:lnTo>
                    <a:pt x="1619030" y="113322"/>
                  </a:lnTo>
                  <a:lnTo>
                    <a:pt x="1645505" y="132125"/>
                  </a:lnTo>
                  <a:lnTo>
                    <a:pt x="1645505" y="132125"/>
                  </a:lnTo>
                  <a:lnTo>
                    <a:pt x="1671288" y="150437"/>
                  </a:lnTo>
                  <a:cubicBezTo>
                    <a:pt x="1765901" y="198948"/>
                    <a:pt x="1881394" y="208924"/>
                    <a:pt x="1993375" y="187224"/>
                  </a:cubicBezTo>
                  <a:lnTo>
                    <a:pt x="2092187" y="158450"/>
                  </a:lnTo>
                  <a:lnTo>
                    <a:pt x="2120147" y="146701"/>
                  </a:lnTo>
                  <a:lnTo>
                    <a:pt x="2188090" y="112380"/>
                  </a:lnTo>
                  <a:lnTo>
                    <a:pt x="2214149" y="96793"/>
                  </a:lnTo>
                  <a:lnTo>
                    <a:pt x="2294394" y="33955"/>
                  </a:lnTo>
                  <a:lnTo>
                    <a:pt x="2378862" y="86448"/>
                  </a:lnTo>
                  <a:lnTo>
                    <a:pt x="2407663" y="99466"/>
                  </a:lnTo>
                  <a:lnTo>
                    <a:pt x="2467636" y="124067"/>
                  </a:lnTo>
                  <a:lnTo>
                    <a:pt x="2502331" y="134227"/>
                  </a:lnTo>
                  <a:lnTo>
                    <a:pt x="2559897" y="147627"/>
                  </a:lnTo>
                  <a:lnTo>
                    <a:pt x="2596347" y="153211"/>
                  </a:lnTo>
                  <a:lnTo>
                    <a:pt x="2655218" y="157847"/>
                  </a:lnTo>
                  <a:lnTo>
                    <a:pt x="2690753" y="158834"/>
                  </a:lnTo>
                  <a:lnTo>
                    <a:pt x="2754864" y="155024"/>
                  </a:lnTo>
                  <a:lnTo>
                    <a:pt x="2785081" y="152376"/>
                  </a:lnTo>
                  <a:lnTo>
                    <a:pt x="2878492" y="134857"/>
                  </a:lnTo>
                  <a:lnTo>
                    <a:pt x="2878518" y="134852"/>
                  </a:lnTo>
                  <a:lnTo>
                    <a:pt x="2878541" y="134845"/>
                  </a:lnTo>
                  <a:lnTo>
                    <a:pt x="2969150" y="106698"/>
                  </a:lnTo>
                  <a:lnTo>
                    <a:pt x="3023953" y="83425"/>
                  </a:lnTo>
                  <a:lnTo>
                    <a:pt x="3024434" y="83641"/>
                  </a:lnTo>
                  <a:lnTo>
                    <a:pt x="3071316" y="63312"/>
                  </a:lnTo>
                  <a:lnTo>
                    <a:pt x="3092133" y="51417"/>
                  </a:lnTo>
                  <a:lnTo>
                    <a:pt x="3116101" y="109205"/>
                  </a:lnTo>
                  <a:lnTo>
                    <a:pt x="3119754" y="110208"/>
                  </a:lnTo>
                  <a:lnTo>
                    <a:pt x="3119754" y="118014"/>
                  </a:lnTo>
                  <a:lnTo>
                    <a:pt x="3119756" y="118019"/>
                  </a:lnTo>
                  <a:lnTo>
                    <a:pt x="3119754" y="118020"/>
                  </a:lnTo>
                  <a:lnTo>
                    <a:pt x="3119754" y="118279"/>
                  </a:lnTo>
                  <a:lnTo>
                    <a:pt x="3119754" y="179821"/>
                  </a:lnTo>
                  <a:lnTo>
                    <a:pt x="3087619" y="342943"/>
                  </a:lnTo>
                  <a:lnTo>
                    <a:pt x="3066118" y="452086"/>
                  </a:lnTo>
                  <a:lnTo>
                    <a:pt x="2934452" y="648557"/>
                  </a:lnTo>
                  <a:lnTo>
                    <a:pt x="2934452" y="1008673"/>
                  </a:lnTo>
                  <a:lnTo>
                    <a:pt x="2922694" y="1027982"/>
                  </a:lnTo>
                  <a:lnTo>
                    <a:pt x="2783190" y="1257520"/>
                  </a:lnTo>
                  <a:lnTo>
                    <a:pt x="2697976" y="1774523"/>
                  </a:lnTo>
                  <a:lnTo>
                    <a:pt x="2468614" y="1853208"/>
                  </a:lnTo>
                  <a:lnTo>
                    <a:pt x="2446839" y="2101813"/>
                  </a:lnTo>
                  <a:lnTo>
                    <a:pt x="2334626" y="2265699"/>
                  </a:lnTo>
                  <a:lnTo>
                    <a:pt x="2273656" y="2265699"/>
                  </a:lnTo>
                  <a:lnTo>
                    <a:pt x="2129941" y="2789703"/>
                  </a:lnTo>
                  <a:lnTo>
                    <a:pt x="1914916" y="3332688"/>
                  </a:lnTo>
                  <a:lnTo>
                    <a:pt x="1323253" y="3332688"/>
                  </a:lnTo>
                  <a:lnTo>
                    <a:pt x="1219896" y="3241054"/>
                  </a:lnTo>
                  <a:lnTo>
                    <a:pt x="1157184" y="2921729"/>
                  </a:lnTo>
                  <a:lnTo>
                    <a:pt x="1106666" y="2663469"/>
                  </a:lnTo>
                  <a:lnTo>
                    <a:pt x="750284" y="2605058"/>
                  </a:lnTo>
                  <a:lnTo>
                    <a:pt x="786575" y="2145017"/>
                  </a:lnTo>
                  <a:lnTo>
                    <a:pt x="570858" y="1699217"/>
                  </a:lnTo>
                  <a:lnTo>
                    <a:pt x="559101" y="1675322"/>
                  </a:lnTo>
                  <a:lnTo>
                    <a:pt x="457919" y="1974856"/>
                  </a:lnTo>
                  <a:lnTo>
                    <a:pt x="367917" y="1489471"/>
                  </a:lnTo>
                  <a:lnTo>
                    <a:pt x="188491" y="1518918"/>
                  </a:lnTo>
                  <a:lnTo>
                    <a:pt x="223186" y="902473"/>
                  </a:lnTo>
                  <a:lnTo>
                    <a:pt x="130280" y="537770"/>
                  </a:lnTo>
                  <a:lnTo>
                    <a:pt x="118957" y="525943"/>
                  </a:lnTo>
                  <a:lnTo>
                    <a:pt x="54793" y="459327"/>
                  </a:lnTo>
                  <a:lnTo>
                    <a:pt x="34802" y="342943"/>
                  </a:lnTo>
                  <a:lnTo>
                    <a:pt x="0" y="140352"/>
                  </a:lnTo>
                  <a:lnTo>
                    <a:pt x="6862" y="139020"/>
                  </a:lnTo>
                  <a:lnTo>
                    <a:pt x="7109" y="138311"/>
                  </a:lnTo>
                  <a:lnTo>
                    <a:pt x="8731" y="138658"/>
                  </a:lnTo>
                  <a:lnTo>
                    <a:pt x="8733" y="138657"/>
                  </a:lnTo>
                  <a:lnTo>
                    <a:pt x="134218" y="165458"/>
                  </a:lnTo>
                  <a:cubicBezTo>
                    <a:pt x="199471" y="173947"/>
                    <a:pt x="267027" y="168357"/>
                    <a:pt x="331655" y="155198"/>
                  </a:cubicBezTo>
                  <a:lnTo>
                    <a:pt x="331662" y="155196"/>
                  </a:lnTo>
                  <a:lnTo>
                    <a:pt x="457099" y="119239"/>
                  </a:lnTo>
                  <a:lnTo>
                    <a:pt x="498975" y="104069"/>
                  </a:lnTo>
                  <a:lnTo>
                    <a:pt x="520165" y="95685"/>
                  </a:lnTo>
                  <a:lnTo>
                    <a:pt x="585076" y="66854"/>
                  </a:lnTo>
                  <a:lnTo>
                    <a:pt x="638090" y="39716"/>
                  </a:lnTo>
                  <a:lnTo>
                    <a:pt x="651185" y="32521"/>
                  </a:lnTo>
                  <a:lnTo>
                    <a:pt x="675781" y="18541"/>
                  </a:lnTo>
                  <a:lnTo>
                    <a:pt x="683101" y="14233"/>
                  </a:lnTo>
                  <a:lnTo>
                    <a:pt x="693083" y="8117"/>
                  </a:lnTo>
                  <a:cubicBezTo>
                    <a:pt x="693083" y="8117"/>
                    <a:pt x="746351" y="165458"/>
                    <a:pt x="1033996" y="165458"/>
                  </a:cubicBezTo>
                  <a:cubicBezTo>
                    <a:pt x="1321641" y="165458"/>
                    <a:pt x="1504971" y="3334"/>
                    <a:pt x="1504971" y="3334"/>
                  </a:cubicBezTo>
                  <a:close/>
                </a:path>
              </a:pathLst>
            </a:custGeom>
            <a:solidFill>
              <a:srgbClr val="3EA3DB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4057DAE-1D56-4E54-B768-E874793AB1E9}"/>
                </a:ext>
              </a:extLst>
            </p:cNvPr>
            <p:cNvSpPr/>
            <p:nvPr userDrawn="1"/>
          </p:nvSpPr>
          <p:spPr>
            <a:xfrm>
              <a:off x="4169861" y="2861275"/>
              <a:ext cx="1765885" cy="337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16" y="7094"/>
                  </a:moveTo>
                  <a:lnTo>
                    <a:pt x="14424" y="6186"/>
                  </a:lnTo>
                  <a:lnTo>
                    <a:pt x="12569" y="3467"/>
                  </a:lnTo>
                  <a:lnTo>
                    <a:pt x="9735" y="4745"/>
                  </a:lnTo>
                  <a:lnTo>
                    <a:pt x="6863" y="4000"/>
                  </a:lnTo>
                  <a:lnTo>
                    <a:pt x="6863" y="0"/>
                  </a:lnTo>
                  <a:lnTo>
                    <a:pt x="5240" y="4585"/>
                  </a:lnTo>
                  <a:lnTo>
                    <a:pt x="8964" y="7840"/>
                  </a:lnTo>
                  <a:lnTo>
                    <a:pt x="7316" y="11199"/>
                  </a:lnTo>
                  <a:lnTo>
                    <a:pt x="6863" y="9813"/>
                  </a:lnTo>
                  <a:lnTo>
                    <a:pt x="5240" y="11839"/>
                  </a:lnTo>
                  <a:lnTo>
                    <a:pt x="1872" y="10826"/>
                  </a:lnTo>
                  <a:lnTo>
                    <a:pt x="8" y="13280"/>
                  </a:lnTo>
                  <a:lnTo>
                    <a:pt x="1872" y="13708"/>
                  </a:lnTo>
                  <a:lnTo>
                    <a:pt x="0" y="16495"/>
                  </a:lnTo>
                  <a:lnTo>
                    <a:pt x="762" y="18539"/>
                  </a:lnTo>
                  <a:lnTo>
                    <a:pt x="7367" y="21600"/>
                  </a:lnTo>
                  <a:lnTo>
                    <a:pt x="8917" y="19589"/>
                  </a:lnTo>
                  <a:lnTo>
                    <a:pt x="11899" y="15651"/>
                  </a:lnTo>
                  <a:lnTo>
                    <a:pt x="13657" y="12298"/>
                  </a:lnTo>
                  <a:lnTo>
                    <a:pt x="14403" y="12298"/>
                  </a:lnTo>
                  <a:lnTo>
                    <a:pt x="15775" y="11252"/>
                  </a:lnTo>
                  <a:lnTo>
                    <a:pt x="16046" y="9660"/>
                  </a:lnTo>
                  <a:lnTo>
                    <a:pt x="18847" y="9155"/>
                  </a:lnTo>
                  <a:lnTo>
                    <a:pt x="19893" y="5846"/>
                  </a:lnTo>
                  <a:lnTo>
                    <a:pt x="21600" y="4377"/>
                  </a:lnTo>
                  <a:lnTo>
                    <a:pt x="17516" y="4960"/>
                  </a:lnTo>
                  <a:close/>
                </a:path>
              </a:pathLst>
            </a:custGeom>
            <a:solidFill>
              <a:srgbClr val="2083BA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C7A75440-AFDA-4A74-9977-3D86DFF31507}"/>
                </a:ext>
              </a:extLst>
            </p:cNvPr>
            <p:cNvSpPr/>
            <p:nvPr userDrawn="1"/>
          </p:nvSpPr>
          <p:spPr>
            <a:xfrm>
              <a:off x="3130900" y="2861275"/>
              <a:ext cx="507708" cy="163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76" y="5080"/>
                  </a:moveTo>
                  <a:lnTo>
                    <a:pt x="12642" y="0"/>
                  </a:lnTo>
                  <a:lnTo>
                    <a:pt x="0" y="2402"/>
                  </a:lnTo>
                  <a:lnTo>
                    <a:pt x="501" y="2560"/>
                  </a:lnTo>
                  <a:lnTo>
                    <a:pt x="4435" y="7391"/>
                  </a:lnTo>
                  <a:lnTo>
                    <a:pt x="2962" y="15558"/>
                  </a:lnTo>
                  <a:lnTo>
                    <a:pt x="10594" y="15172"/>
                  </a:lnTo>
                  <a:lnTo>
                    <a:pt x="14425" y="21600"/>
                  </a:lnTo>
                  <a:lnTo>
                    <a:pt x="18727" y="17632"/>
                  </a:lnTo>
                  <a:lnTo>
                    <a:pt x="19228" y="17955"/>
                  </a:lnTo>
                  <a:lnTo>
                    <a:pt x="21600" y="3509"/>
                  </a:lnTo>
                  <a:close/>
                </a:path>
              </a:pathLst>
            </a:custGeom>
            <a:solidFill>
              <a:srgbClr val="2F94CA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E53AA1C-1030-4742-B675-64CFCF75F45A}"/>
                </a:ext>
              </a:extLst>
            </p:cNvPr>
            <p:cNvSpPr/>
            <p:nvPr userDrawn="1"/>
          </p:nvSpPr>
          <p:spPr>
            <a:xfrm>
              <a:off x="3976247" y="3362222"/>
              <a:ext cx="378531" cy="85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596"/>
                  </a:moveTo>
                  <a:lnTo>
                    <a:pt x="11245" y="0"/>
                  </a:lnTo>
                  <a:lnTo>
                    <a:pt x="13102" y="6564"/>
                  </a:lnTo>
                  <a:lnTo>
                    <a:pt x="21600" y="4867"/>
                  </a:lnTo>
                  <a:lnTo>
                    <a:pt x="10790" y="21600"/>
                  </a:lnTo>
                  <a:close/>
                </a:path>
              </a:pathLst>
            </a:custGeom>
            <a:solidFill>
              <a:srgbClr val="44ADE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FAE86803-AFB5-4E6D-8CDD-66857915E2E2}"/>
                </a:ext>
              </a:extLst>
            </p:cNvPr>
            <p:cNvSpPr/>
            <p:nvPr userDrawn="1"/>
          </p:nvSpPr>
          <p:spPr>
            <a:xfrm>
              <a:off x="5640444" y="2771608"/>
              <a:ext cx="297839" cy="29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27" y="8645"/>
                  </a:moveTo>
                  <a:lnTo>
                    <a:pt x="0" y="21600"/>
                  </a:lnTo>
                  <a:lnTo>
                    <a:pt x="21600" y="11104"/>
                  </a:lnTo>
                  <a:lnTo>
                    <a:pt x="14492" y="0"/>
                  </a:lnTo>
                  <a:close/>
                </a:path>
              </a:pathLst>
            </a:custGeom>
            <a:solidFill>
              <a:srgbClr val="2083BA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13707226-E74A-4413-83AA-B120C2810D96}"/>
                </a:ext>
              </a:extLst>
            </p:cNvPr>
            <p:cNvGrpSpPr/>
            <p:nvPr userDrawn="1"/>
          </p:nvGrpSpPr>
          <p:grpSpPr>
            <a:xfrm>
              <a:off x="3957639" y="4469592"/>
              <a:ext cx="491272" cy="585122"/>
              <a:chOff x="3863481" y="3960327"/>
              <a:chExt cx="577850" cy="695510"/>
            </a:xfrm>
          </p:grpSpPr>
          <p:sp>
            <p:nvSpPr>
              <p:cNvPr id="86" name="Freeform 80">
                <a:extLst>
                  <a:ext uri="{FF2B5EF4-FFF2-40B4-BE49-F238E27FC236}">
                    <a16:creationId xmlns:a16="http://schemas.microsoft.com/office/drawing/2014/main" id="{AB744464-9A88-4B71-8AB5-91FDA2AC3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2304" y="4017907"/>
                <a:ext cx="217488" cy="637930"/>
              </a:xfrm>
              <a:custGeom>
                <a:avLst/>
                <a:gdLst>
                  <a:gd name="T0" fmla="*/ 455 w 546"/>
                  <a:gd name="T1" fmla="*/ 1684 h 1684"/>
                  <a:gd name="T2" fmla="*/ 36 w 546"/>
                  <a:gd name="T3" fmla="*/ 136 h 1684"/>
                  <a:gd name="T4" fmla="*/ 0 w 546"/>
                  <a:gd name="T5" fmla="*/ 0 h 1684"/>
                  <a:gd name="T6" fmla="*/ 546 w 546"/>
                  <a:gd name="T7" fmla="*/ 509 h 1684"/>
                  <a:gd name="T8" fmla="*/ 455 w 546"/>
                  <a:gd name="T9" fmla="*/ 1684 h 1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6" h="1684">
                    <a:moveTo>
                      <a:pt x="455" y="1684"/>
                    </a:moveTo>
                    <a:lnTo>
                      <a:pt x="36" y="136"/>
                    </a:lnTo>
                    <a:lnTo>
                      <a:pt x="0" y="0"/>
                    </a:lnTo>
                    <a:lnTo>
                      <a:pt x="546" y="509"/>
                    </a:lnTo>
                    <a:lnTo>
                      <a:pt x="455" y="1684"/>
                    </a:lnTo>
                    <a:close/>
                  </a:path>
                </a:pathLst>
              </a:custGeom>
              <a:solidFill>
                <a:srgbClr val="2083BA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" name="Freeform 81">
                <a:extLst>
                  <a:ext uri="{FF2B5EF4-FFF2-40B4-BE49-F238E27FC236}">
                    <a16:creationId xmlns:a16="http://schemas.microsoft.com/office/drawing/2014/main" id="{643B341D-8F4F-4F3D-A3C2-88FA49D49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456" y="4054274"/>
                <a:ext cx="396875" cy="601563"/>
              </a:xfrm>
              <a:custGeom>
                <a:avLst/>
                <a:gdLst>
                  <a:gd name="T0" fmla="*/ 0 w 1002"/>
                  <a:gd name="T1" fmla="*/ 1589 h 1589"/>
                  <a:gd name="T2" fmla="*/ 91 w 1002"/>
                  <a:gd name="T3" fmla="*/ 414 h 1589"/>
                  <a:gd name="T4" fmla="*/ 1002 w 1002"/>
                  <a:gd name="T5" fmla="*/ 0 h 1589"/>
                  <a:gd name="T6" fmla="*/ 360 w 1002"/>
                  <a:gd name="T7" fmla="*/ 1572 h 1589"/>
                  <a:gd name="T8" fmla="*/ 0 w 1002"/>
                  <a:gd name="T9" fmla="*/ 1589 h 1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2" h="1589">
                    <a:moveTo>
                      <a:pt x="0" y="1589"/>
                    </a:moveTo>
                    <a:lnTo>
                      <a:pt x="91" y="414"/>
                    </a:lnTo>
                    <a:lnTo>
                      <a:pt x="1002" y="0"/>
                    </a:lnTo>
                    <a:lnTo>
                      <a:pt x="360" y="1572"/>
                    </a:lnTo>
                    <a:lnTo>
                      <a:pt x="0" y="1589"/>
                    </a:lnTo>
                    <a:close/>
                  </a:path>
                </a:pathLst>
              </a:custGeom>
              <a:solidFill>
                <a:srgbClr val="2083BA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Freeform 82">
                <a:extLst>
                  <a:ext uri="{FF2B5EF4-FFF2-40B4-BE49-F238E27FC236}">
                    <a16:creationId xmlns:a16="http://schemas.microsoft.com/office/drawing/2014/main" id="{46BC6515-6FFA-476C-B6D4-B6B37A810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481" y="3960327"/>
                <a:ext cx="577850" cy="250020"/>
              </a:xfrm>
              <a:custGeom>
                <a:avLst/>
                <a:gdLst>
                  <a:gd name="T0" fmla="*/ 546 w 1457"/>
                  <a:gd name="T1" fmla="*/ 661 h 661"/>
                  <a:gd name="T2" fmla="*/ 546 w 1457"/>
                  <a:gd name="T3" fmla="*/ 661 h 661"/>
                  <a:gd name="T4" fmla="*/ 0 w 1457"/>
                  <a:gd name="T5" fmla="*/ 152 h 661"/>
                  <a:gd name="T6" fmla="*/ 119 w 1457"/>
                  <a:gd name="T7" fmla="*/ 138 h 661"/>
                  <a:gd name="T8" fmla="*/ 1323 w 1457"/>
                  <a:gd name="T9" fmla="*/ 0 h 661"/>
                  <a:gd name="T10" fmla="*/ 1457 w 1457"/>
                  <a:gd name="T11" fmla="*/ 247 h 661"/>
                  <a:gd name="T12" fmla="*/ 546 w 1457"/>
                  <a:gd name="T13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57" h="661">
                    <a:moveTo>
                      <a:pt x="546" y="661"/>
                    </a:moveTo>
                    <a:lnTo>
                      <a:pt x="546" y="661"/>
                    </a:lnTo>
                    <a:lnTo>
                      <a:pt x="0" y="152"/>
                    </a:lnTo>
                    <a:lnTo>
                      <a:pt x="119" y="138"/>
                    </a:lnTo>
                    <a:lnTo>
                      <a:pt x="1323" y="0"/>
                    </a:lnTo>
                    <a:lnTo>
                      <a:pt x="1457" y="247"/>
                    </a:lnTo>
                    <a:lnTo>
                      <a:pt x="546" y="661"/>
                    </a:lnTo>
                    <a:close/>
                  </a:path>
                </a:pathLst>
              </a:custGeom>
              <a:solidFill>
                <a:srgbClr val="44ADE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E1FF6E2-0FC4-4291-9E67-385B0E57CF5F}"/>
                </a:ext>
              </a:extLst>
            </p:cNvPr>
            <p:cNvSpPr/>
            <p:nvPr userDrawn="1"/>
          </p:nvSpPr>
          <p:spPr>
            <a:xfrm>
              <a:off x="4907449" y="4198996"/>
              <a:ext cx="378531" cy="55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27" y="8645"/>
                  </a:moveTo>
                  <a:lnTo>
                    <a:pt x="0" y="21600"/>
                  </a:lnTo>
                  <a:lnTo>
                    <a:pt x="21600" y="11104"/>
                  </a:lnTo>
                  <a:lnTo>
                    <a:pt x="14492" y="0"/>
                  </a:lnTo>
                  <a:close/>
                </a:path>
              </a:pathLst>
            </a:custGeom>
            <a:solidFill>
              <a:srgbClr val="44ADE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7EE076A-EDF3-4ED6-8CB1-9D01ACE3CFDC}"/>
              </a:ext>
            </a:extLst>
          </p:cNvPr>
          <p:cNvCxnSpPr>
            <a:cxnSpLocks/>
          </p:cNvCxnSpPr>
          <p:nvPr/>
        </p:nvCxnSpPr>
        <p:spPr>
          <a:xfrm flipV="1">
            <a:off x="6410437" y="1105991"/>
            <a:ext cx="0" cy="14839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E1996AC-A328-4095-B262-324973F44915}"/>
              </a:ext>
            </a:extLst>
          </p:cNvPr>
          <p:cNvCxnSpPr>
            <a:cxnSpLocks/>
          </p:cNvCxnSpPr>
          <p:nvPr/>
        </p:nvCxnSpPr>
        <p:spPr>
          <a:xfrm flipV="1">
            <a:off x="6410437" y="2651146"/>
            <a:ext cx="0" cy="35073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AA24B9-0588-4638-B13D-DEA66317C9C2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634B4FF-4E0B-4444-8F7D-8A1B8F29931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AC63DFC-A252-482D-A184-BC6C8A0B6D4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A211ABE-1F34-4EA3-BD5A-139A5B92469F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4100EF7-9B96-4B6C-A15E-DEFEAD1991E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5AFA5F3-318F-48CE-996E-7B6EE239DAD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86C4ED3-3C3B-486D-B33E-ED420BA228C9}"/>
              </a:ext>
            </a:extLst>
          </p:cNvPr>
          <p:cNvGrpSpPr/>
          <p:nvPr/>
        </p:nvGrpSpPr>
        <p:grpSpPr>
          <a:xfrm>
            <a:off x="6697329" y="1053961"/>
            <a:ext cx="2202817" cy="1237868"/>
            <a:chOff x="6697329" y="1266169"/>
            <a:chExt cx="2202817" cy="123786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31808A1-1936-42CD-BB16-FD5459D0FA92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5A2C9E0-ECA4-45C2-80EE-EF5B3FDFD92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2254CE6-AF56-4197-9526-E2017B73E107}"/>
              </a:ext>
            </a:extLst>
          </p:cNvPr>
          <p:cNvGrpSpPr/>
          <p:nvPr/>
        </p:nvGrpSpPr>
        <p:grpSpPr>
          <a:xfrm>
            <a:off x="255548" y="1053960"/>
            <a:ext cx="2202816" cy="1237867"/>
            <a:chOff x="255548" y="1266168"/>
            <a:chExt cx="2202816" cy="123786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0F9ACB2-2798-4AE7-99E2-E003B8E20EFF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1B60829-289E-40CC-9F85-F987E4A9DA4F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820BEE1-0DDB-424E-8EF7-D541884F2EE3}"/>
              </a:ext>
            </a:extLst>
          </p:cNvPr>
          <p:cNvGrpSpPr/>
          <p:nvPr/>
        </p:nvGrpSpPr>
        <p:grpSpPr>
          <a:xfrm>
            <a:off x="6697329" y="3271650"/>
            <a:ext cx="2202817" cy="1237866"/>
            <a:chOff x="6691483" y="4757378"/>
            <a:chExt cx="2202817" cy="123786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CEA3C07-E2A5-4616-9CC1-3CD85784C884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8B454DF-C840-4E71-98CC-5690CEF76EE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DEBBE11-CABC-414A-BD4E-03C6C13051A6}"/>
              </a:ext>
            </a:extLst>
          </p:cNvPr>
          <p:cNvGrpSpPr/>
          <p:nvPr/>
        </p:nvGrpSpPr>
        <p:grpSpPr>
          <a:xfrm>
            <a:off x="255548" y="3271650"/>
            <a:ext cx="2202816" cy="1237866"/>
            <a:chOff x="249702" y="4757378"/>
            <a:chExt cx="2202816" cy="123786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FCAA113-3F30-4793-A7A4-4C41F2C19A1E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516DDF1-9AAF-4116-B6A6-20A76DC583F5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58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269</Words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Open Sans</vt:lpstr>
      <vt:lpstr>Template PresentationGo</vt:lpstr>
      <vt:lpstr>Custom Design</vt:lpstr>
      <vt:lpstr>Iceberg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Iceberg Diagram</dc:title>
  <dc:creator>PresentationGO.com</dc:creator>
  <dc:description>© Copyright PresentationGO.com</dc:description>
  <dcterms:created xsi:type="dcterms:W3CDTF">2014-11-26T05:14:11Z</dcterms:created>
  <dcterms:modified xsi:type="dcterms:W3CDTF">2019-08-09T19:32:06Z</dcterms:modified>
  <cp:category>Graphics &amp; Metaphors</cp:category>
</cp:coreProperties>
</file>