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28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15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Iceberg with 4 Layers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3C2535-B41F-47B8-A7E2-15491E3C1CF1}"/>
              </a:ext>
            </a:extLst>
          </p:cNvPr>
          <p:cNvGrpSpPr/>
          <p:nvPr/>
        </p:nvGrpSpPr>
        <p:grpSpPr>
          <a:xfrm>
            <a:off x="4760402" y="660372"/>
            <a:ext cx="2671197" cy="1579966"/>
            <a:chOff x="4760401" y="660372"/>
            <a:chExt cx="2671197" cy="157996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DD6DDD-6A15-4A77-8A09-F5D9360EAC04}"/>
                </a:ext>
              </a:extLst>
            </p:cNvPr>
            <p:cNvSpPr/>
            <p:nvPr/>
          </p:nvSpPr>
          <p:spPr>
            <a:xfrm>
              <a:off x="4760401" y="660372"/>
              <a:ext cx="2671197" cy="15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646" y="15116"/>
                  </a:lnTo>
                  <a:lnTo>
                    <a:pt x="19684" y="14323"/>
                  </a:lnTo>
                  <a:lnTo>
                    <a:pt x="18125" y="8862"/>
                  </a:lnTo>
                  <a:lnTo>
                    <a:pt x="16260" y="7680"/>
                  </a:lnTo>
                  <a:lnTo>
                    <a:pt x="14105" y="3012"/>
                  </a:lnTo>
                  <a:lnTo>
                    <a:pt x="12844" y="2378"/>
                  </a:lnTo>
                  <a:lnTo>
                    <a:pt x="11703" y="0"/>
                  </a:lnTo>
                  <a:lnTo>
                    <a:pt x="10025" y="6960"/>
                  </a:lnTo>
                  <a:lnTo>
                    <a:pt x="9062" y="6009"/>
                  </a:lnTo>
                  <a:lnTo>
                    <a:pt x="6064" y="10793"/>
                  </a:lnTo>
                  <a:lnTo>
                    <a:pt x="3662" y="12018"/>
                  </a:lnTo>
                  <a:lnTo>
                    <a:pt x="2998" y="15188"/>
                  </a:lnTo>
                  <a:lnTo>
                    <a:pt x="1107" y="1668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1837D64A-B406-4597-885B-C7BD268BC997}"/>
                </a:ext>
              </a:extLst>
            </p:cNvPr>
            <p:cNvSpPr/>
            <p:nvPr/>
          </p:nvSpPr>
          <p:spPr>
            <a:xfrm>
              <a:off x="4897331" y="1766348"/>
              <a:ext cx="315994" cy="2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4"/>
                  </a:moveTo>
                  <a:lnTo>
                    <a:pt x="21600" y="21600"/>
                  </a:lnTo>
                  <a:lnTo>
                    <a:pt x="1598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368C21B-5EAF-40A6-BE60-26C3922393D5}"/>
                </a:ext>
              </a:extLst>
            </p:cNvPr>
            <p:cNvSpPr/>
            <p:nvPr/>
          </p:nvSpPr>
          <p:spPr>
            <a:xfrm>
              <a:off x="6192903" y="1808481"/>
              <a:ext cx="178010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37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7DA92DD0-8115-494F-9BDA-44F7D57EB1A5}"/>
                </a:ext>
              </a:extLst>
            </p:cNvPr>
            <p:cNvSpPr/>
            <p:nvPr/>
          </p:nvSpPr>
          <p:spPr>
            <a:xfrm>
              <a:off x="5887444" y="1102763"/>
              <a:ext cx="119023" cy="78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248" y="21600"/>
                  </a:lnTo>
                  <a:lnTo>
                    <a:pt x="21600" y="19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749CA816-39E6-4B62-A6E7-8B98FB7C2A27}"/>
                </a:ext>
              </a:extLst>
            </p:cNvPr>
            <p:cNvSpPr/>
            <p:nvPr/>
          </p:nvSpPr>
          <p:spPr>
            <a:xfrm>
              <a:off x="6245569" y="839435"/>
              <a:ext cx="267542" cy="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14" y="0"/>
                  </a:moveTo>
                  <a:lnTo>
                    <a:pt x="0" y="21600"/>
                  </a:lnTo>
                  <a:lnTo>
                    <a:pt x="21600" y="273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78D171A1-9917-4064-B8A7-A6FA44FDEE61}"/>
                </a:ext>
              </a:extLst>
            </p:cNvPr>
            <p:cNvSpPr/>
            <p:nvPr/>
          </p:nvSpPr>
          <p:spPr>
            <a:xfrm>
              <a:off x="6772225" y="1218627"/>
              <a:ext cx="230674" cy="6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9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35787800-9703-4019-8752-302FC44DF726}"/>
                </a:ext>
              </a:extLst>
            </p:cNvPr>
            <p:cNvSpPr/>
            <p:nvPr/>
          </p:nvSpPr>
          <p:spPr>
            <a:xfrm>
              <a:off x="7003953" y="1703150"/>
              <a:ext cx="311782" cy="53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0"/>
                  </a:moveTo>
                  <a:lnTo>
                    <a:pt x="21600" y="235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E9315B30-B2E8-49D8-9F00-17EE346AC3A9}"/>
                </a:ext>
              </a:extLst>
            </p:cNvPr>
            <p:cNvSpPr/>
            <p:nvPr/>
          </p:nvSpPr>
          <p:spPr>
            <a:xfrm>
              <a:off x="5213325" y="1450356"/>
              <a:ext cx="297033" cy="39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4896"/>
                  </a:lnTo>
                  <a:lnTo>
                    <a:pt x="543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AAC478D-AF05-4C50-ACA3-9EE376E40DCF}"/>
                </a:ext>
              </a:extLst>
            </p:cNvPr>
            <p:cNvSpPr/>
            <p:nvPr/>
          </p:nvSpPr>
          <p:spPr>
            <a:xfrm>
              <a:off x="5571450" y="1808481"/>
              <a:ext cx="430805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7447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F0484009-1898-4182-84E2-283D4503B677}"/>
              </a:ext>
            </a:extLst>
          </p:cNvPr>
          <p:cNvSpPr/>
          <p:nvPr/>
        </p:nvSpPr>
        <p:spPr>
          <a:xfrm>
            <a:off x="4468816" y="3054547"/>
            <a:ext cx="3491384" cy="848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7" y="1179"/>
                </a:lnTo>
                <a:lnTo>
                  <a:pt x="749" y="21600"/>
                </a:lnTo>
                <a:lnTo>
                  <a:pt x="19354" y="21600"/>
                </a:lnTo>
                <a:lnTo>
                  <a:pt x="19666" y="11818"/>
                </a:lnTo>
                <a:lnTo>
                  <a:pt x="21569" y="295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FCB8AB-4A35-4F8F-BBEC-F04A848B0EF7}"/>
              </a:ext>
            </a:extLst>
          </p:cNvPr>
          <p:cNvSpPr/>
          <p:nvPr/>
        </p:nvSpPr>
        <p:spPr>
          <a:xfrm>
            <a:off x="3964526" y="2240338"/>
            <a:ext cx="4262948" cy="769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3" y="21600"/>
                </a:moveTo>
                <a:lnTo>
                  <a:pt x="21600" y="0"/>
                </a:lnTo>
                <a:lnTo>
                  <a:pt x="0" y="0"/>
                </a:lnTo>
                <a:lnTo>
                  <a:pt x="2359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3151B4-7D66-48CD-85AB-DB42D62A3F4D}"/>
              </a:ext>
            </a:extLst>
          </p:cNvPr>
          <p:cNvSpPr/>
          <p:nvPr/>
        </p:nvSpPr>
        <p:spPr>
          <a:xfrm>
            <a:off x="5292494" y="4936814"/>
            <a:ext cx="1943207" cy="1260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54" y="1263"/>
                </a:lnTo>
                <a:lnTo>
                  <a:pt x="1588" y="8571"/>
                </a:lnTo>
                <a:lnTo>
                  <a:pt x="6054" y="17071"/>
                </a:lnTo>
                <a:lnTo>
                  <a:pt x="7381" y="11946"/>
                </a:lnTo>
                <a:lnTo>
                  <a:pt x="8035" y="13696"/>
                </a:lnTo>
                <a:lnTo>
                  <a:pt x="9212" y="11350"/>
                </a:lnTo>
                <a:lnTo>
                  <a:pt x="10931" y="21600"/>
                </a:lnTo>
                <a:lnTo>
                  <a:pt x="12370" y="12235"/>
                </a:lnTo>
                <a:lnTo>
                  <a:pt x="13958" y="14129"/>
                </a:lnTo>
                <a:lnTo>
                  <a:pt x="15677" y="8427"/>
                </a:lnTo>
                <a:lnTo>
                  <a:pt x="16985" y="10195"/>
                </a:lnTo>
                <a:lnTo>
                  <a:pt x="18704" y="507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C243690-35EB-4D25-A6D4-BE549C2DEEBE}"/>
              </a:ext>
            </a:extLst>
          </p:cNvPr>
          <p:cNvSpPr/>
          <p:nvPr/>
        </p:nvSpPr>
        <p:spPr>
          <a:xfrm>
            <a:off x="4620105" y="3947754"/>
            <a:ext cx="2963557" cy="944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639" y="9319"/>
                </a:lnTo>
                <a:lnTo>
                  <a:pt x="4754" y="14593"/>
                </a:lnTo>
                <a:lnTo>
                  <a:pt x="3982" y="19264"/>
                </a:lnTo>
                <a:lnTo>
                  <a:pt x="4582" y="21600"/>
                </a:lnTo>
                <a:lnTo>
                  <a:pt x="19297" y="21600"/>
                </a:lnTo>
                <a:lnTo>
                  <a:pt x="19346" y="21456"/>
                </a:lnTo>
                <a:lnTo>
                  <a:pt x="19346" y="11847"/>
                </a:lnTo>
                <a:lnTo>
                  <a:pt x="21502" y="2288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DD149AC-A34C-42A7-BE7E-20F4720C94B4}"/>
              </a:ext>
            </a:extLst>
          </p:cNvPr>
          <p:cNvCxnSpPr>
            <a:cxnSpLocks/>
          </p:cNvCxnSpPr>
          <p:nvPr/>
        </p:nvCxnSpPr>
        <p:spPr>
          <a:xfrm>
            <a:off x="0" y="2235072"/>
            <a:ext cx="12192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4917ECB-7CA1-428B-B794-DF66D80DDB1B}"/>
              </a:ext>
            </a:extLst>
          </p:cNvPr>
          <p:cNvSpPr/>
          <p:nvPr/>
        </p:nvSpPr>
        <p:spPr>
          <a:xfrm>
            <a:off x="0" y="2235071"/>
            <a:ext cx="12192000" cy="4070191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BCA7137C-D541-4B99-96D7-155E0A107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6694" y="3172426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atabase with solid fill">
            <a:extLst>
              <a:ext uri="{FF2B5EF4-FFF2-40B4-BE49-F238E27FC236}">
                <a16:creationId xmlns:a16="http://schemas.microsoft.com/office/drawing/2014/main" id="{9140168B-9805-428B-A470-1DB5E8808D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6694" y="4947233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Single gear with solid fill">
            <a:extLst>
              <a:ext uri="{FF2B5EF4-FFF2-40B4-BE49-F238E27FC236}">
                <a16:creationId xmlns:a16="http://schemas.microsoft.com/office/drawing/2014/main" id="{F7BBA539-7407-4553-9B53-A7C7D1A63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6694" y="4136250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 75% with solid fill">
            <a:extLst>
              <a:ext uri="{FF2B5EF4-FFF2-40B4-BE49-F238E27FC236}">
                <a16:creationId xmlns:a16="http://schemas.microsoft.com/office/drawing/2014/main" id="{ABFBA20E-F680-473C-B5BF-6505C6AD66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6694" y="2328376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BA41A2F-15C9-4A75-B936-44417A743D10}"/>
              </a:ext>
            </a:extLst>
          </p:cNvPr>
          <p:cNvGrpSpPr/>
          <p:nvPr/>
        </p:nvGrpSpPr>
        <p:grpSpPr>
          <a:xfrm>
            <a:off x="8927481" y="3084507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0C9F7F-81FA-4A1C-9FEC-E503A0C886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E1E283-908E-4B72-848E-B792975EFE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54FED6-8E7B-40F9-8CAA-1B571932437E}"/>
              </a:ext>
            </a:extLst>
          </p:cNvPr>
          <p:cNvGrpSpPr/>
          <p:nvPr/>
        </p:nvGrpSpPr>
        <p:grpSpPr>
          <a:xfrm>
            <a:off x="777990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EB753D-858C-487C-9ECB-4BE4AFDBE0A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978E5-7606-4166-9769-30E0BA473F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0ADF4B-29FC-4E70-BA3F-175DD99DD7C5}"/>
              </a:ext>
            </a:extLst>
          </p:cNvPr>
          <p:cNvGrpSpPr/>
          <p:nvPr/>
        </p:nvGrpSpPr>
        <p:grpSpPr>
          <a:xfrm>
            <a:off x="870827" y="386842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C0FA55-D127-4531-8E0A-161B759B41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D38208-D226-494F-A9F6-C66C93BB42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24C2A8-9EA1-4A29-BDDF-784ADA26C4A3}"/>
              </a:ext>
            </a:extLst>
          </p:cNvPr>
          <p:cNvGrpSpPr/>
          <p:nvPr/>
        </p:nvGrpSpPr>
        <p:grpSpPr>
          <a:xfrm>
            <a:off x="338440" y="230059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6D02AAF-F876-4EF2-A3ED-A9B2BE3F43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BB5B5F-78C0-4FD9-951E-064BFFC354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Iceberg with 4 Layers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3C2535-B41F-47B8-A7E2-15491E3C1CF1}"/>
              </a:ext>
            </a:extLst>
          </p:cNvPr>
          <p:cNvGrpSpPr/>
          <p:nvPr/>
        </p:nvGrpSpPr>
        <p:grpSpPr>
          <a:xfrm>
            <a:off x="4760402" y="660372"/>
            <a:ext cx="2671197" cy="1579966"/>
            <a:chOff x="4760401" y="660372"/>
            <a:chExt cx="2671197" cy="157996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DD6DDD-6A15-4A77-8A09-F5D9360EAC04}"/>
                </a:ext>
              </a:extLst>
            </p:cNvPr>
            <p:cNvSpPr/>
            <p:nvPr/>
          </p:nvSpPr>
          <p:spPr>
            <a:xfrm>
              <a:off x="4760401" y="660372"/>
              <a:ext cx="2671197" cy="15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646" y="15116"/>
                  </a:lnTo>
                  <a:lnTo>
                    <a:pt x="19684" y="14323"/>
                  </a:lnTo>
                  <a:lnTo>
                    <a:pt x="18125" y="8862"/>
                  </a:lnTo>
                  <a:lnTo>
                    <a:pt x="16260" y="7680"/>
                  </a:lnTo>
                  <a:lnTo>
                    <a:pt x="14105" y="3012"/>
                  </a:lnTo>
                  <a:lnTo>
                    <a:pt x="12844" y="2378"/>
                  </a:lnTo>
                  <a:lnTo>
                    <a:pt x="11703" y="0"/>
                  </a:lnTo>
                  <a:lnTo>
                    <a:pt x="10025" y="6960"/>
                  </a:lnTo>
                  <a:lnTo>
                    <a:pt x="9062" y="6009"/>
                  </a:lnTo>
                  <a:lnTo>
                    <a:pt x="6064" y="10793"/>
                  </a:lnTo>
                  <a:lnTo>
                    <a:pt x="3662" y="12018"/>
                  </a:lnTo>
                  <a:lnTo>
                    <a:pt x="2998" y="15188"/>
                  </a:lnTo>
                  <a:lnTo>
                    <a:pt x="1107" y="1668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1837D64A-B406-4597-885B-C7BD268BC997}"/>
                </a:ext>
              </a:extLst>
            </p:cNvPr>
            <p:cNvSpPr/>
            <p:nvPr/>
          </p:nvSpPr>
          <p:spPr>
            <a:xfrm>
              <a:off x="4897331" y="1766348"/>
              <a:ext cx="315994" cy="2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4"/>
                  </a:moveTo>
                  <a:lnTo>
                    <a:pt x="21600" y="21600"/>
                  </a:lnTo>
                  <a:lnTo>
                    <a:pt x="1598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368C21B-5EAF-40A6-BE60-26C3922393D5}"/>
                </a:ext>
              </a:extLst>
            </p:cNvPr>
            <p:cNvSpPr/>
            <p:nvPr/>
          </p:nvSpPr>
          <p:spPr>
            <a:xfrm>
              <a:off x="6192903" y="1808481"/>
              <a:ext cx="178010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37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7DA92DD0-8115-494F-9BDA-44F7D57EB1A5}"/>
                </a:ext>
              </a:extLst>
            </p:cNvPr>
            <p:cNvSpPr/>
            <p:nvPr/>
          </p:nvSpPr>
          <p:spPr>
            <a:xfrm>
              <a:off x="5887444" y="1102763"/>
              <a:ext cx="119023" cy="78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248" y="21600"/>
                  </a:lnTo>
                  <a:lnTo>
                    <a:pt x="21600" y="19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749CA816-39E6-4B62-A6E7-8B98FB7C2A27}"/>
                </a:ext>
              </a:extLst>
            </p:cNvPr>
            <p:cNvSpPr/>
            <p:nvPr/>
          </p:nvSpPr>
          <p:spPr>
            <a:xfrm>
              <a:off x="6245569" y="839435"/>
              <a:ext cx="267542" cy="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14" y="0"/>
                  </a:moveTo>
                  <a:lnTo>
                    <a:pt x="0" y="21600"/>
                  </a:lnTo>
                  <a:lnTo>
                    <a:pt x="21600" y="273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78D171A1-9917-4064-B8A7-A6FA44FDEE61}"/>
                </a:ext>
              </a:extLst>
            </p:cNvPr>
            <p:cNvSpPr/>
            <p:nvPr/>
          </p:nvSpPr>
          <p:spPr>
            <a:xfrm>
              <a:off x="6772225" y="1218627"/>
              <a:ext cx="230674" cy="6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9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35787800-9703-4019-8752-302FC44DF726}"/>
                </a:ext>
              </a:extLst>
            </p:cNvPr>
            <p:cNvSpPr/>
            <p:nvPr/>
          </p:nvSpPr>
          <p:spPr>
            <a:xfrm>
              <a:off x="7003953" y="1703150"/>
              <a:ext cx="311782" cy="53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0"/>
                  </a:moveTo>
                  <a:lnTo>
                    <a:pt x="21600" y="235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E9315B30-B2E8-49D8-9F00-17EE346AC3A9}"/>
                </a:ext>
              </a:extLst>
            </p:cNvPr>
            <p:cNvSpPr/>
            <p:nvPr/>
          </p:nvSpPr>
          <p:spPr>
            <a:xfrm>
              <a:off x="5213325" y="1450356"/>
              <a:ext cx="297033" cy="39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4896"/>
                  </a:lnTo>
                  <a:lnTo>
                    <a:pt x="543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AAC478D-AF05-4C50-ACA3-9EE376E40DCF}"/>
                </a:ext>
              </a:extLst>
            </p:cNvPr>
            <p:cNvSpPr/>
            <p:nvPr/>
          </p:nvSpPr>
          <p:spPr>
            <a:xfrm>
              <a:off x="5571450" y="1808481"/>
              <a:ext cx="430805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7447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F0484009-1898-4182-84E2-283D4503B677}"/>
              </a:ext>
            </a:extLst>
          </p:cNvPr>
          <p:cNvSpPr/>
          <p:nvPr/>
        </p:nvSpPr>
        <p:spPr>
          <a:xfrm>
            <a:off x="4468816" y="3054547"/>
            <a:ext cx="3491384" cy="848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7" y="1179"/>
                </a:lnTo>
                <a:lnTo>
                  <a:pt x="749" y="21600"/>
                </a:lnTo>
                <a:lnTo>
                  <a:pt x="19354" y="21600"/>
                </a:lnTo>
                <a:lnTo>
                  <a:pt x="19666" y="11818"/>
                </a:lnTo>
                <a:lnTo>
                  <a:pt x="21569" y="295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FCB8AB-4A35-4F8F-BBEC-F04A848B0EF7}"/>
              </a:ext>
            </a:extLst>
          </p:cNvPr>
          <p:cNvSpPr/>
          <p:nvPr/>
        </p:nvSpPr>
        <p:spPr>
          <a:xfrm>
            <a:off x="3964526" y="2240338"/>
            <a:ext cx="4262948" cy="769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3" y="21600"/>
                </a:moveTo>
                <a:lnTo>
                  <a:pt x="21600" y="0"/>
                </a:lnTo>
                <a:lnTo>
                  <a:pt x="0" y="0"/>
                </a:lnTo>
                <a:lnTo>
                  <a:pt x="2359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3151B4-7D66-48CD-85AB-DB42D62A3F4D}"/>
              </a:ext>
            </a:extLst>
          </p:cNvPr>
          <p:cNvSpPr/>
          <p:nvPr/>
        </p:nvSpPr>
        <p:spPr>
          <a:xfrm>
            <a:off x="5292494" y="4936814"/>
            <a:ext cx="1943207" cy="1260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54" y="1263"/>
                </a:lnTo>
                <a:lnTo>
                  <a:pt x="1588" y="8571"/>
                </a:lnTo>
                <a:lnTo>
                  <a:pt x="6054" y="17071"/>
                </a:lnTo>
                <a:lnTo>
                  <a:pt x="7381" y="11946"/>
                </a:lnTo>
                <a:lnTo>
                  <a:pt x="8035" y="13696"/>
                </a:lnTo>
                <a:lnTo>
                  <a:pt x="9212" y="11350"/>
                </a:lnTo>
                <a:lnTo>
                  <a:pt x="10931" y="21600"/>
                </a:lnTo>
                <a:lnTo>
                  <a:pt x="12370" y="12235"/>
                </a:lnTo>
                <a:lnTo>
                  <a:pt x="13958" y="14129"/>
                </a:lnTo>
                <a:lnTo>
                  <a:pt x="15677" y="8427"/>
                </a:lnTo>
                <a:lnTo>
                  <a:pt x="16985" y="10195"/>
                </a:lnTo>
                <a:lnTo>
                  <a:pt x="18704" y="507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C243690-35EB-4D25-A6D4-BE549C2DEEBE}"/>
              </a:ext>
            </a:extLst>
          </p:cNvPr>
          <p:cNvSpPr/>
          <p:nvPr/>
        </p:nvSpPr>
        <p:spPr>
          <a:xfrm>
            <a:off x="4620105" y="3947754"/>
            <a:ext cx="2963557" cy="944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639" y="9319"/>
                </a:lnTo>
                <a:lnTo>
                  <a:pt x="4754" y="14593"/>
                </a:lnTo>
                <a:lnTo>
                  <a:pt x="3982" y="19264"/>
                </a:lnTo>
                <a:lnTo>
                  <a:pt x="4582" y="21600"/>
                </a:lnTo>
                <a:lnTo>
                  <a:pt x="19297" y="21600"/>
                </a:lnTo>
                <a:lnTo>
                  <a:pt x="19346" y="21456"/>
                </a:lnTo>
                <a:lnTo>
                  <a:pt x="19346" y="11847"/>
                </a:lnTo>
                <a:lnTo>
                  <a:pt x="21502" y="2288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DD149AC-A34C-42A7-BE7E-20F4720C94B4}"/>
              </a:ext>
            </a:extLst>
          </p:cNvPr>
          <p:cNvCxnSpPr>
            <a:cxnSpLocks/>
          </p:cNvCxnSpPr>
          <p:nvPr/>
        </p:nvCxnSpPr>
        <p:spPr>
          <a:xfrm>
            <a:off x="0" y="2235072"/>
            <a:ext cx="12192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4917ECB-7CA1-428B-B794-DF66D80DDB1B}"/>
              </a:ext>
            </a:extLst>
          </p:cNvPr>
          <p:cNvSpPr/>
          <p:nvPr/>
        </p:nvSpPr>
        <p:spPr>
          <a:xfrm>
            <a:off x="0" y="2235071"/>
            <a:ext cx="12192000" cy="4070191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BCA7137C-D541-4B99-96D7-155E0A107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6694" y="3172426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atabase with solid fill">
            <a:extLst>
              <a:ext uri="{FF2B5EF4-FFF2-40B4-BE49-F238E27FC236}">
                <a16:creationId xmlns:a16="http://schemas.microsoft.com/office/drawing/2014/main" id="{9140168B-9805-428B-A470-1DB5E8808D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6694" y="4947233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Single gear with solid fill">
            <a:extLst>
              <a:ext uri="{FF2B5EF4-FFF2-40B4-BE49-F238E27FC236}">
                <a16:creationId xmlns:a16="http://schemas.microsoft.com/office/drawing/2014/main" id="{F7BBA539-7407-4553-9B53-A7C7D1A63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6694" y="4136250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 75% with solid fill">
            <a:extLst>
              <a:ext uri="{FF2B5EF4-FFF2-40B4-BE49-F238E27FC236}">
                <a16:creationId xmlns:a16="http://schemas.microsoft.com/office/drawing/2014/main" id="{ABFBA20E-F680-473C-B5BF-6505C6AD66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6694" y="2328376"/>
            <a:ext cx="518612" cy="518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BA41A2F-15C9-4A75-B936-44417A743D10}"/>
              </a:ext>
            </a:extLst>
          </p:cNvPr>
          <p:cNvGrpSpPr/>
          <p:nvPr/>
        </p:nvGrpSpPr>
        <p:grpSpPr>
          <a:xfrm>
            <a:off x="8927481" y="3084507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0C9F7F-81FA-4A1C-9FEC-E503A0C886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E1E283-908E-4B72-848E-B792975EFE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54FED6-8E7B-40F9-8CAA-1B571932437E}"/>
              </a:ext>
            </a:extLst>
          </p:cNvPr>
          <p:cNvGrpSpPr/>
          <p:nvPr/>
        </p:nvGrpSpPr>
        <p:grpSpPr>
          <a:xfrm>
            <a:off x="777990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EB753D-858C-487C-9ECB-4BE4AFDBE0A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978E5-7606-4166-9769-30E0BA473F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0ADF4B-29FC-4E70-BA3F-175DD99DD7C5}"/>
              </a:ext>
            </a:extLst>
          </p:cNvPr>
          <p:cNvGrpSpPr/>
          <p:nvPr/>
        </p:nvGrpSpPr>
        <p:grpSpPr>
          <a:xfrm>
            <a:off x="870827" y="386842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C0FA55-D127-4531-8E0A-161B759B41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D38208-D226-494F-A9F6-C66C93BB42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24C2A8-9EA1-4A29-BDDF-784ADA26C4A3}"/>
              </a:ext>
            </a:extLst>
          </p:cNvPr>
          <p:cNvGrpSpPr/>
          <p:nvPr/>
        </p:nvGrpSpPr>
        <p:grpSpPr>
          <a:xfrm>
            <a:off x="338440" y="230059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6D02AAF-F876-4EF2-A3ED-A9B2BE3F43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BB5B5F-78C0-4FD9-951E-064BFFC354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90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Iceberg with 4 Layers – Slide Template</vt:lpstr>
      <vt:lpstr>Iceberg with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 with 4 Layers</dc:title>
  <dc:creator>PresentationGO.com</dc:creator>
  <dc:description>© Copyright PresentationGO.com</dc:description>
  <dcterms:created xsi:type="dcterms:W3CDTF">2014-11-26T05:14:11Z</dcterms:created>
  <dcterms:modified xsi:type="dcterms:W3CDTF">2021-06-04T04:21:30Z</dcterms:modified>
  <cp:category>Graphics &amp; Metaphors</cp:category>
</cp:coreProperties>
</file>