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9919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0321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Icon Cloud – Slide Template</a:t>
            </a:r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D3277783-852F-4968-BE12-12A81A147C6C}"/>
              </a:ext>
            </a:extLst>
          </p:cNvPr>
          <p:cNvSpPr/>
          <p:nvPr/>
        </p:nvSpPr>
        <p:spPr>
          <a:xfrm>
            <a:off x="3591727" y="3311371"/>
            <a:ext cx="1029332" cy="10293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51" y="0"/>
                </a:moveTo>
                <a:lnTo>
                  <a:pt x="7749" y="0"/>
                </a:lnTo>
                <a:cubicBezTo>
                  <a:pt x="3481" y="0"/>
                  <a:pt x="0" y="3481"/>
                  <a:pt x="0" y="7749"/>
                </a:cubicBezTo>
                <a:lnTo>
                  <a:pt x="0" y="13851"/>
                </a:lnTo>
                <a:cubicBezTo>
                  <a:pt x="0" y="18119"/>
                  <a:pt x="3481" y="21600"/>
                  <a:pt x="7749" y="21600"/>
                </a:cubicBezTo>
                <a:lnTo>
                  <a:pt x="13851" y="21600"/>
                </a:lnTo>
                <a:cubicBezTo>
                  <a:pt x="18119" y="21600"/>
                  <a:pt x="21600" y="18119"/>
                  <a:pt x="21600" y="13851"/>
                </a:cubicBezTo>
                <a:lnTo>
                  <a:pt x="21600" y="7749"/>
                </a:lnTo>
                <a:cubicBezTo>
                  <a:pt x="21563" y="3481"/>
                  <a:pt x="18081" y="0"/>
                  <a:pt x="13851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CAF21221-C2AA-4282-BACA-8221B8698EA7}"/>
              </a:ext>
            </a:extLst>
          </p:cNvPr>
          <p:cNvSpPr/>
          <p:nvPr/>
        </p:nvSpPr>
        <p:spPr>
          <a:xfrm>
            <a:off x="5607573" y="3168658"/>
            <a:ext cx="800987" cy="8009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55" y="0"/>
                </a:moveTo>
                <a:lnTo>
                  <a:pt x="7745" y="0"/>
                </a:lnTo>
                <a:cubicBezTo>
                  <a:pt x="3512" y="0"/>
                  <a:pt x="0" y="3464"/>
                  <a:pt x="0" y="7745"/>
                </a:cubicBezTo>
                <a:lnTo>
                  <a:pt x="0" y="13855"/>
                </a:lnTo>
                <a:cubicBezTo>
                  <a:pt x="0" y="18088"/>
                  <a:pt x="3464" y="21600"/>
                  <a:pt x="7745" y="21600"/>
                </a:cubicBezTo>
                <a:lnTo>
                  <a:pt x="13855" y="21600"/>
                </a:lnTo>
                <a:cubicBezTo>
                  <a:pt x="18088" y="21600"/>
                  <a:pt x="21600" y="18136"/>
                  <a:pt x="21600" y="13855"/>
                </a:cubicBezTo>
                <a:lnTo>
                  <a:pt x="21600" y="7745"/>
                </a:lnTo>
                <a:cubicBezTo>
                  <a:pt x="21552" y="3464"/>
                  <a:pt x="18088" y="0"/>
                  <a:pt x="13855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C64CEB8F-5F8B-4A84-9394-E14669EEDC05}"/>
              </a:ext>
            </a:extLst>
          </p:cNvPr>
          <p:cNvSpPr/>
          <p:nvPr/>
        </p:nvSpPr>
        <p:spPr>
          <a:xfrm>
            <a:off x="3484693" y="2062619"/>
            <a:ext cx="800987" cy="8009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55" y="0"/>
                </a:moveTo>
                <a:lnTo>
                  <a:pt x="7745" y="0"/>
                </a:lnTo>
                <a:cubicBezTo>
                  <a:pt x="3512" y="0"/>
                  <a:pt x="0" y="3464"/>
                  <a:pt x="0" y="7745"/>
                </a:cubicBezTo>
                <a:lnTo>
                  <a:pt x="0" y="13855"/>
                </a:lnTo>
                <a:cubicBezTo>
                  <a:pt x="0" y="18088"/>
                  <a:pt x="3464" y="21600"/>
                  <a:pt x="7745" y="21600"/>
                </a:cubicBezTo>
                <a:lnTo>
                  <a:pt x="13855" y="21600"/>
                </a:lnTo>
                <a:cubicBezTo>
                  <a:pt x="18088" y="21600"/>
                  <a:pt x="21600" y="18136"/>
                  <a:pt x="21600" y="13855"/>
                </a:cubicBezTo>
                <a:lnTo>
                  <a:pt x="21600" y="7745"/>
                </a:lnTo>
                <a:cubicBezTo>
                  <a:pt x="21552" y="3512"/>
                  <a:pt x="18088" y="0"/>
                  <a:pt x="13855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508F2AC5-8B6B-4A16-BFF3-479C864B9C51}"/>
              </a:ext>
            </a:extLst>
          </p:cNvPr>
          <p:cNvSpPr/>
          <p:nvPr/>
        </p:nvSpPr>
        <p:spPr>
          <a:xfrm>
            <a:off x="3698765" y="4613644"/>
            <a:ext cx="800987" cy="8009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55" y="0"/>
                </a:moveTo>
                <a:lnTo>
                  <a:pt x="7745" y="0"/>
                </a:lnTo>
                <a:cubicBezTo>
                  <a:pt x="3512" y="0"/>
                  <a:pt x="0" y="3464"/>
                  <a:pt x="0" y="7745"/>
                </a:cubicBezTo>
                <a:lnTo>
                  <a:pt x="0" y="13855"/>
                </a:lnTo>
                <a:cubicBezTo>
                  <a:pt x="0" y="18088"/>
                  <a:pt x="3464" y="21600"/>
                  <a:pt x="7745" y="21600"/>
                </a:cubicBezTo>
                <a:lnTo>
                  <a:pt x="13855" y="21600"/>
                </a:lnTo>
                <a:cubicBezTo>
                  <a:pt x="18088" y="21600"/>
                  <a:pt x="21600" y="18136"/>
                  <a:pt x="21600" y="13855"/>
                </a:cubicBezTo>
                <a:lnTo>
                  <a:pt x="21600" y="7745"/>
                </a:lnTo>
                <a:cubicBezTo>
                  <a:pt x="21600" y="3464"/>
                  <a:pt x="18136" y="0"/>
                  <a:pt x="13855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CC83973D-9D53-41F6-B6C9-D533961AAB05}"/>
              </a:ext>
            </a:extLst>
          </p:cNvPr>
          <p:cNvSpPr/>
          <p:nvPr/>
        </p:nvSpPr>
        <p:spPr>
          <a:xfrm>
            <a:off x="4323140" y="1812867"/>
            <a:ext cx="647569" cy="6475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64" y="0"/>
                </a:moveTo>
                <a:lnTo>
                  <a:pt x="7736" y="0"/>
                </a:lnTo>
                <a:cubicBezTo>
                  <a:pt x="3451" y="0"/>
                  <a:pt x="0" y="3511"/>
                  <a:pt x="0" y="7736"/>
                </a:cubicBezTo>
                <a:lnTo>
                  <a:pt x="0" y="13864"/>
                </a:lnTo>
                <a:cubicBezTo>
                  <a:pt x="0" y="18149"/>
                  <a:pt x="3511" y="21600"/>
                  <a:pt x="7736" y="21600"/>
                </a:cubicBezTo>
                <a:lnTo>
                  <a:pt x="13864" y="21600"/>
                </a:lnTo>
                <a:cubicBezTo>
                  <a:pt x="18149" y="21600"/>
                  <a:pt x="21600" y="18089"/>
                  <a:pt x="21600" y="13864"/>
                </a:cubicBezTo>
                <a:lnTo>
                  <a:pt x="21600" y="7736"/>
                </a:lnTo>
                <a:cubicBezTo>
                  <a:pt x="21600" y="3451"/>
                  <a:pt x="18089" y="0"/>
                  <a:pt x="13864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4E110068-DAED-4FED-9399-B89946A76F03}"/>
              </a:ext>
            </a:extLst>
          </p:cNvPr>
          <p:cNvSpPr/>
          <p:nvPr/>
        </p:nvSpPr>
        <p:spPr>
          <a:xfrm>
            <a:off x="3020868" y="4203337"/>
            <a:ext cx="647569" cy="6475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64" y="0"/>
                </a:moveTo>
                <a:lnTo>
                  <a:pt x="7736" y="0"/>
                </a:lnTo>
                <a:cubicBezTo>
                  <a:pt x="3451" y="0"/>
                  <a:pt x="0" y="3511"/>
                  <a:pt x="0" y="7736"/>
                </a:cubicBezTo>
                <a:lnTo>
                  <a:pt x="0" y="13864"/>
                </a:lnTo>
                <a:cubicBezTo>
                  <a:pt x="0" y="18149"/>
                  <a:pt x="3511" y="21600"/>
                  <a:pt x="7736" y="21600"/>
                </a:cubicBezTo>
                <a:lnTo>
                  <a:pt x="13864" y="21600"/>
                </a:lnTo>
                <a:cubicBezTo>
                  <a:pt x="18149" y="21600"/>
                  <a:pt x="21600" y="18089"/>
                  <a:pt x="21600" y="13864"/>
                </a:cubicBezTo>
                <a:lnTo>
                  <a:pt x="21600" y="7736"/>
                </a:lnTo>
                <a:cubicBezTo>
                  <a:pt x="21600" y="3451"/>
                  <a:pt x="18149" y="0"/>
                  <a:pt x="13864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FB45ACAA-6DC9-414E-B970-566C8497B7D2}"/>
              </a:ext>
            </a:extLst>
          </p:cNvPr>
          <p:cNvSpPr/>
          <p:nvPr/>
        </p:nvSpPr>
        <p:spPr>
          <a:xfrm>
            <a:off x="5411339" y="2419405"/>
            <a:ext cx="647569" cy="6475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64" y="0"/>
                </a:moveTo>
                <a:lnTo>
                  <a:pt x="7736" y="0"/>
                </a:lnTo>
                <a:cubicBezTo>
                  <a:pt x="3451" y="0"/>
                  <a:pt x="0" y="3511"/>
                  <a:pt x="0" y="7736"/>
                </a:cubicBezTo>
                <a:lnTo>
                  <a:pt x="0" y="13864"/>
                </a:lnTo>
                <a:cubicBezTo>
                  <a:pt x="0" y="18149"/>
                  <a:pt x="3511" y="21600"/>
                  <a:pt x="7736" y="21600"/>
                </a:cubicBezTo>
                <a:lnTo>
                  <a:pt x="13864" y="21600"/>
                </a:lnTo>
                <a:cubicBezTo>
                  <a:pt x="18149" y="21600"/>
                  <a:pt x="21600" y="18089"/>
                  <a:pt x="21600" y="13864"/>
                </a:cubicBezTo>
                <a:lnTo>
                  <a:pt x="21600" y="7736"/>
                </a:lnTo>
                <a:cubicBezTo>
                  <a:pt x="21600" y="3451"/>
                  <a:pt x="18089" y="0"/>
                  <a:pt x="13864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D72E01E2-BFF1-4442-B0A9-ED2A0A6C4126}"/>
              </a:ext>
            </a:extLst>
          </p:cNvPr>
          <p:cNvSpPr/>
          <p:nvPr/>
        </p:nvSpPr>
        <p:spPr>
          <a:xfrm>
            <a:off x="2735441" y="3543281"/>
            <a:ext cx="572644" cy="5726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62" y="0"/>
                </a:moveTo>
                <a:lnTo>
                  <a:pt x="7738" y="0"/>
                </a:lnTo>
                <a:cubicBezTo>
                  <a:pt x="3499" y="0"/>
                  <a:pt x="0" y="3499"/>
                  <a:pt x="0" y="7738"/>
                </a:cubicBezTo>
                <a:lnTo>
                  <a:pt x="0" y="13862"/>
                </a:lnTo>
                <a:cubicBezTo>
                  <a:pt x="0" y="18101"/>
                  <a:pt x="3499" y="21600"/>
                  <a:pt x="7738" y="21600"/>
                </a:cubicBezTo>
                <a:lnTo>
                  <a:pt x="13862" y="21600"/>
                </a:lnTo>
                <a:cubicBezTo>
                  <a:pt x="18101" y="21600"/>
                  <a:pt x="21600" y="18101"/>
                  <a:pt x="21600" y="13862"/>
                </a:cubicBezTo>
                <a:lnTo>
                  <a:pt x="21600" y="7738"/>
                </a:lnTo>
                <a:cubicBezTo>
                  <a:pt x="21600" y="3499"/>
                  <a:pt x="18101" y="0"/>
                  <a:pt x="13862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24C546E4-3124-4D2C-B2C7-8E8A0BF3C6E6}"/>
              </a:ext>
            </a:extLst>
          </p:cNvPr>
          <p:cNvSpPr/>
          <p:nvPr/>
        </p:nvSpPr>
        <p:spPr>
          <a:xfrm>
            <a:off x="5036714" y="2026940"/>
            <a:ext cx="483448" cy="4834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69" y="0"/>
                </a:moveTo>
                <a:lnTo>
                  <a:pt x="7731" y="0"/>
                </a:lnTo>
                <a:cubicBezTo>
                  <a:pt x="3507" y="0"/>
                  <a:pt x="0" y="3507"/>
                  <a:pt x="0" y="7731"/>
                </a:cubicBezTo>
                <a:lnTo>
                  <a:pt x="0" y="13869"/>
                </a:lnTo>
                <a:cubicBezTo>
                  <a:pt x="0" y="18093"/>
                  <a:pt x="3507" y="21600"/>
                  <a:pt x="7731" y="21600"/>
                </a:cubicBezTo>
                <a:lnTo>
                  <a:pt x="13869" y="21600"/>
                </a:lnTo>
                <a:cubicBezTo>
                  <a:pt x="18093" y="21600"/>
                  <a:pt x="21600" y="18093"/>
                  <a:pt x="21600" y="13869"/>
                </a:cubicBezTo>
                <a:lnTo>
                  <a:pt x="21600" y="7731"/>
                </a:lnTo>
                <a:cubicBezTo>
                  <a:pt x="21600" y="3427"/>
                  <a:pt x="18093" y="0"/>
                  <a:pt x="13869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8901838C-5021-4BBA-BC35-4CB5B68EB048}"/>
              </a:ext>
            </a:extLst>
          </p:cNvPr>
          <p:cNvSpPr/>
          <p:nvPr/>
        </p:nvSpPr>
        <p:spPr>
          <a:xfrm>
            <a:off x="5678930" y="4149819"/>
            <a:ext cx="542315" cy="542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55" y="0"/>
                </a:moveTo>
                <a:lnTo>
                  <a:pt x="7745" y="0"/>
                </a:lnTo>
                <a:cubicBezTo>
                  <a:pt x="3482" y="0"/>
                  <a:pt x="0" y="3482"/>
                  <a:pt x="0" y="7745"/>
                </a:cubicBezTo>
                <a:lnTo>
                  <a:pt x="0" y="13855"/>
                </a:lnTo>
                <a:cubicBezTo>
                  <a:pt x="0" y="18118"/>
                  <a:pt x="3482" y="21600"/>
                  <a:pt x="7745" y="21600"/>
                </a:cubicBezTo>
                <a:lnTo>
                  <a:pt x="13855" y="21600"/>
                </a:lnTo>
                <a:cubicBezTo>
                  <a:pt x="18118" y="21600"/>
                  <a:pt x="21600" y="18118"/>
                  <a:pt x="21600" y="13855"/>
                </a:cubicBezTo>
                <a:lnTo>
                  <a:pt x="21600" y="7745"/>
                </a:lnTo>
                <a:cubicBezTo>
                  <a:pt x="21600" y="3482"/>
                  <a:pt x="18118" y="0"/>
                  <a:pt x="13855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3" name="Shape">
            <a:extLst>
              <a:ext uri="{FF2B5EF4-FFF2-40B4-BE49-F238E27FC236}">
                <a16:creationId xmlns:a16="http://schemas.microsoft.com/office/drawing/2014/main" id="{5C3DD026-C41F-470F-9FDE-BF2D94C3D301}"/>
              </a:ext>
            </a:extLst>
          </p:cNvPr>
          <p:cNvSpPr/>
          <p:nvPr/>
        </p:nvSpPr>
        <p:spPr>
          <a:xfrm>
            <a:off x="4662089" y="2579959"/>
            <a:ext cx="542315" cy="5423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55" y="0"/>
                </a:moveTo>
                <a:lnTo>
                  <a:pt x="7745" y="0"/>
                </a:lnTo>
                <a:cubicBezTo>
                  <a:pt x="3482" y="0"/>
                  <a:pt x="0" y="3482"/>
                  <a:pt x="0" y="7745"/>
                </a:cubicBezTo>
                <a:lnTo>
                  <a:pt x="0" y="13855"/>
                </a:lnTo>
                <a:cubicBezTo>
                  <a:pt x="0" y="18118"/>
                  <a:pt x="3482" y="21600"/>
                  <a:pt x="7745" y="21600"/>
                </a:cubicBezTo>
                <a:lnTo>
                  <a:pt x="13855" y="21600"/>
                </a:lnTo>
                <a:cubicBezTo>
                  <a:pt x="18118" y="21600"/>
                  <a:pt x="21600" y="18118"/>
                  <a:pt x="21600" y="13855"/>
                </a:cubicBezTo>
                <a:lnTo>
                  <a:pt x="21600" y="7745"/>
                </a:lnTo>
                <a:cubicBezTo>
                  <a:pt x="21600" y="3482"/>
                  <a:pt x="18118" y="0"/>
                  <a:pt x="13855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4" name="Shape">
            <a:extLst>
              <a:ext uri="{FF2B5EF4-FFF2-40B4-BE49-F238E27FC236}">
                <a16:creationId xmlns:a16="http://schemas.microsoft.com/office/drawing/2014/main" id="{143EB7D5-EB2A-47B6-A743-C30CF62441C0}"/>
              </a:ext>
            </a:extLst>
          </p:cNvPr>
          <p:cNvSpPr/>
          <p:nvPr/>
        </p:nvSpPr>
        <p:spPr>
          <a:xfrm>
            <a:off x="4555050" y="5130983"/>
            <a:ext cx="383547" cy="3835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64" y="0"/>
                </a:moveTo>
                <a:lnTo>
                  <a:pt x="7736" y="0"/>
                </a:lnTo>
                <a:cubicBezTo>
                  <a:pt x="3516" y="0"/>
                  <a:pt x="0" y="3516"/>
                  <a:pt x="0" y="7736"/>
                </a:cubicBezTo>
                <a:lnTo>
                  <a:pt x="0" y="13864"/>
                </a:lnTo>
                <a:cubicBezTo>
                  <a:pt x="0" y="18084"/>
                  <a:pt x="3516" y="21600"/>
                  <a:pt x="7736" y="21600"/>
                </a:cubicBezTo>
                <a:lnTo>
                  <a:pt x="13864" y="21600"/>
                </a:lnTo>
                <a:cubicBezTo>
                  <a:pt x="18084" y="21600"/>
                  <a:pt x="21600" y="18084"/>
                  <a:pt x="21600" y="13864"/>
                </a:cubicBezTo>
                <a:lnTo>
                  <a:pt x="21600" y="7736"/>
                </a:lnTo>
                <a:cubicBezTo>
                  <a:pt x="21600" y="3516"/>
                  <a:pt x="18084" y="0"/>
                  <a:pt x="13864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5" name="Shape">
            <a:extLst>
              <a:ext uri="{FF2B5EF4-FFF2-40B4-BE49-F238E27FC236}">
                <a16:creationId xmlns:a16="http://schemas.microsoft.com/office/drawing/2014/main" id="{B3F1B501-8408-430C-AAFF-E525CFF93FFE}"/>
              </a:ext>
            </a:extLst>
          </p:cNvPr>
          <p:cNvSpPr/>
          <p:nvPr/>
        </p:nvSpPr>
        <p:spPr>
          <a:xfrm>
            <a:off x="4358819" y="4346053"/>
            <a:ext cx="303270" cy="3032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49" y="0"/>
                </a:moveTo>
                <a:lnTo>
                  <a:pt x="7751" y="0"/>
                </a:lnTo>
                <a:cubicBezTo>
                  <a:pt x="3431" y="0"/>
                  <a:pt x="0" y="3558"/>
                  <a:pt x="0" y="7751"/>
                </a:cubicBezTo>
                <a:lnTo>
                  <a:pt x="0" y="13849"/>
                </a:lnTo>
                <a:cubicBezTo>
                  <a:pt x="0" y="18169"/>
                  <a:pt x="3558" y="21600"/>
                  <a:pt x="7751" y="21600"/>
                </a:cubicBezTo>
                <a:lnTo>
                  <a:pt x="13849" y="21600"/>
                </a:lnTo>
                <a:cubicBezTo>
                  <a:pt x="18169" y="21600"/>
                  <a:pt x="21600" y="18042"/>
                  <a:pt x="21600" y="13849"/>
                </a:cubicBezTo>
                <a:lnTo>
                  <a:pt x="21600" y="7751"/>
                </a:lnTo>
                <a:cubicBezTo>
                  <a:pt x="21600" y="3431"/>
                  <a:pt x="18042" y="0"/>
                  <a:pt x="13849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6" name="Shape">
            <a:extLst>
              <a:ext uri="{FF2B5EF4-FFF2-40B4-BE49-F238E27FC236}">
                <a16:creationId xmlns:a16="http://schemas.microsoft.com/office/drawing/2014/main" id="{53141C25-4BCF-4B9F-9208-83A916774B88}"/>
              </a:ext>
            </a:extLst>
          </p:cNvPr>
          <p:cNvSpPr/>
          <p:nvPr/>
        </p:nvSpPr>
        <p:spPr>
          <a:xfrm>
            <a:off x="3698763" y="2954584"/>
            <a:ext cx="303270" cy="3032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49" y="0"/>
                </a:moveTo>
                <a:lnTo>
                  <a:pt x="7751" y="0"/>
                </a:lnTo>
                <a:cubicBezTo>
                  <a:pt x="3431" y="0"/>
                  <a:pt x="0" y="3558"/>
                  <a:pt x="0" y="7751"/>
                </a:cubicBezTo>
                <a:lnTo>
                  <a:pt x="0" y="13849"/>
                </a:lnTo>
                <a:cubicBezTo>
                  <a:pt x="0" y="18169"/>
                  <a:pt x="3558" y="21600"/>
                  <a:pt x="7751" y="21600"/>
                </a:cubicBezTo>
                <a:lnTo>
                  <a:pt x="13849" y="21600"/>
                </a:lnTo>
                <a:cubicBezTo>
                  <a:pt x="18169" y="21600"/>
                  <a:pt x="21600" y="18042"/>
                  <a:pt x="21600" y="13849"/>
                </a:cubicBezTo>
                <a:lnTo>
                  <a:pt x="21600" y="7751"/>
                </a:lnTo>
                <a:cubicBezTo>
                  <a:pt x="21600" y="3431"/>
                  <a:pt x="18042" y="0"/>
                  <a:pt x="13849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7" name="Shape">
            <a:extLst>
              <a:ext uri="{FF2B5EF4-FFF2-40B4-BE49-F238E27FC236}">
                <a16:creationId xmlns:a16="http://schemas.microsoft.com/office/drawing/2014/main" id="{87640D26-45F7-43D8-868F-0B97EC997852}"/>
              </a:ext>
            </a:extLst>
          </p:cNvPr>
          <p:cNvSpPr/>
          <p:nvPr/>
        </p:nvSpPr>
        <p:spPr>
          <a:xfrm>
            <a:off x="5411338" y="3900070"/>
            <a:ext cx="303319" cy="3032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7" h="21600" extrusionOk="0">
                <a:moveTo>
                  <a:pt x="13768" y="0"/>
                </a:moveTo>
                <a:lnTo>
                  <a:pt x="7705" y="0"/>
                </a:lnTo>
                <a:cubicBezTo>
                  <a:pt x="3411" y="0"/>
                  <a:pt x="0" y="3558"/>
                  <a:pt x="0" y="7751"/>
                </a:cubicBezTo>
                <a:lnTo>
                  <a:pt x="0" y="13849"/>
                </a:lnTo>
                <a:cubicBezTo>
                  <a:pt x="0" y="18169"/>
                  <a:pt x="3537" y="21600"/>
                  <a:pt x="7705" y="21600"/>
                </a:cubicBezTo>
                <a:lnTo>
                  <a:pt x="13768" y="21600"/>
                </a:lnTo>
                <a:cubicBezTo>
                  <a:pt x="18063" y="21600"/>
                  <a:pt x="21474" y="18042"/>
                  <a:pt x="21474" y="13849"/>
                </a:cubicBezTo>
                <a:lnTo>
                  <a:pt x="21474" y="7751"/>
                </a:lnTo>
                <a:cubicBezTo>
                  <a:pt x="21600" y="3558"/>
                  <a:pt x="18063" y="0"/>
                  <a:pt x="13768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8" name="Shape">
            <a:extLst>
              <a:ext uri="{FF2B5EF4-FFF2-40B4-BE49-F238E27FC236}">
                <a16:creationId xmlns:a16="http://schemas.microsoft.com/office/drawing/2014/main" id="{D4D23B20-3749-4CAC-B804-3A6B8D5E2DA3}"/>
              </a:ext>
            </a:extLst>
          </p:cNvPr>
          <p:cNvSpPr/>
          <p:nvPr/>
        </p:nvSpPr>
        <p:spPr>
          <a:xfrm>
            <a:off x="3341979" y="3935749"/>
            <a:ext cx="214073" cy="2140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60" y="0"/>
                </a:moveTo>
                <a:lnTo>
                  <a:pt x="7740" y="0"/>
                </a:lnTo>
                <a:cubicBezTo>
                  <a:pt x="3420" y="0"/>
                  <a:pt x="0" y="3600"/>
                  <a:pt x="0" y="7740"/>
                </a:cubicBezTo>
                <a:lnTo>
                  <a:pt x="0" y="13860"/>
                </a:lnTo>
                <a:cubicBezTo>
                  <a:pt x="0" y="18180"/>
                  <a:pt x="3600" y="21600"/>
                  <a:pt x="7740" y="21600"/>
                </a:cubicBezTo>
                <a:lnTo>
                  <a:pt x="13860" y="21600"/>
                </a:lnTo>
                <a:cubicBezTo>
                  <a:pt x="18180" y="21600"/>
                  <a:pt x="21600" y="18000"/>
                  <a:pt x="21600" y="13860"/>
                </a:cubicBezTo>
                <a:lnTo>
                  <a:pt x="21600" y="7740"/>
                </a:lnTo>
                <a:cubicBezTo>
                  <a:pt x="21600" y="3600"/>
                  <a:pt x="18180" y="0"/>
                  <a:pt x="13860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9" name="Shape">
            <a:extLst>
              <a:ext uri="{FF2B5EF4-FFF2-40B4-BE49-F238E27FC236}">
                <a16:creationId xmlns:a16="http://schemas.microsoft.com/office/drawing/2014/main" id="{B90CD2EC-5033-4955-B76C-AADEC6D53405}"/>
              </a:ext>
            </a:extLst>
          </p:cNvPr>
          <p:cNvSpPr/>
          <p:nvPr/>
        </p:nvSpPr>
        <p:spPr>
          <a:xfrm>
            <a:off x="3734444" y="4363893"/>
            <a:ext cx="214073" cy="2140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60" y="0"/>
                </a:moveTo>
                <a:lnTo>
                  <a:pt x="7740" y="0"/>
                </a:lnTo>
                <a:cubicBezTo>
                  <a:pt x="3420" y="0"/>
                  <a:pt x="0" y="3600"/>
                  <a:pt x="0" y="7740"/>
                </a:cubicBezTo>
                <a:lnTo>
                  <a:pt x="0" y="13860"/>
                </a:lnTo>
                <a:cubicBezTo>
                  <a:pt x="0" y="18180"/>
                  <a:pt x="3600" y="21600"/>
                  <a:pt x="7740" y="21600"/>
                </a:cubicBezTo>
                <a:lnTo>
                  <a:pt x="13860" y="21600"/>
                </a:lnTo>
                <a:cubicBezTo>
                  <a:pt x="18180" y="21600"/>
                  <a:pt x="21600" y="18000"/>
                  <a:pt x="21600" y="13860"/>
                </a:cubicBezTo>
                <a:lnTo>
                  <a:pt x="21600" y="7740"/>
                </a:lnTo>
                <a:cubicBezTo>
                  <a:pt x="21600" y="3420"/>
                  <a:pt x="18180" y="0"/>
                  <a:pt x="13860" y="0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0" name="Shape">
            <a:extLst>
              <a:ext uri="{FF2B5EF4-FFF2-40B4-BE49-F238E27FC236}">
                <a16:creationId xmlns:a16="http://schemas.microsoft.com/office/drawing/2014/main" id="{5075C515-4197-46D3-8F35-952C94ABC79C}"/>
              </a:ext>
            </a:extLst>
          </p:cNvPr>
          <p:cNvSpPr/>
          <p:nvPr/>
        </p:nvSpPr>
        <p:spPr>
          <a:xfrm>
            <a:off x="4697767" y="3561123"/>
            <a:ext cx="214137" cy="2140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8" h="21600" extrusionOk="0">
                <a:moveTo>
                  <a:pt x="13745" y="0"/>
                </a:moveTo>
                <a:lnTo>
                  <a:pt x="7676" y="0"/>
                </a:lnTo>
                <a:cubicBezTo>
                  <a:pt x="3392" y="0"/>
                  <a:pt x="0" y="3600"/>
                  <a:pt x="0" y="7740"/>
                </a:cubicBezTo>
                <a:lnTo>
                  <a:pt x="0" y="13860"/>
                </a:lnTo>
                <a:cubicBezTo>
                  <a:pt x="0" y="18180"/>
                  <a:pt x="3570" y="21600"/>
                  <a:pt x="7676" y="21600"/>
                </a:cubicBezTo>
                <a:lnTo>
                  <a:pt x="13745" y="21600"/>
                </a:lnTo>
                <a:cubicBezTo>
                  <a:pt x="18030" y="21600"/>
                  <a:pt x="21421" y="18000"/>
                  <a:pt x="21421" y="13860"/>
                </a:cubicBezTo>
                <a:lnTo>
                  <a:pt x="21421" y="7740"/>
                </a:lnTo>
                <a:cubicBezTo>
                  <a:pt x="21600" y="3600"/>
                  <a:pt x="18030" y="0"/>
                  <a:pt x="13745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1" name="Shape">
            <a:extLst>
              <a:ext uri="{FF2B5EF4-FFF2-40B4-BE49-F238E27FC236}">
                <a16:creationId xmlns:a16="http://schemas.microsoft.com/office/drawing/2014/main" id="{258315A8-86E1-434B-A63F-F9120D8B513B}"/>
              </a:ext>
            </a:extLst>
          </p:cNvPr>
          <p:cNvSpPr/>
          <p:nvPr/>
        </p:nvSpPr>
        <p:spPr>
          <a:xfrm>
            <a:off x="5250786" y="2954584"/>
            <a:ext cx="192668" cy="1926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00" y="0"/>
                </a:moveTo>
                <a:lnTo>
                  <a:pt x="7800" y="0"/>
                </a:lnTo>
                <a:cubicBezTo>
                  <a:pt x="3600" y="0"/>
                  <a:pt x="0" y="3400"/>
                  <a:pt x="0" y="7800"/>
                </a:cubicBezTo>
                <a:lnTo>
                  <a:pt x="0" y="13800"/>
                </a:lnTo>
                <a:cubicBezTo>
                  <a:pt x="0" y="18000"/>
                  <a:pt x="3400" y="21600"/>
                  <a:pt x="7800" y="21600"/>
                </a:cubicBezTo>
                <a:lnTo>
                  <a:pt x="13800" y="21600"/>
                </a:lnTo>
                <a:cubicBezTo>
                  <a:pt x="18000" y="21600"/>
                  <a:pt x="21600" y="18200"/>
                  <a:pt x="21600" y="13800"/>
                </a:cubicBezTo>
                <a:lnTo>
                  <a:pt x="21600" y="7800"/>
                </a:lnTo>
                <a:cubicBezTo>
                  <a:pt x="21600" y="3600"/>
                  <a:pt x="18200" y="0"/>
                  <a:pt x="13800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2" name="Shape">
            <a:extLst>
              <a:ext uri="{FF2B5EF4-FFF2-40B4-BE49-F238E27FC236}">
                <a16:creationId xmlns:a16="http://schemas.microsoft.com/office/drawing/2014/main" id="{F8A47D94-F12F-43C1-8BB1-8148D7F6AB66}"/>
              </a:ext>
            </a:extLst>
          </p:cNvPr>
          <p:cNvSpPr/>
          <p:nvPr/>
        </p:nvSpPr>
        <p:spPr>
          <a:xfrm>
            <a:off x="6071395" y="2954584"/>
            <a:ext cx="164124" cy="1641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52" y="0"/>
                </a:moveTo>
                <a:lnTo>
                  <a:pt x="7748" y="0"/>
                </a:lnTo>
                <a:cubicBezTo>
                  <a:pt x="3522" y="0"/>
                  <a:pt x="0" y="3522"/>
                  <a:pt x="0" y="7748"/>
                </a:cubicBezTo>
                <a:lnTo>
                  <a:pt x="0" y="13852"/>
                </a:lnTo>
                <a:cubicBezTo>
                  <a:pt x="0" y="18078"/>
                  <a:pt x="3522" y="21600"/>
                  <a:pt x="7748" y="21600"/>
                </a:cubicBezTo>
                <a:lnTo>
                  <a:pt x="13852" y="21600"/>
                </a:lnTo>
                <a:cubicBezTo>
                  <a:pt x="18078" y="21600"/>
                  <a:pt x="21600" y="18078"/>
                  <a:pt x="21600" y="13852"/>
                </a:cubicBezTo>
                <a:lnTo>
                  <a:pt x="21600" y="7748"/>
                </a:lnTo>
                <a:cubicBezTo>
                  <a:pt x="21600" y="3522"/>
                  <a:pt x="18078" y="0"/>
                  <a:pt x="13852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3" name="Shape">
            <a:extLst>
              <a:ext uri="{FF2B5EF4-FFF2-40B4-BE49-F238E27FC236}">
                <a16:creationId xmlns:a16="http://schemas.microsoft.com/office/drawing/2014/main" id="{113DDA1C-6114-48DB-BA34-6C850D7704EE}"/>
              </a:ext>
            </a:extLst>
          </p:cNvPr>
          <p:cNvSpPr/>
          <p:nvPr/>
        </p:nvSpPr>
        <p:spPr>
          <a:xfrm>
            <a:off x="5482696" y="3115138"/>
            <a:ext cx="164124" cy="1641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52" y="0"/>
                </a:moveTo>
                <a:lnTo>
                  <a:pt x="7748" y="0"/>
                </a:lnTo>
                <a:cubicBezTo>
                  <a:pt x="3522" y="0"/>
                  <a:pt x="0" y="3522"/>
                  <a:pt x="0" y="7748"/>
                </a:cubicBezTo>
                <a:lnTo>
                  <a:pt x="0" y="13852"/>
                </a:lnTo>
                <a:cubicBezTo>
                  <a:pt x="0" y="18078"/>
                  <a:pt x="3522" y="21600"/>
                  <a:pt x="7748" y="21600"/>
                </a:cubicBezTo>
                <a:lnTo>
                  <a:pt x="13852" y="21600"/>
                </a:lnTo>
                <a:cubicBezTo>
                  <a:pt x="18078" y="21600"/>
                  <a:pt x="21600" y="18078"/>
                  <a:pt x="21600" y="13852"/>
                </a:cubicBezTo>
                <a:lnTo>
                  <a:pt x="21600" y="7748"/>
                </a:lnTo>
                <a:cubicBezTo>
                  <a:pt x="21600" y="3287"/>
                  <a:pt x="18078" y="0"/>
                  <a:pt x="13852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4" name="Shape">
            <a:extLst>
              <a:ext uri="{FF2B5EF4-FFF2-40B4-BE49-F238E27FC236}">
                <a16:creationId xmlns:a16="http://schemas.microsoft.com/office/drawing/2014/main" id="{D48A9A9A-7767-4DA6-8ED7-041BB1B785E9}"/>
              </a:ext>
            </a:extLst>
          </p:cNvPr>
          <p:cNvSpPr/>
          <p:nvPr/>
        </p:nvSpPr>
        <p:spPr>
          <a:xfrm>
            <a:off x="6160591" y="4024944"/>
            <a:ext cx="164124" cy="1641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52" y="0"/>
                </a:moveTo>
                <a:lnTo>
                  <a:pt x="7748" y="0"/>
                </a:lnTo>
                <a:cubicBezTo>
                  <a:pt x="3522" y="0"/>
                  <a:pt x="0" y="3522"/>
                  <a:pt x="0" y="7748"/>
                </a:cubicBezTo>
                <a:lnTo>
                  <a:pt x="0" y="13852"/>
                </a:lnTo>
                <a:cubicBezTo>
                  <a:pt x="0" y="18078"/>
                  <a:pt x="3522" y="21600"/>
                  <a:pt x="7748" y="21600"/>
                </a:cubicBezTo>
                <a:lnTo>
                  <a:pt x="13852" y="21600"/>
                </a:lnTo>
                <a:cubicBezTo>
                  <a:pt x="18078" y="21600"/>
                  <a:pt x="21600" y="18078"/>
                  <a:pt x="21600" y="13852"/>
                </a:cubicBezTo>
                <a:lnTo>
                  <a:pt x="21600" y="7748"/>
                </a:lnTo>
                <a:cubicBezTo>
                  <a:pt x="21365" y="3522"/>
                  <a:pt x="18078" y="0"/>
                  <a:pt x="13852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5" name="Shape">
            <a:extLst>
              <a:ext uri="{FF2B5EF4-FFF2-40B4-BE49-F238E27FC236}">
                <a16:creationId xmlns:a16="http://schemas.microsoft.com/office/drawing/2014/main" id="{E9A51C68-F162-4C9E-9017-FF9769AF8511}"/>
              </a:ext>
            </a:extLst>
          </p:cNvPr>
          <p:cNvSpPr/>
          <p:nvPr/>
        </p:nvSpPr>
        <p:spPr>
          <a:xfrm>
            <a:off x="5714608" y="4756357"/>
            <a:ext cx="164124" cy="1641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52" y="0"/>
                </a:moveTo>
                <a:lnTo>
                  <a:pt x="7748" y="0"/>
                </a:lnTo>
                <a:cubicBezTo>
                  <a:pt x="3522" y="0"/>
                  <a:pt x="0" y="3522"/>
                  <a:pt x="0" y="7748"/>
                </a:cubicBezTo>
                <a:lnTo>
                  <a:pt x="0" y="13852"/>
                </a:lnTo>
                <a:cubicBezTo>
                  <a:pt x="0" y="18078"/>
                  <a:pt x="3522" y="21600"/>
                  <a:pt x="7748" y="21600"/>
                </a:cubicBezTo>
                <a:lnTo>
                  <a:pt x="13852" y="21600"/>
                </a:lnTo>
                <a:cubicBezTo>
                  <a:pt x="18078" y="21600"/>
                  <a:pt x="21600" y="18078"/>
                  <a:pt x="21600" y="13852"/>
                </a:cubicBezTo>
                <a:lnTo>
                  <a:pt x="21600" y="7748"/>
                </a:lnTo>
                <a:cubicBezTo>
                  <a:pt x="21600" y="3522"/>
                  <a:pt x="18078" y="0"/>
                  <a:pt x="13852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6" name="Shape">
            <a:extLst>
              <a:ext uri="{FF2B5EF4-FFF2-40B4-BE49-F238E27FC236}">
                <a16:creationId xmlns:a16="http://schemas.microsoft.com/office/drawing/2014/main" id="{D9B4720F-CEAB-4A7C-AA14-D8B3CE203100}"/>
              </a:ext>
            </a:extLst>
          </p:cNvPr>
          <p:cNvSpPr/>
          <p:nvPr/>
        </p:nvSpPr>
        <p:spPr>
          <a:xfrm>
            <a:off x="3431172" y="4899071"/>
            <a:ext cx="164124" cy="1641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52" y="0"/>
                </a:moveTo>
                <a:lnTo>
                  <a:pt x="7748" y="0"/>
                </a:lnTo>
                <a:cubicBezTo>
                  <a:pt x="3522" y="0"/>
                  <a:pt x="0" y="3522"/>
                  <a:pt x="0" y="7748"/>
                </a:cubicBezTo>
                <a:lnTo>
                  <a:pt x="0" y="13852"/>
                </a:lnTo>
                <a:cubicBezTo>
                  <a:pt x="0" y="18078"/>
                  <a:pt x="3522" y="21600"/>
                  <a:pt x="7748" y="21600"/>
                </a:cubicBezTo>
                <a:lnTo>
                  <a:pt x="13852" y="21600"/>
                </a:lnTo>
                <a:cubicBezTo>
                  <a:pt x="18078" y="21600"/>
                  <a:pt x="21600" y="18078"/>
                  <a:pt x="21600" y="13852"/>
                </a:cubicBezTo>
                <a:lnTo>
                  <a:pt x="21600" y="7748"/>
                </a:lnTo>
                <a:cubicBezTo>
                  <a:pt x="21600" y="3287"/>
                  <a:pt x="18078" y="0"/>
                  <a:pt x="13852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7" name="Shape">
            <a:extLst>
              <a:ext uri="{FF2B5EF4-FFF2-40B4-BE49-F238E27FC236}">
                <a16:creationId xmlns:a16="http://schemas.microsoft.com/office/drawing/2014/main" id="{49DC2227-834F-413A-A73B-0ACADD9182EF}"/>
              </a:ext>
            </a:extLst>
          </p:cNvPr>
          <p:cNvSpPr/>
          <p:nvPr/>
        </p:nvSpPr>
        <p:spPr>
          <a:xfrm>
            <a:off x="2878154" y="4167659"/>
            <a:ext cx="164124" cy="1641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52" y="0"/>
                </a:moveTo>
                <a:lnTo>
                  <a:pt x="7748" y="0"/>
                </a:lnTo>
                <a:cubicBezTo>
                  <a:pt x="3522" y="0"/>
                  <a:pt x="0" y="3522"/>
                  <a:pt x="0" y="7748"/>
                </a:cubicBezTo>
                <a:lnTo>
                  <a:pt x="0" y="13852"/>
                </a:lnTo>
                <a:cubicBezTo>
                  <a:pt x="0" y="18078"/>
                  <a:pt x="3522" y="21600"/>
                  <a:pt x="7748" y="21600"/>
                </a:cubicBezTo>
                <a:lnTo>
                  <a:pt x="13852" y="21600"/>
                </a:lnTo>
                <a:cubicBezTo>
                  <a:pt x="18078" y="21600"/>
                  <a:pt x="21600" y="18078"/>
                  <a:pt x="21600" y="13852"/>
                </a:cubicBezTo>
                <a:lnTo>
                  <a:pt x="21600" y="7748"/>
                </a:lnTo>
                <a:cubicBezTo>
                  <a:pt x="21600" y="3287"/>
                  <a:pt x="18078" y="0"/>
                  <a:pt x="13852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8" name="Shape">
            <a:extLst>
              <a:ext uri="{FF2B5EF4-FFF2-40B4-BE49-F238E27FC236}">
                <a16:creationId xmlns:a16="http://schemas.microsoft.com/office/drawing/2014/main" id="{C9471E7E-F832-4D61-B1F2-9B7D4B7D4041}"/>
              </a:ext>
            </a:extLst>
          </p:cNvPr>
          <p:cNvSpPr/>
          <p:nvPr/>
        </p:nvSpPr>
        <p:spPr>
          <a:xfrm>
            <a:off x="2753278" y="3329210"/>
            <a:ext cx="164124" cy="1641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52" y="0"/>
                </a:moveTo>
                <a:lnTo>
                  <a:pt x="7748" y="0"/>
                </a:lnTo>
                <a:cubicBezTo>
                  <a:pt x="3522" y="0"/>
                  <a:pt x="0" y="3522"/>
                  <a:pt x="0" y="7748"/>
                </a:cubicBezTo>
                <a:lnTo>
                  <a:pt x="0" y="13852"/>
                </a:lnTo>
                <a:cubicBezTo>
                  <a:pt x="0" y="18078"/>
                  <a:pt x="3522" y="21600"/>
                  <a:pt x="7748" y="21600"/>
                </a:cubicBezTo>
                <a:lnTo>
                  <a:pt x="13852" y="21600"/>
                </a:lnTo>
                <a:cubicBezTo>
                  <a:pt x="18078" y="21600"/>
                  <a:pt x="21600" y="18078"/>
                  <a:pt x="21600" y="13852"/>
                </a:cubicBezTo>
                <a:lnTo>
                  <a:pt x="21600" y="7748"/>
                </a:lnTo>
                <a:cubicBezTo>
                  <a:pt x="21365" y="3287"/>
                  <a:pt x="18078" y="0"/>
                  <a:pt x="13852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9" name="Shape">
            <a:extLst>
              <a:ext uri="{FF2B5EF4-FFF2-40B4-BE49-F238E27FC236}">
                <a16:creationId xmlns:a16="http://schemas.microsoft.com/office/drawing/2014/main" id="{CC837F79-763B-4180-B6DC-544F5D09567D}"/>
              </a:ext>
            </a:extLst>
          </p:cNvPr>
          <p:cNvSpPr/>
          <p:nvPr/>
        </p:nvSpPr>
        <p:spPr>
          <a:xfrm>
            <a:off x="3181423" y="2455084"/>
            <a:ext cx="164124" cy="1641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52" y="0"/>
                </a:moveTo>
                <a:lnTo>
                  <a:pt x="7748" y="0"/>
                </a:lnTo>
                <a:cubicBezTo>
                  <a:pt x="3522" y="0"/>
                  <a:pt x="0" y="3522"/>
                  <a:pt x="0" y="7748"/>
                </a:cubicBezTo>
                <a:lnTo>
                  <a:pt x="0" y="13852"/>
                </a:lnTo>
                <a:cubicBezTo>
                  <a:pt x="0" y="18078"/>
                  <a:pt x="3522" y="21600"/>
                  <a:pt x="7748" y="21600"/>
                </a:cubicBezTo>
                <a:lnTo>
                  <a:pt x="13852" y="21600"/>
                </a:lnTo>
                <a:cubicBezTo>
                  <a:pt x="18078" y="21600"/>
                  <a:pt x="21600" y="18078"/>
                  <a:pt x="21600" y="13852"/>
                </a:cubicBezTo>
                <a:lnTo>
                  <a:pt x="21600" y="7748"/>
                </a:lnTo>
                <a:cubicBezTo>
                  <a:pt x="21600" y="3522"/>
                  <a:pt x="18078" y="0"/>
                  <a:pt x="13852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0" name="Shape">
            <a:extLst>
              <a:ext uri="{FF2B5EF4-FFF2-40B4-BE49-F238E27FC236}">
                <a16:creationId xmlns:a16="http://schemas.microsoft.com/office/drawing/2014/main" id="{4705981C-7F6F-47DF-8451-26B423526F42}"/>
              </a:ext>
            </a:extLst>
          </p:cNvPr>
          <p:cNvSpPr/>
          <p:nvPr/>
        </p:nvSpPr>
        <p:spPr>
          <a:xfrm>
            <a:off x="5607571" y="2223172"/>
            <a:ext cx="164124" cy="1641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52" y="0"/>
                </a:moveTo>
                <a:lnTo>
                  <a:pt x="7748" y="0"/>
                </a:lnTo>
                <a:cubicBezTo>
                  <a:pt x="3522" y="0"/>
                  <a:pt x="0" y="3522"/>
                  <a:pt x="0" y="7748"/>
                </a:cubicBezTo>
                <a:lnTo>
                  <a:pt x="0" y="13852"/>
                </a:lnTo>
                <a:cubicBezTo>
                  <a:pt x="0" y="18078"/>
                  <a:pt x="3522" y="21600"/>
                  <a:pt x="7748" y="21600"/>
                </a:cubicBezTo>
                <a:lnTo>
                  <a:pt x="13852" y="21600"/>
                </a:lnTo>
                <a:cubicBezTo>
                  <a:pt x="18078" y="21600"/>
                  <a:pt x="21600" y="18078"/>
                  <a:pt x="21600" y="13852"/>
                </a:cubicBezTo>
                <a:lnTo>
                  <a:pt x="21600" y="7748"/>
                </a:lnTo>
                <a:cubicBezTo>
                  <a:pt x="21365" y="3522"/>
                  <a:pt x="18078" y="0"/>
                  <a:pt x="13852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1" name="Shape">
            <a:extLst>
              <a:ext uri="{FF2B5EF4-FFF2-40B4-BE49-F238E27FC236}">
                <a16:creationId xmlns:a16="http://schemas.microsoft.com/office/drawing/2014/main" id="{21791C09-106E-495E-84C9-882625D95636}"/>
              </a:ext>
            </a:extLst>
          </p:cNvPr>
          <p:cNvSpPr/>
          <p:nvPr/>
        </p:nvSpPr>
        <p:spPr>
          <a:xfrm>
            <a:off x="4073389" y="1902063"/>
            <a:ext cx="164124" cy="1641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52" y="0"/>
                </a:moveTo>
                <a:lnTo>
                  <a:pt x="7748" y="0"/>
                </a:lnTo>
                <a:cubicBezTo>
                  <a:pt x="3522" y="0"/>
                  <a:pt x="0" y="3522"/>
                  <a:pt x="0" y="7748"/>
                </a:cubicBezTo>
                <a:lnTo>
                  <a:pt x="0" y="13852"/>
                </a:lnTo>
                <a:cubicBezTo>
                  <a:pt x="0" y="18078"/>
                  <a:pt x="3522" y="21600"/>
                  <a:pt x="7748" y="21600"/>
                </a:cubicBezTo>
                <a:lnTo>
                  <a:pt x="13852" y="21600"/>
                </a:lnTo>
                <a:cubicBezTo>
                  <a:pt x="18078" y="21600"/>
                  <a:pt x="21600" y="18078"/>
                  <a:pt x="21600" y="13852"/>
                </a:cubicBezTo>
                <a:lnTo>
                  <a:pt x="21600" y="7748"/>
                </a:lnTo>
                <a:cubicBezTo>
                  <a:pt x="21600" y="3522"/>
                  <a:pt x="18078" y="0"/>
                  <a:pt x="13852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2" name="Shape">
            <a:extLst>
              <a:ext uri="{FF2B5EF4-FFF2-40B4-BE49-F238E27FC236}">
                <a16:creationId xmlns:a16="http://schemas.microsoft.com/office/drawing/2014/main" id="{09111A0C-33BB-4731-8B91-A553984EFB6F}"/>
              </a:ext>
            </a:extLst>
          </p:cNvPr>
          <p:cNvSpPr/>
          <p:nvPr/>
        </p:nvSpPr>
        <p:spPr>
          <a:xfrm>
            <a:off x="3341979" y="3507605"/>
            <a:ext cx="214073" cy="2140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60" y="0"/>
                </a:moveTo>
                <a:lnTo>
                  <a:pt x="7740" y="0"/>
                </a:lnTo>
                <a:cubicBezTo>
                  <a:pt x="3420" y="0"/>
                  <a:pt x="0" y="3600"/>
                  <a:pt x="0" y="7740"/>
                </a:cubicBezTo>
                <a:lnTo>
                  <a:pt x="0" y="13860"/>
                </a:lnTo>
                <a:cubicBezTo>
                  <a:pt x="0" y="18180"/>
                  <a:pt x="3600" y="21600"/>
                  <a:pt x="7740" y="21600"/>
                </a:cubicBezTo>
                <a:lnTo>
                  <a:pt x="13860" y="21600"/>
                </a:lnTo>
                <a:cubicBezTo>
                  <a:pt x="18180" y="21600"/>
                  <a:pt x="21600" y="18000"/>
                  <a:pt x="21600" y="13860"/>
                </a:cubicBezTo>
                <a:lnTo>
                  <a:pt x="21600" y="7740"/>
                </a:lnTo>
                <a:cubicBezTo>
                  <a:pt x="21600" y="3420"/>
                  <a:pt x="18180" y="0"/>
                  <a:pt x="13860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3" name="Shape">
            <a:extLst>
              <a:ext uri="{FF2B5EF4-FFF2-40B4-BE49-F238E27FC236}">
                <a16:creationId xmlns:a16="http://schemas.microsoft.com/office/drawing/2014/main" id="{08F1D484-71D1-4183-850E-2F7BB15632D7}"/>
              </a:ext>
            </a:extLst>
          </p:cNvPr>
          <p:cNvSpPr/>
          <p:nvPr/>
        </p:nvSpPr>
        <p:spPr>
          <a:xfrm>
            <a:off x="4394498" y="2526441"/>
            <a:ext cx="214073" cy="2140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60" y="0"/>
                </a:moveTo>
                <a:lnTo>
                  <a:pt x="7740" y="0"/>
                </a:lnTo>
                <a:cubicBezTo>
                  <a:pt x="3420" y="0"/>
                  <a:pt x="0" y="3600"/>
                  <a:pt x="0" y="7740"/>
                </a:cubicBezTo>
                <a:lnTo>
                  <a:pt x="0" y="13860"/>
                </a:lnTo>
                <a:cubicBezTo>
                  <a:pt x="0" y="18180"/>
                  <a:pt x="3600" y="21600"/>
                  <a:pt x="7740" y="21600"/>
                </a:cubicBezTo>
                <a:lnTo>
                  <a:pt x="13860" y="21600"/>
                </a:lnTo>
                <a:cubicBezTo>
                  <a:pt x="18180" y="21600"/>
                  <a:pt x="21600" y="18000"/>
                  <a:pt x="21600" y="13860"/>
                </a:cubicBezTo>
                <a:lnTo>
                  <a:pt x="21600" y="7740"/>
                </a:lnTo>
                <a:cubicBezTo>
                  <a:pt x="21600" y="3600"/>
                  <a:pt x="18180" y="0"/>
                  <a:pt x="13860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4" name="Shape">
            <a:extLst>
              <a:ext uri="{FF2B5EF4-FFF2-40B4-BE49-F238E27FC236}">
                <a16:creationId xmlns:a16="http://schemas.microsoft.com/office/drawing/2014/main" id="{C3CE6555-4577-4E4D-92B7-6FE1835DCD9B}"/>
              </a:ext>
            </a:extLst>
          </p:cNvPr>
          <p:cNvSpPr/>
          <p:nvPr/>
        </p:nvSpPr>
        <p:spPr>
          <a:xfrm>
            <a:off x="5411340" y="4310375"/>
            <a:ext cx="214137" cy="2140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8" h="21600" extrusionOk="0">
                <a:moveTo>
                  <a:pt x="13745" y="0"/>
                </a:moveTo>
                <a:lnTo>
                  <a:pt x="7676" y="0"/>
                </a:lnTo>
                <a:cubicBezTo>
                  <a:pt x="3392" y="0"/>
                  <a:pt x="0" y="3600"/>
                  <a:pt x="0" y="7740"/>
                </a:cubicBezTo>
                <a:lnTo>
                  <a:pt x="0" y="13860"/>
                </a:lnTo>
                <a:cubicBezTo>
                  <a:pt x="0" y="18180"/>
                  <a:pt x="3570" y="21600"/>
                  <a:pt x="7676" y="21600"/>
                </a:cubicBezTo>
                <a:lnTo>
                  <a:pt x="13745" y="21600"/>
                </a:lnTo>
                <a:cubicBezTo>
                  <a:pt x="18030" y="21600"/>
                  <a:pt x="21421" y="18000"/>
                  <a:pt x="21421" y="13860"/>
                </a:cubicBezTo>
                <a:lnTo>
                  <a:pt x="21421" y="7740"/>
                </a:lnTo>
                <a:cubicBezTo>
                  <a:pt x="21600" y="3600"/>
                  <a:pt x="18030" y="0"/>
                  <a:pt x="13745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5" name="Shape">
            <a:extLst>
              <a:ext uri="{FF2B5EF4-FFF2-40B4-BE49-F238E27FC236}">
                <a16:creationId xmlns:a16="http://schemas.microsoft.com/office/drawing/2014/main" id="{15052391-53C3-481D-98B6-8F1BEC2A1087}"/>
              </a:ext>
            </a:extLst>
          </p:cNvPr>
          <p:cNvSpPr/>
          <p:nvPr/>
        </p:nvSpPr>
        <p:spPr>
          <a:xfrm>
            <a:off x="4555052" y="4702839"/>
            <a:ext cx="272943" cy="2729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35" y="0"/>
                </a:moveTo>
                <a:lnTo>
                  <a:pt x="7765" y="0"/>
                </a:lnTo>
                <a:cubicBezTo>
                  <a:pt x="3529" y="0"/>
                  <a:pt x="0" y="3529"/>
                  <a:pt x="0" y="7765"/>
                </a:cubicBezTo>
                <a:lnTo>
                  <a:pt x="0" y="13835"/>
                </a:lnTo>
                <a:cubicBezTo>
                  <a:pt x="0" y="18071"/>
                  <a:pt x="3529" y="21600"/>
                  <a:pt x="7765" y="21600"/>
                </a:cubicBezTo>
                <a:lnTo>
                  <a:pt x="13835" y="21600"/>
                </a:lnTo>
                <a:cubicBezTo>
                  <a:pt x="18071" y="21600"/>
                  <a:pt x="21600" y="18071"/>
                  <a:pt x="21600" y="13835"/>
                </a:cubicBezTo>
                <a:lnTo>
                  <a:pt x="21600" y="7765"/>
                </a:lnTo>
                <a:cubicBezTo>
                  <a:pt x="21600" y="3388"/>
                  <a:pt x="18071" y="0"/>
                  <a:pt x="13835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6" name="Shape">
            <a:extLst>
              <a:ext uri="{FF2B5EF4-FFF2-40B4-BE49-F238E27FC236}">
                <a16:creationId xmlns:a16="http://schemas.microsoft.com/office/drawing/2014/main" id="{891C0B11-9D54-406B-B273-72A776DE09F8}"/>
              </a:ext>
            </a:extLst>
          </p:cNvPr>
          <p:cNvSpPr/>
          <p:nvPr/>
        </p:nvSpPr>
        <p:spPr>
          <a:xfrm>
            <a:off x="4608569" y="3204335"/>
            <a:ext cx="262240" cy="2622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12" y="0"/>
                </a:moveTo>
                <a:lnTo>
                  <a:pt x="7788" y="0"/>
                </a:lnTo>
                <a:cubicBezTo>
                  <a:pt x="3527" y="0"/>
                  <a:pt x="0" y="3527"/>
                  <a:pt x="0" y="7788"/>
                </a:cubicBezTo>
                <a:lnTo>
                  <a:pt x="0" y="13812"/>
                </a:lnTo>
                <a:cubicBezTo>
                  <a:pt x="0" y="18073"/>
                  <a:pt x="3527" y="21600"/>
                  <a:pt x="7788" y="21600"/>
                </a:cubicBezTo>
                <a:lnTo>
                  <a:pt x="13812" y="21600"/>
                </a:lnTo>
                <a:cubicBezTo>
                  <a:pt x="18073" y="21600"/>
                  <a:pt x="21600" y="18073"/>
                  <a:pt x="21600" y="13812"/>
                </a:cubicBezTo>
                <a:lnTo>
                  <a:pt x="21600" y="7788"/>
                </a:lnTo>
                <a:cubicBezTo>
                  <a:pt x="21453" y="3527"/>
                  <a:pt x="17927" y="0"/>
                  <a:pt x="13812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7" name="Shape">
            <a:extLst>
              <a:ext uri="{FF2B5EF4-FFF2-40B4-BE49-F238E27FC236}">
                <a16:creationId xmlns:a16="http://schemas.microsoft.com/office/drawing/2014/main" id="{4C52073B-B1B6-4B1A-A8FF-5DC9F44DFEB0}"/>
              </a:ext>
            </a:extLst>
          </p:cNvPr>
          <p:cNvSpPr/>
          <p:nvPr/>
        </p:nvSpPr>
        <p:spPr>
          <a:xfrm>
            <a:off x="4198265" y="2811870"/>
            <a:ext cx="383547" cy="3835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64" y="0"/>
                </a:moveTo>
                <a:lnTo>
                  <a:pt x="7736" y="0"/>
                </a:lnTo>
                <a:cubicBezTo>
                  <a:pt x="3516" y="0"/>
                  <a:pt x="0" y="3516"/>
                  <a:pt x="0" y="7736"/>
                </a:cubicBezTo>
                <a:lnTo>
                  <a:pt x="0" y="13864"/>
                </a:lnTo>
                <a:cubicBezTo>
                  <a:pt x="0" y="18084"/>
                  <a:pt x="3516" y="21600"/>
                  <a:pt x="7736" y="21600"/>
                </a:cubicBezTo>
                <a:lnTo>
                  <a:pt x="13864" y="21600"/>
                </a:lnTo>
                <a:cubicBezTo>
                  <a:pt x="18084" y="21600"/>
                  <a:pt x="21600" y="18084"/>
                  <a:pt x="21600" y="13864"/>
                </a:cubicBezTo>
                <a:lnTo>
                  <a:pt x="21600" y="7736"/>
                </a:lnTo>
                <a:cubicBezTo>
                  <a:pt x="21600" y="3516"/>
                  <a:pt x="18184" y="0"/>
                  <a:pt x="13864" y="0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8" name="Shape">
            <a:extLst>
              <a:ext uri="{FF2B5EF4-FFF2-40B4-BE49-F238E27FC236}">
                <a16:creationId xmlns:a16="http://schemas.microsoft.com/office/drawing/2014/main" id="{6DB27D77-542E-4F88-93F7-2BFCEB461009}"/>
              </a:ext>
            </a:extLst>
          </p:cNvPr>
          <p:cNvSpPr/>
          <p:nvPr/>
        </p:nvSpPr>
        <p:spPr>
          <a:xfrm>
            <a:off x="4947518" y="3186497"/>
            <a:ext cx="572644" cy="5726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62" y="0"/>
                </a:moveTo>
                <a:lnTo>
                  <a:pt x="7738" y="0"/>
                </a:lnTo>
                <a:cubicBezTo>
                  <a:pt x="3499" y="0"/>
                  <a:pt x="0" y="3499"/>
                  <a:pt x="0" y="7738"/>
                </a:cubicBezTo>
                <a:lnTo>
                  <a:pt x="0" y="13862"/>
                </a:lnTo>
                <a:cubicBezTo>
                  <a:pt x="0" y="18101"/>
                  <a:pt x="3499" y="21600"/>
                  <a:pt x="7738" y="21600"/>
                </a:cubicBezTo>
                <a:lnTo>
                  <a:pt x="13862" y="21600"/>
                </a:lnTo>
                <a:cubicBezTo>
                  <a:pt x="18101" y="21600"/>
                  <a:pt x="21600" y="18101"/>
                  <a:pt x="21600" y="13862"/>
                </a:cubicBezTo>
                <a:lnTo>
                  <a:pt x="21600" y="7738"/>
                </a:lnTo>
                <a:cubicBezTo>
                  <a:pt x="21600" y="3499"/>
                  <a:pt x="18101" y="0"/>
                  <a:pt x="13862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9" name="Shape">
            <a:extLst>
              <a:ext uri="{FF2B5EF4-FFF2-40B4-BE49-F238E27FC236}">
                <a16:creationId xmlns:a16="http://schemas.microsoft.com/office/drawing/2014/main" id="{D777AAEA-453A-43C1-B59F-2C446064398F}"/>
              </a:ext>
            </a:extLst>
          </p:cNvPr>
          <p:cNvSpPr/>
          <p:nvPr/>
        </p:nvSpPr>
        <p:spPr>
          <a:xfrm>
            <a:off x="4947517" y="4577963"/>
            <a:ext cx="711790" cy="7117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59" y="0"/>
                </a:moveTo>
                <a:lnTo>
                  <a:pt x="7741" y="0"/>
                </a:lnTo>
                <a:cubicBezTo>
                  <a:pt x="3465" y="0"/>
                  <a:pt x="0" y="3465"/>
                  <a:pt x="0" y="7741"/>
                </a:cubicBezTo>
                <a:lnTo>
                  <a:pt x="0" y="13859"/>
                </a:lnTo>
                <a:cubicBezTo>
                  <a:pt x="0" y="18135"/>
                  <a:pt x="3465" y="21600"/>
                  <a:pt x="7741" y="21600"/>
                </a:cubicBezTo>
                <a:lnTo>
                  <a:pt x="13859" y="21600"/>
                </a:lnTo>
                <a:cubicBezTo>
                  <a:pt x="18135" y="21600"/>
                  <a:pt x="21600" y="18135"/>
                  <a:pt x="21600" y="13859"/>
                </a:cubicBezTo>
                <a:lnTo>
                  <a:pt x="21600" y="7741"/>
                </a:lnTo>
                <a:cubicBezTo>
                  <a:pt x="21546" y="3465"/>
                  <a:pt x="18081" y="0"/>
                  <a:pt x="13859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0" name="Shape">
            <a:extLst>
              <a:ext uri="{FF2B5EF4-FFF2-40B4-BE49-F238E27FC236}">
                <a16:creationId xmlns:a16="http://schemas.microsoft.com/office/drawing/2014/main" id="{A8B1D8DE-A51A-4449-81CA-06D22C472A21}"/>
              </a:ext>
            </a:extLst>
          </p:cNvPr>
          <p:cNvSpPr/>
          <p:nvPr/>
        </p:nvSpPr>
        <p:spPr>
          <a:xfrm>
            <a:off x="4679926" y="3828711"/>
            <a:ext cx="711790" cy="7117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59" y="0"/>
                </a:moveTo>
                <a:lnTo>
                  <a:pt x="7741" y="0"/>
                </a:lnTo>
                <a:cubicBezTo>
                  <a:pt x="3465" y="0"/>
                  <a:pt x="0" y="3465"/>
                  <a:pt x="0" y="7741"/>
                </a:cubicBezTo>
                <a:lnTo>
                  <a:pt x="0" y="13859"/>
                </a:lnTo>
                <a:cubicBezTo>
                  <a:pt x="0" y="18135"/>
                  <a:pt x="3465" y="21600"/>
                  <a:pt x="7741" y="21600"/>
                </a:cubicBezTo>
                <a:lnTo>
                  <a:pt x="13859" y="21600"/>
                </a:lnTo>
                <a:cubicBezTo>
                  <a:pt x="18135" y="21600"/>
                  <a:pt x="21600" y="18135"/>
                  <a:pt x="21600" y="13859"/>
                </a:cubicBezTo>
                <a:lnTo>
                  <a:pt x="21600" y="7741"/>
                </a:lnTo>
                <a:cubicBezTo>
                  <a:pt x="21600" y="3465"/>
                  <a:pt x="18081" y="0"/>
                  <a:pt x="13859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1" name="Shape">
            <a:extLst>
              <a:ext uri="{FF2B5EF4-FFF2-40B4-BE49-F238E27FC236}">
                <a16:creationId xmlns:a16="http://schemas.microsoft.com/office/drawing/2014/main" id="{64BFC20D-6B79-4AEF-89C5-B5E2C79FFCE7}"/>
              </a:ext>
            </a:extLst>
          </p:cNvPr>
          <p:cNvSpPr/>
          <p:nvPr/>
        </p:nvSpPr>
        <p:spPr>
          <a:xfrm>
            <a:off x="2878154" y="2758351"/>
            <a:ext cx="711790" cy="7117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05" y="0"/>
                </a:moveTo>
                <a:lnTo>
                  <a:pt x="7741" y="0"/>
                </a:lnTo>
                <a:cubicBezTo>
                  <a:pt x="3465" y="0"/>
                  <a:pt x="0" y="3465"/>
                  <a:pt x="0" y="7741"/>
                </a:cubicBezTo>
                <a:lnTo>
                  <a:pt x="0" y="13859"/>
                </a:lnTo>
                <a:cubicBezTo>
                  <a:pt x="0" y="18135"/>
                  <a:pt x="3465" y="21600"/>
                  <a:pt x="7741" y="21600"/>
                </a:cubicBezTo>
                <a:lnTo>
                  <a:pt x="13859" y="21600"/>
                </a:lnTo>
                <a:cubicBezTo>
                  <a:pt x="18135" y="21600"/>
                  <a:pt x="21600" y="18135"/>
                  <a:pt x="21600" y="13859"/>
                </a:cubicBezTo>
                <a:lnTo>
                  <a:pt x="21600" y="7741"/>
                </a:lnTo>
                <a:cubicBezTo>
                  <a:pt x="21546" y="3465"/>
                  <a:pt x="18081" y="0"/>
                  <a:pt x="13805" y="0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9AA065D-EFA7-4069-AB96-7129BBB4F638}"/>
              </a:ext>
            </a:extLst>
          </p:cNvPr>
          <p:cNvGrpSpPr/>
          <p:nvPr/>
        </p:nvGrpSpPr>
        <p:grpSpPr>
          <a:xfrm>
            <a:off x="6279057" y="4896186"/>
            <a:ext cx="2202816" cy="935378"/>
            <a:chOff x="8921977" y="4999856"/>
            <a:chExt cx="2937088" cy="1247170"/>
          </a:xfrm>
        </p:grpSpPr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CFA427DC-ABDD-4022-BA0B-6BBD3228C848}"/>
                </a:ext>
              </a:extLst>
            </p:cNvPr>
            <p:cNvSpPr txBox="1"/>
            <p:nvPr/>
          </p:nvSpPr>
          <p:spPr>
            <a:xfrm>
              <a:off x="8921977" y="4999856"/>
              <a:ext cx="2937088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/>
                <a:t>Lorem Ipsum</a:t>
              </a:r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9D4BC03F-132C-4A09-B4D3-3458301496EE}"/>
                </a:ext>
              </a:extLst>
            </p:cNvPr>
            <p:cNvSpPr txBox="1"/>
            <p:nvPr/>
          </p:nvSpPr>
          <p:spPr>
            <a:xfrm>
              <a:off x="8929772" y="5385252"/>
              <a:ext cx="2929293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amet. 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369987E4-1974-4871-B411-C68A2EA7274B}"/>
              </a:ext>
            </a:extLst>
          </p:cNvPr>
          <p:cNvGrpSpPr/>
          <p:nvPr/>
        </p:nvGrpSpPr>
        <p:grpSpPr>
          <a:xfrm>
            <a:off x="666504" y="4896186"/>
            <a:ext cx="2202816" cy="935378"/>
            <a:chOff x="332936" y="4999856"/>
            <a:chExt cx="2937088" cy="1247170"/>
          </a:xfrm>
        </p:grpSpPr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6CF890A7-33E4-482D-A4C5-FD79BF79FF06}"/>
                </a:ext>
              </a:extLst>
            </p:cNvPr>
            <p:cNvSpPr txBox="1"/>
            <p:nvPr/>
          </p:nvSpPr>
          <p:spPr>
            <a:xfrm>
              <a:off x="332936" y="4999856"/>
              <a:ext cx="2937088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/>
                <a:t>Lorem Ipsum</a:t>
              </a: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CC921C4D-E6B0-4C00-B4AF-DE506BE98C38}"/>
                </a:ext>
              </a:extLst>
            </p:cNvPr>
            <p:cNvSpPr txBox="1"/>
            <p:nvPr/>
          </p:nvSpPr>
          <p:spPr>
            <a:xfrm>
              <a:off x="340731" y="5385252"/>
              <a:ext cx="2929293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amet. 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BA4C443D-05E3-4A3A-B2B1-A2D115FE8D96}"/>
              </a:ext>
            </a:extLst>
          </p:cNvPr>
          <p:cNvGrpSpPr/>
          <p:nvPr/>
        </p:nvGrpSpPr>
        <p:grpSpPr>
          <a:xfrm>
            <a:off x="249702" y="3763964"/>
            <a:ext cx="2202816" cy="935378"/>
            <a:chOff x="332936" y="3721414"/>
            <a:chExt cx="2937088" cy="1247170"/>
          </a:xfrm>
        </p:grpSpPr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F9A7F38E-B494-4AED-86C8-1E01B94599E0}"/>
                </a:ext>
              </a:extLst>
            </p:cNvPr>
            <p:cNvSpPr txBox="1"/>
            <p:nvPr/>
          </p:nvSpPr>
          <p:spPr>
            <a:xfrm>
              <a:off x="332936" y="3721414"/>
              <a:ext cx="2937088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/>
                <a:t>Lorem Ipsum</a:t>
              </a:r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8D752541-ED02-4291-A2E7-85AA35A26549}"/>
                </a:ext>
              </a:extLst>
            </p:cNvPr>
            <p:cNvSpPr txBox="1"/>
            <p:nvPr/>
          </p:nvSpPr>
          <p:spPr>
            <a:xfrm>
              <a:off x="340731" y="4106810"/>
              <a:ext cx="2929293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amet. 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D33C3B6A-FE72-4C2D-AC8C-4DBB2E2951A3}"/>
              </a:ext>
            </a:extLst>
          </p:cNvPr>
          <p:cNvGrpSpPr/>
          <p:nvPr/>
        </p:nvGrpSpPr>
        <p:grpSpPr>
          <a:xfrm>
            <a:off x="249702" y="2631741"/>
            <a:ext cx="2202816" cy="935378"/>
            <a:chOff x="332936" y="2442973"/>
            <a:chExt cx="2937088" cy="1247170"/>
          </a:xfrm>
        </p:grpSpPr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2D17A109-5102-4D30-9295-148C7C34A59F}"/>
                </a:ext>
              </a:extLst>
            </p:cNvPr>
            <p:cNvSpPr txBox="1"/>
            <p:nvPr/>
          </p:nvSpPr>
          <p:spPr>
            <a:xfrm>
              <a:off x="332936" y="2442973"/>
              <a:ext cx="2937088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/>
                <a:t>Lorem Ipsum</a:t>
              </a:r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2BB05D47-04A3-44C6-8096-64051F2E7FFE}"/>
                </a:ext>
              </a:extLst>
            </p:cNvPr>
            <p:cNvSpPr txBox="1"/>
            <p:nvPr/>
          </p:nvSpPr>
          <p:spPr>
            <a:xfrm>
              <a:off x="340731" y="2828369"/>
              <a:ext cx="2929293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amet. 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7EF5A7D5-23A5-42EC-825E-9E134A11723D}"/>
              </a:ext>
            </a:extLst>
          </p:cNvPr>
          <p:cNvGrpSpPr/>
          <p:nvPr/>
        </p:nvGrpSpPr>
        <p:grpSpPr>
          <a:xfrm>
            <a:off x="666504" y="1499518"/>
            <a:ext cx="2202816" cy="935378"/>
            <a:chOff x="332936" y="1164532"/>
            <a:chExt cx="2937088" cy="1247170"/>
          </a:xfrm>
        </p:grpSpPr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9A2E2E14-269F-41ED-B763-BEFB5D47E068}"/>
                </a:ext>
              </a:extLst>
            </p:cNvPr>
            <p:cNvSpPr txBox="1"/>
            <p:nvPr/>
          </p:nvSpPr>
          <p:spPr>
            <a:xfrm>
              <a:off x="332936" y="1164532"/>
              <a:ext cx="2937088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/>
                <a:t>Lorem Ipsum</a:t>
              </a:r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7BE47832-906A-4828-AC0D-FD73A89350FF}"/>
                </a:ext>
              </a:extLst>
            </p:cNvPr>
            <p:cNvSpPr txBox="1"/>
            <p:nvPr/>
          </p:nvSpPr>
          <p:spPr>
            <a:xfrm>
              <a:off x="340731" y="1549928"/>
              <a:ext cx="2929293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amet. </a:t>
              </a:r>
            </a:p>
          </p:txBody>
        </p: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0EA87746-5CE0-4DA5-84A8-6741ADE0E279}"/>
              </a:ext>
            </a:extLst>
          </p:cNvPr>
          <p:cNvGrpSpPr/>
          <p:nvPr/>
        </p:nvGrpSpPr>
        <p:grpSpPr>
          <a:xfrm>
            <a:off x="6691483" y="3763964"/>
            <a:ext cx="2202816" cy="935378"/>
            <a:chOff x="8921977" y="4999856"/>
            <a:chExt cx="2937088" cy="1247170"/>
          </a:xfrm>
        </p:grpSpPr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83394DE0-5284-4A71-8135-A5D31346E7CF}"/>
                </a:ext>
              </a:extLst>
            </p:cNvPr>
            <p:cNvSpPr txBox="1"/>
            <p:nvPr/>
          </p:nvSpPr>
          <p:spPr>
            <a:xfrm>
              <a:off x="8921977" y="4999856"/>
              <a:ext cx="2937088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/>
                <a:t>Lorem Ipsum</a:t>
              </a:r>
            </a:p>
          </p:txBody>
        </p: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767D8C1E-702A-4686-9FAF-714173BAA3FA}"/>
                </a:ext>
              </a:extLst>
            </p:cNvPr>
            <p:cNvSpPr txBox="1"/>
            <p:nvPr/>
          </p:nvSpPr>
          <p:spPr>
            <a:xfrm>
              <a:off x="8929772" y="5385252"/>
              <a:ext cx="2929293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amet. </a:t>
              </a:r>
            </a:p>
          </p:txBody>
        </p:sp>
      </p:grp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8D9D1F06-B89B-4714-BD5F-CCC55AABB7CB}"/>
              </a:ext>
            </a:extLst>
          </p:cNvPr>
          <p:cNvGrpSpPr/>
          <p:nvPr/>
        </p:nvGrpSpPr>
        <p:grpSpPr>
          <a:xfrm>
            <a:off x="6691483" y="2631741"/>
            <a:ext cx="2202816" cy="935378"/>
            <a:chOff x="8921977" y="4999856"/>
            <a:chExt cx="2937088" cy="1247170"/>
          </a:xfrm>
        </p:grpSpPr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402C4C82-FBC1-46BE-8815-CAB7D2870DF3}"/>
                </a:ext>
              </a:extLst>
            </p:cNvPr>
            <p:cNvSpPr txBox="1"/>
            <p:nvPr/>
          </p:nvSpPr>
          <p:spPr>
            <a:xfrm>
              <a:off x="8921977" y="4999856"/>
              <a:ext cx="2937088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/>
                <a:t>Lorem Ipsum</a:t>
              </a:r>
            </a:p>
          </p:txBody>
        </p:sp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DD3AFC16-2F28-4E5B-BC6B-B77DAE771317}"/>
                </a:ext>
              </a:extLst>
            </p:cNvPr>
            <p:cNvSpPr txBox="1"/>
            <p:nvPr/>
          </p:nvSpPr>
          <p:spPr>
            <a:xfrm>
              <a:off x="8929772" y="5385252"/>
              <a:ext cx="2929293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amet. </a:t>
              </a:r>
            </a:p>
          </p:txBody>
        </p:sp>
      </p:grp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9E13988B-3815-49AB-94AF-ED9991722F47}"/>
              </a:ext>
            </a:extLst>
          </p:cNvPr>
          <p:cNvGrpSpPr/>
          <p:nvPr/>
        </p:nvGrpSpPr>
        <p:grpSpPr>
          <a:xfrm>
            <a:off x="6279057" y="1499518"/>
            <a:ext cx="2202816" cy="935378"/>
            <a:chOff x="8921977" y="4999856"/>
            <a:chExt cx="2937088" cy="1247170"/>
          </a:xfrm>
        </p:grpSpPr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0E3BE9E9-1F2B-41D1-B3F2-768C5D678617}"/>
                </a:ext>
              </a:extLst>
            </p:cNvPr>
            <p:cNvSpPr txBox="1"/>
            <p:nvPr/>
          </p:nvSpPr>
          <p:spPr>
            <a:xfrm>
              <a:off x="8921977" y="4999856"/>
              <a:ext cx="2937088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/>
                <a:t>Lorem Ipsum</a:t>
              </a:r>
            </a:p>
          </p:txBody>
        </p:sp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D1D2F52B-352F-478F-B19B-2C893B8E00E2}"/>
                </a:ext>
              </a:extLst>
            </p:cNvPr>
            <p:cNvSpPr txBox="1"/>
            <p:nvPr/>
          </p:nvSpPr>
          <p:spPr>
            <a:xfrm>
              <a:off x="8929772" y="5385252"/>
              <a:ext cx="2929293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amet. </a:t>
              </a:r>
            </a:p>
          </p:txBody>
        </p:sp>
      </p:grpSp>
      <p:grpSp>
        <p:nvGrpSpPr>
          <p:cNvPr id="8" name="Graphic 110" descr="Balloons">
            <a:extLst>
              <a:ext uri="{FF2B5EF4-FFF2-40B4-BE49-F238E27FC236}">
                <a16:creationId xmlns:a16="http://schemas.microsoft.com/office/drawing/2014/main" id="{FCA7A4BA-4FF1-4780-836E-085CB544F997}"/>
              </a:ext>
            </a:extLst>
          </p:cNvPr>
          <p:cNvGrpSpPr/>
          <p:nvPr/>
        </p:nvGrpSpPr>
        <p:grpSpPr>
          <a:xfrm>
            <a:off x="3635237" y="2200556"/>
            <a:ext cx="509054" cy="509054"/>
            <a:chOff x="3635237" y="2200556"/>
            <a:chExt cx="509054" cy="509054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DC1F86D8-D2B4-48CD-ACCB-198AA043707D}"/>
                </a:ext>
              </a:extLst>
            </p:cNvPr>
            <p:cNvSpPr/>
            <p:nvPr/>
          </p:nvSpPr>
          <p:spPr>
            <a:xfrm>
              <a:off x="3698334" y="2349493"/>
              <a:ext cx="195140" cy="286940"/>
            </a:xfrm>
            <a:custGeom>
              <a:avLst/>
              <a:gdLst>
                <a:gd name="connsiteX0" fmla="*/ 195141 w 195140"/>
                <a:gd name="connsiteY0" fmla="*/ 184069 h 286940"/>
                <a:gd name="connsiteX1" fmla="*/ 161734 w 195140"/>
                <a:gd name="connsiteY1" fmla="*/ 28171 h 286940"/>
                <a:gd name="connsiteX2" fmla="*/ 162795 w 195140"/>
                <a:gd name="connsiteY2" fmla="*/ 24459 h 286940"/>
                <a:gd name="connsiteX3" fmla="*/ 76362 w 195140"/>
                <a:gd name="connsiteY3" fmla="*/ 2718 h 286940"/>
                <a:gd name="connsiteX4" fmla="*/ 3715 w 195140"/>
                <a:gd name="connsiteY4" fmla="*/ 135285 h 286940"/>
                <a:gd name="connsiteX5" fmla="*/ 120904 w 195140"/>
                <a:gd name="connsiteY5" fmla="*/ 251943 h 286940"/>
                <a:gd name="connsiteX6" fmla="*/ 121434 w 195140"/>
                <a:gd name="connsiteY6" fmla="*/ 253534 h 286940"/>
                <a:gd name="connsiteX7" fmla="*/ 118253 w 195140"/>
                <a:gd name="connsiteY7" fmla="*/ 286940 h 286940"/>
                <a:gd name="connsiteX8" fmla="*/ 159613 w 195140"/>
                <a:gd name="connsiteY8" fmla="*/ 277396 h 286940"/>
                <a:gd name="connsiteX9" fmla="*/ 142114 w 195140"/>
                <a:gd name="connsiteY9" fmla="*/ 248761 h 286940"/>
                <a:gd name="connsiteX10" fmla="*/ 142114 w 195140"/>
                <a:gd name="connsiteY10" fmla="*/ 248231 h 286940"/>
                <a:gd name="connsiteX11" fmla="*/ 195141 w 195140"/>
                <a:gd name="connsiteY11" fmla="*/ 184069 h 286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5140" h="286940">
                  <a:moveTo>
                    <a:pt x="195141" y="184069"/>
                  </a:moveTo>
                  <a:cubicBezTo>
                    <a:pt x="164916" y="149602"/>
                    <a:pt x="146887" y="90742"/>
                    <a:pt x="161734" y="28171"/>
                  </a:cubicBezTo>
                  <a:cubicBezTo>
                    <a:pt x="162264" y="27111"/>
                    <a:pt x="162264" y="25520"/>
                    <a:pt x="162795" y="24459"/>
                  </a:cubicBezTo>
                  <a:cubicBezTo>
                    <a:pt x="138933" y="3249"/>
                    <a:pt x="107647" y="-4705"/>
                    <a:pt x="76362" y="2718"/>
                  </a:cubicBezTo>
                  <a:cubicBezTo>
                    <a:pt x="22275" y="15445"/>
                    <a:pt x="-11662" y="69532"/>
                    <a:pt x="3715" y="135285"/>
                  </a:cubicBezTo>
                  <a:cubicBezTo>
                    <a:pt x="18033" y="195735"/>
                    <a:pt x="70529" y="253534"/>
                    <a:pt x="120904" y="251943"/>
                  </a:cubicBezTo>
                  <a:lnTo>
                    <a:pt x="121434" y="253534"/>
                  </a:lnTo>
                  <a:lnTo>
                    <a:pt x="118253" y="286940"/>
                  </a:lnTo>
                  <a:lnTo>
                    <a:pt x="159613" y="277396"/>
                  </a:lnTo>
                  <a:lnTo>
                    <a:pt x="142114" y="248761"/>
                  </a:lnTo>
                  <a:lnTo>
                    <a:pt x="142114" y="248231"/>
                  </a:lnTo>
                  <a:cubicBezTo>
                    <a:pt x="167037" y="238686"/>
                    <a:pt x="185066" y="214294"/>
                    <a:pt x="195141" y="184069"/>
                  </a:cubicBez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855A3C9-CBB8-4BA6-BF0B-EB9AA5FE14B7}"/>
                </a:ext>
              </a:extLst>
            </p:cNvPr>
            <p:cNvSpPr/>
            <p:nvPr/>
          </p:nvSpPr>
          <p:spPr>
            <a:xfrm>
              <a:off x="3746592" y="2238767"/>
              <a:ext cx="181880" cy="113974"/>
            </a:xfrm>
            <a:custGeom>
              <a:avLst/>
              <a:gdLst>
                <a:gd name="connsiteX0" fmla="*/ 181881 w 181880"/>
                <a:gd name="connsiteY0" fmla="*/ 46631 h 113974"/>
                <a:gd name="connsiteX1" fmla="*/ 75828 w 181880"/>
                <a:gd name="connsiteY1" fmla="*/ 2619 h 113974"/>
                <a:gd name="connsiteX2" fmla="*/ 0 w 181880"/>
                <a:gd name="connsiteY2" fmla="*/ 100718 h 113974"/>
                <a:gd name="connsiteX3" fmla="*/ 23862 w 181880"/>
                <a:gd name="connsiteY3" fmla="*/ 92764 h 113974"/>
                <a:gd name="connsiteX4" fmla="*/ 51436 w 181880"/>
                <a:gd name="connsiteY4" fmla="*/ 89582 h 113974"/>
                <a:gd name="connsiteX5" fmla="*/ 122491 w 181880"/>
                <a:gd name="connsiteY5" fmla="*/ 113974 h 113974"/>
                <a:gd name="connsiteX6" fmla="*/ 181881 w 181880"/>
                <a:gd name="connsiteY6" fmla="*/ 46631 h 113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1880" h="113974">
                  <a:moveTo>
                    <a:pt x="181881" y="46631"/>
                  </a:moveTo>
                  <a:cubicBezTo>
                    <a:pt x="157489" y="10042"/>
                    <a:pt x="116658" y="-6926"/>
                    <a:pt x="75828" y="2619"/>
                  </a:cubicBezTo>
                  <a:cubicBezTo>
                    <a:pt x="31816" y="13224"/>
                    <a:pt x="1061" y="51403"/>
                    <a:pt x="0" y="100718"/>
                  </a:cubicBezTo>
                  <a:cubicBezTo>
                    <a:pt x="7424" y="97006"/>
                    <a:pt x="15378" y="94355"/>
                    <a:pt x="23862" y="92764"/>
                  </a:cubicBezTo>
                  <a:cubicBezTo>
                    <a:pt x="32876" y="90643"/>
                    <a:pt x="41891" y="89582"/>
                    <a:pt x="51436" y="89582"/>
                  </a:cubicBezTo>
                  <a:cubicBezTo>
                    <a:pt x="77949" y="89582"/>
                    <a:pt x="102341" y="98597"/>
                    <a:pt x="122491" y="113974"/>
                  </a:cubicBezTo>
                  <a:cubicBezTo>
                    <a:pt x="134687" y="83749"/>
                    <a:pt x="155368" y="60418"/>
                    <a:pt x="181881" y="46631"/>
                  </a:cubicBez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0941CDD-0DE2-4C8F-A8DE-0C787C0B48EA}"/>
                </a:ext>
              </a:extLst>
            </p:cNvPr>
            <p:cNvSpPr/>
            <p:nvPr/>
          </p:nvSpPr>
          <p:spPr>
            <a:xfrm>
              <a:off x="3876905" y="2293334"/>
              <a:ext cx="204105" cy="286890"/>
            </a:xfrm>
            <a:custGeom>
              <a:avLst/>
              <a:gdLst>
                <a:gd name="connsiteX0" fmla="*/ 127925 w 204105"/>
                <a:gd name="connsiteY0" fmla="*/ 2669 h 286890"/>
                <a:gd name="connsiteX1" fmla="*/ 4374 w 204105"/>
                <a:gd name="connsiteY1" fmla="*/ 89632 h 286890"/>
                <a:gd name="connsiteX2" fmla="*/ 62173 w 204105"/>
                <a:gd name="connsiteY2" fmla="*/ 248181 h 286890"/>
                <a:gd name="connsiteX3" fmla="*/ 62173 w 204105"/>
                <a:gd name="connsiteY3" fmla="*/ 248712 h 286890"/>
                <a:gd name="connsiteX4" fmla="*/ 44674 w 204105"/>
                <a:gd name="connsiteY4" fmla="*/ 277346 h 286890"/>
                <a:gd name="connsiteX5" fmla="*/ 86035 w 204105"/>
                <a:gd name="connsiteY5" fmla="*/ 286891 h 286890"/>
                <a:gd name="connsiteX6" fmla="*/ 82853 w 204105"/>
                <a:gd name="connsiteY6" fmla="*/ 253484 h 286890"/>
                <a:gd name="connsiteX7" fmla="*/ 83383 w 204105"/>
                <a:gd name="connsiteY7" fmla="*/ 251893 h 286890"/>
                <a:gd name="connsiteX8" fmla="*/ 200572 w 204105"/>
                <a:gd name="connsiteY8" fmla="*/ 135235 h 286890"/>
                <a:gd name="connsiteX9" fmla="*/ 127925 w 204105"/>
                <a:gd name="connsiteY9" fmla="*/ 2669 h 286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4105" h="286890">
                  <a:moveTo>
                    <a:pt x="127925" y="2669"/>
                  </a:moveTo>
                  <a:cubicBezTo>
                    <a:pt x="73838" y="-10057"/>
                    <a:pt x="19751" y="23349"/>
                    <a:pt x="4374" y="89632"/>
                  </a:cubicBezTo>
                  <a:cubicBezTo>
                    <a:pt x="-10474" y="152204"/>
                    <a:pt x="13388" y="229622"/>
                    <a:pt x="62173" y="248181"/>
                  </a:cubicBezTo>
                  <a:lnTo>
                    <a:pt x="62173" y="248712"/>
                  </a:lnTo>
                  <a:lnTo>
                    <a:pt x="44674" y="277346"/>
                  </a:lnTo>
                  <a:lnTo>
                    <a:pt x="86035" y="286891"/>
                  </a:lnTo>
                  <a:lnTo>
                    <a:pt x="82853" y="253484"/>
                  </a:lnTo>
                  <a:lnTo>
                    <a:pt x="83383" y="251893"/>
                  </a:lnTo>
                  <a:cubicBezTo>
                    <a:pt x="133758" y="252954"/>
                    <a:pt x="186785" y="195685"/>
                    <a:pt x="200572" y="135235"/>
                  </a:cubicBezTo>
                  <a:cubicBezTo>
                    <a:pt x="215419" y="69482"/>
                    <a:pt x="182012" y="15395"/>
                    <a:pt x="127925" y="2669"/>
                  </a:cubicBez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E72E87BE-0156-413E-9756-D452DFF96FF9}"/>
                </a:ext>
              </a:extLst>
            </p:cNvPr>
            <p:cNvSpPr/>
            <p:nvPr/>
          </p:nvSpPr>
          <p:spPr>
            <a:xfrm>
              <a:off x="3905141" y="2591728"/>
              <a:ext cx="43001" cy="79702"/>
            </a:xfrm>
            <a:custGeom>
              <a:avLst/>
              <a:gdLst>
                <a:gd name="connsiteX0" fmla="*/ 23332 w 43001"/>
                <a:gd name="connsiteY0" fmla="*/ 79172 h 79702"/>
                <a:gd name="connsiteX1" fmla="*/ 42951 w 43001"/>
                <a:gd name="connsiteY1" fmla="*/ 11829 h 79702"/>
                <a:gd name="connsiteX2" fmla="*/ 33937 w 43001"/>
                <a:gd name="connsiteY2" fmla="*/ 163 h 79702"/>
                <a:gd name="connsiteX3" fmla="*/ 22271 w 43001"/>
                <a:gd name="connsiteY3" fmla="*/ 9177 h 79702"/>
                <a:gd name="connsiteX4" fmla="*/ 0 w 43001"/>
                <a:gd name="connsiteY4" fmla="*/ 79703 h 79702"/>
                <a:gd name="connsiteX5" fmla="*/ 23332 w 43001"/>
                <a:gd name="connsiteY5" fmla="*/ 79172 h 79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001" h="79702">
                  <a:moveTo>
                    <a:pt x="23332" y="79172"/>
                  </a:moveTo>
                  <a:cubicBezTo>
                    <a:pt x="30225" y="64855"/>
                    <a:pt x="39240" y="41524"/>
                    <a:pt x="42951" y="11829"/>
                  </a:cubicBezTo>
                  <a:cubicBezTo>
                    <a:pt x="43482" y="5996"/>
                    <a:pt x="39770" y="693"/>
                    <a:pt x="33937" y="163"/>
                  </a:cubicBezTo>
                  <a:cubicBezTo>
                    <a:pt x="28104" y="-898"/>
                    <a:pt x="22801" y="3345"/>
                    <a:pt x="22271" y="9177"/>
                  </a:cubicBezTo>
                  <a:cubicBezTo>
                    <a:pt x="17499" y="44175"/>
                    <a:pt x="5303" y="70158"/>
                    <a:pt x="0" y="79703"/>
                  </a:cubicBezTo>
                  <a:lnTo>
                    <a:pt x="23332" y="79172"/>
                  </a:ln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ECFC6F6-356A-42AC-B7DC-BD76661EDD5D}"/>
                </a:ext>
              </a:extLst>
            </p:cNvPr>
            <p:cNvSpPr/>
            <p:nvPr/>
          </p:nvSpPr>
          <p:spPr>
            <a:xfrm>
              <a:off x="3836898" y="2644548"/>
              <a:ext cx="26882" cy="26352"/>
            </a:xfrm>
            <a:custGeom>
              <a:avLst/>
              <a:gdLst>
                <a:gd name="connsiteX0" fmla="*/ 4081 w 26882"/>
                <a:gd name="connsiteY0" fmla="*/ 26352 h 26352"/>
                <a:gd name="connsiteX1" fmla="*/ 26883 w 26882"/>
                <a:gd name="connsiteY1" fmla="*/ 26352 h 26352"/>
                <a:gd name="connsiteX2" fmla="*/ 21050 w 26882"/>
                <a:gd name="connsiteY2" fmla="*/ 8323 h 26352"/>
                <a:gd name="connsiteX3" fmla="*/ 8323 w 26882"/>
                <a:gd name="connsiteY3" fmla="*/ 369 h 26352"/>
                <a:gd name="connsiteX4" fmla="*/ 369 w 26882"/>
                <a:gd name="connsiteY4" fmla="*/ 13096 h 26352"/>
                <a:gd name="connsiteX5" fmla="*/ 4081 w 26882"/>
                <a:gd name="connsiteY5" fmla="*/ 26352 h 26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882" h="26352">
                  <a:moveTo>
                    <a:pt x="4081" y="26352"/>
                  </a:moveTo>
                  <a:lnTo>
                    <a:pt x="26883" y="26352"/>
                  </a:lnTo>
                  <a:cubicBezTo>
                    <a:pt x="22641" y="15217"/>
                    <a:pt x="21050" y="8323"/>
                    <a:pt x="21050" y="8323"/>
                  </a:cubicBezTo>
                  <a:cubicBezTo>
                    <a:pt x="19989" y="2490"/>
                    <a:pt x="14156" y="-1221"/>
                    <a:pt x="8323" y="369"/>
                  </a:cubicBezTo>
                  <a:cubicBezTo>
                    <a:pt x="2491" y="1430"/>
                    <a:pt x="-1221" y="7263"/>
                    <a:pt x="369" y="13096"/>
                  </a:cubicBezTo>
                  <a:cubicBezTo>
                    <a:pt x="369" y="13626"/>
                    <a:pt x="1430" y="18398"/>
                    <a:pt x="4081" y="26352"/>
                  </a:cubicBez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4" name="Graphic 103" descr="Bullseye">
            <a:extLst>
              <a:ext uri="{FF2B5EF4-FFF2-40B4-BE49-F238E27FC236}">
                <a16:creationId xmlns:a16="http://schemas.microsoft.com/office/drawing/2014/main" id="{A562DB47-DC18-4F95-A84D-47983EF44309}"/>
              </a:ext>
            </a:extLst>
          </p:cNvPr>
          <p:cNvGrpSpPr/>
          <p:nvPr/>
        </p:nvGrpSpPr>
        <p:grpSpPr>
          <a:xfrm>
            <a:off x="3748029" y="3463005"/>
            <a:ext cx="726744" cy="726744"/>
            <a:chOff x="3748029" y="3463005"/>
            <a:chExt cx="726744" cy="726744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12671AE5-F663-4B50-BE94-FBAA7A9ADE35}"/>
                </a:ext>
              </a:extLst>
            </p:cNvPr>
            <p:cNvSpPr/>
            <p:nvPr/>
          </p:nvSpPr>
          <p:spPr>
            <a:xfrm>
              <a:off x="4023586" y="3527352"/>
              <a:ext cx="386839" cy="386082"/>
            </a:xfrm>
            <a:custGeom>
              <a:avLst/>
              <a:gdLst>
                <a:gd name="connsiteX0" fmla="*/ 318708 w 386839"/>
                <a:gd name="connsiteY0" fmla="*/ 68132 h 386082"/>
                <a:gd name="connsiteX1" fmla="*/ 311137 w 386839"/>
                <a:gd name="connsiteY1" fmla="*/ 0 h 386082"/>
                <a:gd name="connsiteX2" fmla="*/ 227865 w 386839"/>
                <a:gd name="connsiteY2" fmla="*/ 83273 h 386082"/>
                <a:gd name="connsiteX3" fmla="*/ 232407 w 386839"/>
                <a:gd name="connsiteY3" fmla="*/ 122638 h 386082"/>
                <a:gd name="connsiteX4" fmla="*/ 111283 w 386839"/>
                <a:gd name="connsiteY4" fmla="*/ 243762 h 386082"/>
                <a:gd name="connsiteX5" fmla="*/ 75703 w 386839"/>
                <a:gd name="connsiteY5" fmla="*/ 234678 h 386082"/>
                <a:gd name="connsiteX6" fmla="*/ 0 w 386839"/>
                <a:gd name="connsiteY6" fmla="*/ 310380 h 386082"/>
                <a:gd name="connsiteX7" fmla="*/ 75703 w 386839"/>
                <a:gd name="connsiteY7" fmla="*/ 386083 h 386082"/>
                <a:gd name="connsiteX8" fmla="*/ 151405 w 386839"/>
                <a:gd name="connsiteY8" fmla="*/ 310380 h 386082"/>
                <a:gd name="connsiteX9" fmla="*/ 143078 w 386839"/>
                <a:gd name="connsiteY9" fmla="*/ 275557 h 386082"/>
                <a:gd name="connsiteX10" fmla="*/ 264202 w 386839"/>
                <a:gd name="connsiteY10" fmla="*/ 154433 h 386082"/>
                <a:gd name="connsiteX11" fmla="*/ 303567 w 386839"/>
                <a:gd name="connsiteY11" fmla="*/ 158975 h 386082"/>
                <a:gd name="connsiteX12" fmla="*/ 386840 w 386839"/>
                <a:gd name="connsiteY12" fmla="*/ 75703 h 386082"/>
                <a:gd name="connsiteX13" fmla="*/ 318708 w 386839"/>
                <a:gd name="connsiteY13" fmla="*/ 68132 h 386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86839" h="386082">
                  <a:moveTo>
                    <a:pt x="318708" y="68132"/>
                  </a:moveTo>
                  <a:lnTo>
                    <a:pt x="311137" y="0"/>
                  </a:lnTo>
                  <a:lnTo>
                    <a:pt x="227865" y="83273"/>
                  </a:lnTo>
                  <a:lnTo>
                    <a:pt x="232407" y="122638"/>
                  </a:lnTo>
                  <a:lnTo>
                    <a:pt x="111283" y="243762"/>
                  </a:lnTo>
                  <a:cubicBezTo>
                    <a:pt x="100684" y="238463"/>
                    <a:pt x="88572" y="234678"/>
                    <a:pt x="75703" y="234678"/>
                  </a:cubicBezTo>
                  <a:cubicBezTo>
                    <a:pt x="34066" y="234678"/>
                    <a:pt x="0" y="268744"/>
                    <a:pt x="0" y="310380"/>
                  </a:cubicBezTo>
                  <a:cubicBezTo>
                    <a:pt x="0" y="352017"/>
                    <a:pt x="34066" y="386083"/>
                    <a:pt x="75703" y="386083"/>
                  </a:cubicBezTo>
                  <a:cubicBezTo>
                    <a:pt x="117339" y="386083"/>
                    <a:pt x="151405" y="352017"/>
                    <a:pt x="151405" y="310380"/>
                  </a:cubicBezTo>
                  <a:cubicBezTo>
                    <a:pt x="151405" y="297511"/>
                    <a:pt x="148377" y="286155"/>
                    <a:pt x="143078" y="275557"/>
                  </a:cubicBezTo>
                  <a:lnTo>
                    <a:pt x="264202" y="154433"/>
                  </a:lnTo>
                  <a:lnTo>
                    <a:pt x="303567" y="158975"/>
                  </a:lnTo>
                  <a:lnTo>
                    <a:pt x="386840" y="75703"/>
                  </a:lnTo>
                  <a:lnTo>
                    <a:pt x="318708" y="68132"/>
                  </a:ln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9BED5A8-17B4-465C-AED0-A1B68DDC1876}"/>
                </a:ext>
              </a:extLst>
            </p:cNvPr>
            <p:cNvSpPr/>
            <p:nvPr/>
          </p:nvSpPr>
          <p:spPr>
            <a:xfrm>
              <a:off x="3812376" y="3550062"/>
              <a:ext cx="575339" cy="575339"/>
            </a:xfrm>
            <a:custGeom>
              <a:avLst/>
              <a:gdLst>
                <a:gd name="connsiteX0" fmla="*/ 535974 w 575339"/>
                <a:gd name="connsiteY0" fmla="*/ 157461 h 575339"/>
                <a:gd name="connsiteX1" fmla="*/ 526132 w 575339"/>
                <a:gd name="connsiteY1" fmla="*/ 168060 h 575339"/>
                <a:gd name="connsiteX2" fmla="*/ 511749 w 575339"/>
                <a:gd name="connsiteY2" fmla="*/ 166546 h 575339"/>
                <a:gd name="connsiteX3" fmla="*/ 495851 w 575339"/>
                <a:gd name="connsiteY3" fmla="*/ 164274 h 575339"/>
                <a:gd name="connsiteX4" fmla="*/ 529918 w 575339"/>
                <a:gd name="connsiteY4" fmla="*/ 287670 h 575339"/>
                <a:gd name="connsiteX5" fmla="*/ 287670 w 575339"/>
                <a:gd name="connsiteY5" fmla="*/ 529918 h 575339"/>
                <a:gd name="connsiteX6" fmla="*/ 45422 w 575339"/>
                <a:gd name="connsiteY6" fmla="*/ 287670 h 575339"/>
                <a:gd name="connsiteX7" fmla="*/ 287670 w 575339"/>
                <a:gd name="connsiteY7" fmla="*/ 45422 h 575339"/>
                <a:gd name="connsiteX8" fmla="*/ 411065 w 575339"/>
                <a:gd name="connsiteY8" fmla="*/ 79488 h 575339"/>
                <a:gd name="connsiteX9" fmla="*/ 409551 w 575339"/>
                <a:gd name="connsiteY9" fmla="*/ 64347 h 575339"/>
                <a:gd name="connsiteX10" fmla="*/ 407279 w 575339"/>
                <a:gd name="connsiteY10" fmla="*/ 49207 h 575339"/>
                <a:gd name="connsiteX11" fmla="*/ 417878 w 575339"/>
                <a:gd name="connsiteY11" fmla="*/ 38608 h 575339"/>
                <a:gd name="connsiteX12" fmla="*/ 423177 w 575339"/>
                <a:gd name="connsiteY12" fmla="*/ 33309 h 575339"/>
                <a:gd name="connsiteX13" fmla="*/ 287670 w 575339"/>
                <a:gd name="connsiteY13" fmla="*/ 0 h 575339"/>
                <a:gd name="connsiteX14" fmla="*/ 0 w 575339"/>
                <a:gd name="connsiteY14" fmla="*/ 287670 h 575339"/>
                <a:gd name="connsiteX15" fmla="*/ 287670 w 575339"/>
                <a:gd name="connsiteY15" fmla="*/ 575339 h 575339"/>
                <a:gd name="connsiteX16" fmla="*/ 575339 w 575339"/>
                <a:gd name="connsiteY16" fmla="*/ 287670 h 575339"/>
                <a:gd name="connsiteX17" fmla="*/ 541273 w 575339"/>
                <a:gd name="connsiteY17" fmla="*/ 152919 h 575339"/>
                <a:gd name="connsiteX18" fmla="*/ 535974 w 575339"/>
                <a:gd name="connsiteY18" fmla="*/ 157461 h 575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75339" h="575339">
                  <a:moveTo>
                    <a:pt x="535974" y="157461"/>
                  </a:moveTo>
                  <a:lnTo>
                    <a:pt x="526132" y="168060"/>
                  </a:lnTo>
                  <a:lnTo>
                    <a:pt x="511749" y="166546"/>
                  </a:lnTo>
                  <a:lnTo>
                    <a:pt x="495851" y="164274"/>
                  </a:lnTo>
                  <a:cubicBezTo>
                    <a:pt x="517048" y="200612"/>
                    <a:pt x="529918" y="242248"/>
                    <a:pt x="529918" y="287670"/>
                  </a:cubicBezTo>
                  <a:cubicBezTo>
                    <a:pt x="529918" y="420906"/>
                    <a:pt x="420906" y="529918"/>
                    <a:pt x="287670" y="529918"/>
                  </a:cubicBezTo>
                  <a:cubicBezTo>
                    <a:pt x="154433" y="529918"/>
                    <a:pt x="45422" y="420906"/>
                    <a:pt x="45422" y="287670"/>
                  </a:cubicBezTo>
                  <a:cubicBezTo>
                    <a:pt x="45422" y="154433"/>
                    <a:pt x="154433" y="45422"/>
                    <a:pt x="287670" y="45422"/>
                  </a:cubicBezTo>
                  <a:cubicBezTo>
                    <a:pt x="332334" y="45422"/>
                    <a:pt x="374727" y="57534"/>
                    <a:pt x="411065" y="79488"/>
                  </a:cubicBezTo>
                  <a:lnTo>
                    <a:pt x="409551" y="64347"/>
                  </a:lnTo>
                  <a:lnTo>
                    <a:pt x="407279" y="49207"/>
                  </a:lnTo>
                  <a:lnTo>
                    <a:pt x="417878" y="38608"/>
                  </a:lnTo>
                  <a:lnTo>
                    <a:pt x="423177" y="33309"/>
                  </a:lnTo>
                  <a:cubicBezTo>
                    <a:pt x="382298" y="12112"/>
                    <a:pt x="336876" y="0"/>
                    <a:pt x="287670" y="0"/>
                  </a:cubicBezTo>
                  <a:cubicBezTo>
                    <a:pt x="128694" y="0"/>
                    <a:pt x="0" y="128694"/>
                    <a:pt x="0" y="287670"/>
                  </a:cubicBezTo>
                  <a:cubicBezTo>
                    <a:pt x="0" y="446645"/>
                    <a:pt x="128694" y="575339"/>
                    <a:pt x="287670" y="575339"/>
                  </a:cubicBezTo>
                  <a:cubicBezTo>
                    <a:pt x="446645" y="575339"/>
                    <a:pt x="575339" y="446645"/>
                    <a:pt x="575339" y="287670"/>
                  </a:cubicBezTo>
                  <a:cubicBezTo>
                    <a:pt x="575339" y="238463"/>
                    <a:pt x="563227" y="193041"/>
                    <a:pt x="541273" y="152919"/>
                  </a:cubicBezTo>
                  <a:lnTo>
                    <a:pt x="535974" y="157461"/>
                  </a:ln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2B1393B0-98B2-4C45-BEC1-C7499486A2A0}"/>
                </a:ext>
              </a:extLst>
            </p:cNvPr>
            <p:cNvSpPr/>
            <p:nvPr/>
          </p:nvSpPr>
          <p:spPr>
            <a:xfrm>
              <a:off x="3918359" y="3656046"/>
              <a:ext cx="363372" cy="363372"/>
            </a:xfrm>
            <a:custGeom>
              <a:avLst/>
              <a:gdLst>
                <a:gd name="connsiteX0" fmla="*/ 308109 w 363372"/>
                <a:gd name="connsiteY0" fmla="*/ 130208 h 363372"/>
                <a:gd name="connsiteX1" fmla="*/ 317951 w 363372"/>
                <a:gd name="connsiteY1" fmla="*/ 181686 h 363372"/>
                <a:gd name="connsiteX2" fmla="*/ 181686 w 363372"/>
                <a:gd name="connsiteY2" fmla="*/ 317951 h 363372"/>
                <a:gd name="connsiteX3" fmla="*/ 45422 w 363372"/>
                <a:gd name="connsiteY3" fmla="*/ 181686 h 363372"/>
                <a:gd name="connsiteX4" fmla="*/ 181686 w 363372"/>
                <a:gd name="connsiteY4" fmla="*/ 45422 h 363372"/>
                <a:gd name="connsiteX5" fmla="*/ 233164 w 363372"/>
                <a:gd name="connsiteY5" fmla="*/ 55263 h 363372"/>
                <a:gd name="connsiteX6" fmla="*/ 267230 w 363372"/>
                <a:gd name="connsiteY6" fmla="*/ 21197 h 363372"/>
                <a:gd name="connsiteX7" fmla="*/ 181686 w 363372"/>
                <a:gd name="connsiteY7" fmla="*/ 0 h 363372"/>
                <a:gd name="connsiteX8" fmla="*/ 0 w 363372"/>
                <a:gd name="connsiteY8" fmla="*/ 181686 h 363372"/>
                <a:gd name="connsiteX9" fmla="*/ 181686 w 363372"/>
                <a:gd name="connsiteY9" fmla="*/ 363372 h 363372"/>
                <a:gd name="connsiteX10" fmla="*/ 363372 w 363372"/>
                <a:gd name="connsiteY10" fmla="*/ 181686 h 363372"/>
                <a:gd name="connsiteX11" fmla="*/ 342175 w 363372"/>
                <a:gd name="connsiteY11" fmla="*/ 96142 h 363372"/>
                <a:gd name="connsiteX12" fmla="*/ 308109 w 363372"/>
                <a:gd name="connsiteY12" fmla="*/ 130208 h 363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63372" h="363372">
                  <a:moveTo>
                    <a:pt x="308109" y="130208"/>
                  </a:moveTo>
                  <a:cubicBezTo>
                    <a:pt x="314922" y="146106"/>
                    <a:pt x="317951" y="163517"/>
                    <a:pt x="317951" y="181686"/>
                  </a:cubicBezTo>
                  <a:cubicBezTo>
                    <a:pt x="317951" y="256631"/>
                    <a:pt x="256631" y="317951"/>
                    <a:pt x="181686" y="317951"/>
                  </a:cubicBezTo>
                  <a:cubicBezTo>
                    <a:pt x="106741" y="317951"/>
                    <a:pt x="45422" y="256631"/>
                    <a:pt x="45422" y="181686"/>
                  </a:cubicBezTo>
                  <a:cubicBezTo>
                    <a:pt x="45422" y="106741"/>
                    <a:pt x="106741" y="45422"/>
                    <a:pt x="181686" y="45422"/>
                  </a:cubicBezTo>
                  <a:cubicBezTo>
                    <a:pt x="199855" y="45422"/>
                    <a:pt x="217266" y="49207"/>
                    <a:pt x="233164" y="55263"/>
                  </a:cubicBezTo>
                  <a:lnTo>
                    <a:pt x="267230" y="21197"/>
                  </a:lnTo>
                  <a:cubicBezTo>
                    <a:pt x="241491" y="7570"/>
                    <a:pt x="212724" y="0"/>
                    <a:pt x="181686" y="0"/>
                  </a:cubicBezTo>
                  <a:cubicBezTo>
                    <a:pt x="81759" y="0"/>
                    <a:pt x="0" y="81759"/>
                    <a:pt x="0" y="181686"/>
                  </a:cubicBezTo>
                  <a:cubicBezTo>
                    <a:pt x="0" y="281613"/>
                    <a:pt x="81759" y="363372"/>
                    <a:pt x="181686" y="363372"/>
                  </a:cubicBezTo>
                  <a:cubicBezTo>
                    <a:pt x="281613" y="363372"/>
                    <a:pt x="363372" y="281613"/>
                    <a:pt x="363372" y="181686"/>
                  </a:cubicBezTo>
                  <a:cubicBezTo>
                    <a:pt x="363372" y="150648"/>
                    <a:pt x="355802" y="121881"/>
                    <a:pt x="342175" y="96142"/>
                  </a:cubicBezTo>
                  <a:lnTo>
                    <a:pt x="308109" y="130208"/>
                  </a:ln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8" name="Graphic 105" descr="Bug">
            <a:extLst>
              <a:ext uri="{FF2B5EF4-FFF2-40B4-BE49-F238E27FC236}">
                <a16:creationId xmlns:a16="http://schemas.microsoft.com/office/drawing/2014/main" id="{E8D5A688-6340-49EA-9FCA-4BDE7F06E0ED}"/>
              </a:ext>
            </a:extLst>
          </p:cNvPr>
          <p:cNvGrpSpPr/>
          <p:nvPr/>
        </p:nvGrpSpPr>
        <p:grpSpPr>
          <a:xfrm>
            <a:off x="3162781" y="4325009"/>
            <a:ext cx="379034" cy="398265"/>
            <a:chOff x="3162781" y="4325009"/>
            <a:chExt cx="379034" cy="398265"/>
          </a:xfrm>
          <a:solidFill>
            <a:srgbClr val="000000"/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271A984A-D1B7-4120-B163-70CB4A9F0562}"/>
                </a:ext>
              </a:extLst>
            </p:cNvPr>
            <p:cNvSpPr/>
            <p:nvPr/>
          </p:nvSpPr>
          <p:spPr>
            <a:xfrm>
              <a:off x="3276869" y="4325009"/>
              <a:ext cx="150671" cy="140767"/>
            </a:xfrm>
            <a:custGeom>
              <a:avLst/>
              <a:gdLst>
                <a:gd name="connsiteX0" fmla="*/ 5394 w 150671"/>
                <a:gd name="connsiteY0" fmla="*/ 17656 h 140767"/>
                <a:gd name="connsiteX1" fmla="*/ 26138 w 150671"/>
                <a:gd name="connsiteY1" fmla="*/ 36596 h 140767"/>
                <a:gd name="connsiteX2" fmla="*/ 37412 w 150671"/>
                <a:gd name="connsiteY2" fmla="*/ 63654 h 140767"/>
                <a:gd name="connsiteX3" fmla="*/ 7649 w 150671"/>
                <a:gd name="connsiteY3" fmla="*/ 118671 h 140767"/>
                <a:gd name="connsiteX4" fmla="*/ 11257 w 150671"/>
                <a:gd name="connsiteY4" fmla="*/ 140768 h 140767"/>
                <a:gd name="connsiteX5" fmla="*/ 135721 w 150671"/>
                <a:gd name="connsiteY5" fmla="*/ 140768 h 140767"/>
                <a:gd name="connsiteX6" fmla="*/ 127153 w 150671"/>
                <a:gd name="connsiteY6" fmla="*/ 79437 h 140767"/>
                <a:gd name="connsiteX7" fmla="*/ 113173 w 150671"/>
                <a:gd name="connsiteY7" fmla="*/ 64556 h 140767"/>
                <a:gd name="connsiteX8" fmla="*/ 124898 w 150671"/>
                <a:gd name="connsiteY8" fmla="*/ 36145 h 140767"/>
                <a:gd name="connsiteX9" fmla="*/ 145642 w 150671"/>
                <a:gd name="connsiteY9" fmla="*/ 17205 h 140767"/>
                <a:gd name="connsiteX10" fmla="*/ 149701 w 150671"/>
                <a:gd name="connsiteY10" fmla="*/ 5029 h 140767"/>
                <a:gd name="connsiteX11" fmla="*/ 137525 w 150671"/>
                <a:gd name="connsiteY11" fmla="*/ 971 h 140767"/>
                <a:gd name="connsiteX12" fmla="*/ 109566 w 150671"/>
                <a:gd name="connsiteY12" fmla="*/ 26224 h 140767"/>
                <a:gd name="connsiteX13" fmla="*/ 96488 w 150671"/>
                <a:gd name="connsiteY13" fmla="*/ 55988 h 140767"/>
                <a:gd name="connsiteX14" fmla="*/ 54098 w 150671"/>
                <a:gd name="connsiteY14" fmla="*/ 55086 h 140767"/>
                <a:gd name="connsiteX15" fmla="*/ 41020 w 150671"/>
                <a:gd name="connsiteY15" fmla="*/ 26224 h 140767"/>
                <a:gd name="connsiteX16" fmla="*/ 13060 w 150671"/>
                <a:gd name="connsiteY16" fmla="*/ 971 h 140767"/>
                <a:gd name="connsiteX17" fmla="*/ 885 w 150671"/>
                <a:gd name="connsiteY17" fmla="*/ 5029 h 140767"/>
                <a:gd name="connsiteX18" fmla="*/ 5394 w 150671"/>
                <a:gd name="connsiteY18" fmla="*/ 17656 h 1407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50671" h="140767">
                  <a:moveTo>
                    <a:pt x="5394" y="17656"/>
                  </a:moveTo>
                  <a:cubicBezTo>
                    <a:pt x="13962" y="21715"/>
                    <a:pt x="21178" y="28479"/>
                    <a:pt x="26138" y="36596"/>
                  </a:cubicBezTo>
                  <a:cubicBezTo>
                    <a:pt x="32001" y="45616"/>
                    <a:pt x="35608" y="54635"/>
                    <a:pt x="37412" y="63654"/>
                  </a:cubicBezTo>
                  <a:cubicBezTo>
                    <a:pt x="19374" y="75379"/>
                    <a:pt x="7649" y="95672"/>
                    <a:pt x="7649" y="118671"/>
                  </a:cubicBezTo>
                  <a:cubicBezTo>
                    <a:pt x="7649" y="126337"/>
                    <a:pt x="9002" y="133552"/>
                    <a:pt x="11257" y="140768"/>
                  </a:cubicBezTo>
                  <a:lnTo>
                    <a:pt x="135721" y="140768"/>
                  </a:lnTo>
                  <a:cubicBezTo>
                    <a:pt x="142035" y="122729"/>
                    <a:pt x="141133" y="101534"/>
                    <a:pt x="127153" y="79437"/>
                  </a:cubicBezTo>
                  <a:cubicBezTo>
                    <a:pt x="123545" y="73575"/>
                    <a:pt x="118585" y="68614"/>
                    <a:pt x="113173" y="64556"/>
                  </a:cubicBezTo>
                  <a:cubicBezTo>
                    <a:pt x="114977" y="55086"/>
                    <a:pt x="119036" y="45616"/>
                    <a:pt x="124898" y="36145"/>
                  </a:cubicBezTo>
                  <a:cubicBezTo>
                    <a:pt x="130310" y="28028"/>
                    <a:pt x="137525" y="21264"/>
                    <a:pt x="145642" y="17205"/>
                  </a:cubicBezTo>
                  <a:cubicBezTo>
                    <a:pt x="150152" y="14950"/>
                    <a:pt x="151956" y="9539"/>
                    <a:pt x="149701" y="5029"/>
                  </a:cubicBezTo>
                  <a:cubicBezTo>
                    <a:pt x="147446" y="520"/>
                    <a:pt x="142035" y="-1284"/>
                    <a:pt x="137525" y="971"/>
                  </a:cubicBezTo>
                  <a:cubicBezTo>
                    <a:pt x="126251" y="6833"/>
                    <a:pt x="116330" y="15401"/>
                    <a:pt x="109566" y="26224"/>
                  </a:cubicBezTo>
                  <a:cubicBezTo>
                    <a:pt x="102801" y="36596"/>
                    <a:pt x="98743" y="46518"/>
                    <a:pt x="96488" y="55988"/>
                  </a:cubicBezTo>
                  <a:cubicBezTo>
                    <a:pt x="81606" y="51027"/>
                    <a:pt x="67175" y="51027"/>
                    <a:pt x="54098" y="55086"/>
                  </a:cubicBezTo>
                  <a:cubicBezTo>
                    <a:pt x="51843" y="46067"/>
                    <a:pt x="47333" y="36145"/>
                    <a:pt x="41020" y="26224"/>
                  </a:cubicBezTo>
                  <a:cubicBezTo>
                    <a:pt x="34255" y="15401"/>
                    <a:pt x="24334" y="6382"/>
                    <a:pt x="13060" y="971"/>
                  </a:cubicBezTo>
                  <a:cubicBezTo>
                    <a:pt x="8551" y="-1284"/>
                    <a:pt x="3139" y="520"/>
                    <a:pt x="885" y="5029"/>
                  </a:cubicBezTo>
                  <a:cubicBezTo>
                    <a:pt x="-1370" y="9539"/>
                    <a:pt x="885" y="15852"/>
                    <a:pt x="5394" y="17656"/>
                  </a:cubicBezTo>
                  <a:close/>
                </a:path>
              </a:pathLst>
            </a:custGeom>
            <a:solidFill>
              <a:srgbClr val="000000"/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FEBF430-1249-4052-B874-A67671CC98AF}"/>
                </a:ext>
              </a:extLst>
            </p:cNvPr>
            <p:cNvSpPr/>
            <p:nvPr/>
          </p:nvSpPr>
          <p:spPr>
            <a:xfrm>
              <a:off x="3162781" y="4413227"/>
              <a:ext cx="379034" cy="310047"/>
            </a:xfrm>
            <a:custGeom>
              <a:avLst/>
              <a:gdLst>
                <a:gd name="connsiteX0" fmla="*/ 373823 w 379034"/>
                <a:gd name="connsiteY0" fmla="*/ 195053 h 310047"/>
                <a:gd name="connsiteX1" fmla="*/ 319708 w 379034"/>
                <a:gd name="connsiteY1" fmla="*/ 141389 h 310047"/>
                <a:gd name="connsiteX2" fmla="*/ 312944 w 379034"/>
                <a:gd name="connsiteY2" fmla="*/ 138683 h 310047"/>
                <a:gd name="connsiteX3" fmla="*/ 276416 w 379034"/>
                <a:gd name="connsiteY3" fmla="*/ 138683 h 310047"/>
                <a:gd name="connsiteX4" fmla="*/ 272357 w 379034"/>
                <a:gd name="connsiteY4" fmla="*/ 116586 h 310047"/>
                <a:gd name="connsiteX5" fmla="*/ 309787 w 379034"/>
                <a:gd name="connsiteY5" fmla="*/ 108920 h 310047"/>
                <a:gd name="connsiteX6" fmla="*/ 320159 w 379034"/>
                <a:gd name="connsiteY6" fmla="*/ 99450 h 310047"/>
                <a:gd name="connsiteX7" fmla="*/ 342707 w 379034"/>
                <a:gd name="connsiteY7" fmla="*/ 17376 h 310047"/>
                <a:gd name="connsiteX8" fmla="*/ 333237 w 379034"/>
                <a:gd name="connsiteY8" fmla="*/ 690 h 310047"/>
                <a:gd name="connsiteX9" fmla="*/ 316551 w 379034"/>
                <a:gd name="connsiteY9" fmla="*/ 10160 h 310047"/>
                <a:gd name="connsiteX10" fmla="*/ 296258 w 379034"/>
                <a:gd name="connsiteY10" fmla="*/ 84117 h 310047"/>
                <a:gd name="connsiteX11" fmla="*/ 265142 w 379034"/>
                <a:gd name="connsiteY11" fmla="*/ 90431 h 310047"/>
                <a:gd name="connsiteX12" fmla="*/ 256574 w 379034"/>
                <a:gd name="connsiteY12" fmla="*/ 74647 h 310047"/>
                <a:gd name="connsiteX13" fmla="*/ 120384 w 379034"/>
                <a:gd name="connsiteY13" fmla="*/ 74647 h 310047"/>
                <a:gd name="connsiteX14" fmla="*/ 111816 w 379034"/>
                <a:gd name="connsiteY14" fmla="*/ 90882 h 310047"/>
                <a:gd name="connsiteX15" fmla="*/ 74838 w 379034"/>
                <a:gd name="connsiteY15" fmla="*/ 83667 h 310047"/>
                <a:gd name="connsiteX16" fmla="*/ 58603 w 379034"/>
                <a:gd name="connsiteY16" fmla="*/ 10611 h 310047"/>
                <a:gd name="connsiteX17" fmla="*/ 42369 w 379034"/>
                <a:gd name="connsiteY17" fmla="*/ 239 h 310047"/>
                <a:gd name="connsiteX18" fmla="*/ 31997 w 379034"/>
                <a:gd name="connsiteY18" fmla="*/ 16474 h 310047"/>
                <a:gd name="connsiteX19" fmla="*/ 50035 w 379034"/>
                <a:gd name="connsiteY19" fmla="*/ 98548 h 310047"/>
                <a:gd name="connsiteX20" fmla="*/ 60858 w 379034"/>
                <a:gd name="connsiteY20" fmla="*/ 108920 h 310047"/>
                <a:gd name="connsiteX21" fmla="*/ 104150 w 379034"/>
                <a:gd name="connsiteY21" fmla="*/ 117037 h 310047"/>
                <a:gd name="connsiteX22" fmla="*/ 100091 w 379034"/>
                <a:gd name="connsiteY22" fmla="*/ 138233 h 310047"/>
                <a:gd name="connsiteX23" fmla="*/ 66269 w 379034"/>
                <a:gd name="connsiteY23" fmla="*/ 138233 h 310047"/>
                <a:gd name="connsiteX24" fmla="*/ 59505 w 379034"/>
                <a:gd name="connsiteY24" fmla="*/ 140938 h 310047"/>
                <a:gd name="connsiteX25" fmla="*/ 5390 w 379034"/>
                <a:gd name="connsiteY25" fmla="*/ 194602 h 310047"/>
                <a:gd name="connsiteX26" fmla="*/ 2684 w 379034"/>
                <a:gd name="connsiteY26" fmla="*/ 213543 h 310047"/>
                <a:gd name="connsiteX27" fmla="*/ 21625 w 379034"/>
                <a:gd name="connsiteY27" fmla="*/ 216248 h 310047"/>
                <a:gd name="connsiteX28" fmla="*/ 73034 w 379034"/>
                <a:gd name="connsiteY28" fmla="*/ 165290 h 310047"/>
                <a:gd name="connsiteX29" fmla="*/ 96935 w 379034"/>
                <a:gd name="connsiteY29" fmla="*/ 165290 h 310047"/>
                <a:gd name="connsiteX30" fmla="*/ 96484 w 379034"/>
                <a:gd name="connsiteY30" fmla="*/ 175662 h 310047"/>
                <a:gd name="connsiteX31" fmla="*/ 99189 w 379034"/>
                <a:gd name="connsiteY31" fmla="*/ 196857 h 310047"/>
                <a:gd name="connsiteX32" fmla="*/ 64917 w 379034"/>
                <a:gd name="connsiteY32" fmla="*/ 205876 h 310047"/>
                <a:gd name="connsiteX33" fmla="*/ 55446 w 379034"/>
                <a:gd name="connsiteY33" fmla="*/ 214444 h 310047"/>
                <a:gd name="connsiteX34" fmla="*/ 27036 w 379034"/>
                <a:gd name="connsiteY34" fmla="*/ 291558 h 310047"/>
                <a:gd name="connsiteX35" fmla="*/ 35153 w 379034"/>
                <a:gd name="connsiteY35" fmla="*/ 308695 h 310047"/>
                <a:gd name="connsiteX36" fmla="*/ 39663 w 379034"/>
                <a:gd name="connsiteY36" fmla="*/ 309597 h 310047"/>
                <a:gd name="connsiteX37" fmla="*/ 52290 w 379034"/>
                <a:gd name="connsiteY37" fmla="*/ 300578 h 310047"/>
                <a:gd name="connsiteX38" fmla="*/ 77994 w 379034"/>
                <a:gd name="connsiteY38" fmla="*/ 229777 h 310047"/>
                <a:gd name="connsiteX39" fmla="*/ 109110 w 379034"/>
                <a:gd name="connsiteY39" fmla="*/ 222111 h 310047"/>
                <a:gd name="connsiteX40" fmla="*/ 173147 w 379034"/>
                <a:gd name="connsiteY40" fmla="*/ 265854 h 310047"/>
                <a:gd name="connsiteX41" fmla="*/ 179911 w 379034"/>
                <a:gd name="connsiteY41" fmla="*/ 252325 h 310047"/>
                <a:gd name="connsiteX42" fmla="*/ 179911 w 379034"/>
                <a:gd name="connsiteY42" fmla="*/ 165741 h 310047"/>
                <a:gd name="connsiteX43" fmla="*/ 188479 w 379034"/>
                <a:gd name="connsiteY43" fmla="*/ 157173 h 310047"/>
                <a:gd name="connsiteX44" fmla="*/ 197047 w 379034"/>
                <a:gd name="connsiteY44" fmla="*/ 165741 h 310047"/>
                <a:gd name="connsiteX45" fmla="*/ 197047 w 379034"/>
                <a:gd name="connsiteY45" fmla="*/ 252776 h 310047"/>
                <a:gd name="connsiteX46" fmla="*/ 203361 w 379034"/>
                <a:gd name="connsiteY46" fmla="*/ 266305 h 310047"/>
                <a:gd name="connsiteX47" fmla="*/ 266946 w 379034"/>
                <a:gd name="connsiteY47" fmla="*/ 221660 h 310047"/>
                <a:gd name="connsiteX48" fmla="*/ 300768 w 379034"/>
                <a:gd name="connsiteY48" fmla="*/ 230228 h 310047"/>
                <a:gd name="connsiteX49" fmla="*/ 326472 w 379034"/>
                <a:gd name="connsiteY49" fmla="*/ 301028 h 310047"/>
                <a:gd name="connsiteX50" fmla="*/ 339099 w 379034"/>
                <a:gd name="connsiteY50" fmla="*/ 310048 h 310047"/>
                <a:gd name="connsiteX51" fmla="*/ 343609 w 379034"/>
                <a:gd name="connsiteY51" fmla="*/ 309146 h 310047"/>
                <a:gd name="connsiteX52" fmla="*/ 351726 w 379034"/>
                <a:gd name="connsiteY52" fmla="*/ 292009 h 310047"/>
                <a:gd name="connsiteX53" fmla="*/ 323316 w 379034"/>
                <a:gd name="connsiteY53" fmla="*/ 214444 h 310047"/>
                <a:gd name="connsiteX54" fmla="*/ 313846 w 379034"/>
                <a:gd name="connsiteY54" fmla="*/ 205876 h 310047"/>
                <a:gd name="connsiteX55" fmla="*/ 276867 w 379034"/>
                <a:gd name="connsiteY55" fmla="*/ 196406 h 310047"/>
                <a:gd name="connsiteX56" fmla="*/ 279122 w 379034"/>
                <a:gd name="connsiteY56" fmla="*/ 176113 h 310047"/>
                <a:gd name="connsiteX57" fmla="*/ 278671 w 379034"/>
                <a:gd name="connsiteY57" fmla="*/ 165741 h 310047"/>
                <a:gd name="connsiteX58" fmla="*/ 305728 w 379034"/>
                <a:gd name="connsiteY58" fmla="*/ 165741 h 310047"/>
                <a:gd name="connsiteX59" fmla="*/ 356687 w 379034"/>
                <a:gd name="connsiteY59" fmla="*/ 217150 h 310047"/>
                <a:gd name="connsiteX60" fmla="*/ 375627 w 379034"/>
                <a:gd name="connsiteY60" fmla="*/ 214444 h 310047"/>
                <a:gd name="connsiteX61" fmla="*/ 373823 w 379034"/>
                <a:gd name="connsiteY61" fmla="*/ 195053 h 3100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379034" h="310047">
                  <a:moveTo>
                    <a:pt x="373823" y="195053"/>
                  </a:moveTo>
                  <a:lnTo>
                    <a:pt x="319708" y="141389"/>
                  </a:lnTo>
                  <a:cubicBezTo>
                    <a:pt x="317904" y="140036"/>
                    <a:pt x="315649" y="139134"/>
                    <a:pt x="312944" y="138683"/>
                  </a:cubicBezTo>
                  <a:lnTo>
                    <a:pt x="276416" y="138683"/>
                  </a:lnTo>
                  <a:cubicBezTo>
                    <a:pt x="275514" y="131468"/>
                    <a:pt x="274161" y="123802"/>
                    <a:pt x="272357" y="116586"/>
                  </a:cubicBezTo>
                  <a:lnTo>
                    <a:pt x="309787" y="108920"/>
                  </a:lnTo>
                  <a:cubicBezTo>
                    <a:pt x="314747" y="108018"/>
                    <a:pt x="318806" y="103960"/>
                    <a:pt x="320159" y="99450"/>
                  </a:cubicBezTo>
                  <a:lnTo>
                    <a:pt x="342707" y="17376"/>
                  </a:lnTo>
                  <a:cubicBezTo>
                    <a:pt x="344511" y="10160"/>
                    <a:pt x="340452" y="2945"/>
                    <a:pt x="333237" y="690"/>
                  </a:cubicBezTo>
                  <a:cubicBezTo>
                    <a:pt x="326021" y="-1114"/>
                    <a:pt x="318806" y="2945"/>
                    <a:pt x="316551" y="10160"/>
                  </a:cubicBezTo>
                  <a:lnTo>
                    <a:pt x="296258" y="84117"/>
                  </a:lnTo>
                  <a:lnTo>
                    <a:pt x="265142" y="90431"/>
                  </a:lnTo>
                  <a:cubicBezTo>
                    <a:pt x="262436" y="83667"/>
                    <a:pt x="259731" y="78255"/>
                    <a:pt x="256574" y="74647"/>
                  </a:cubicBezTo>
                  <a:lnTo>
                    <a:pt x="120384" y="74647"/>
                  </a:lnTo>
                  <a:cubicBezTo>
                    <a:pt x="117228" y="78255"/>
                    <a:pt x="114071" y="83667"/>
                    <a:pt x="111816" y="90882"/>
                  </a:cubicBezTo>
                  <a:lnTo>
                    <a:pt x="74838" y="83667"/>
                  </a:lnTo>
                  <a:lnTo>
                    <a:pt x="58603" y="10611"/>
                  </a:lnTo>
                  <a:cubicBezTo>
                    <a:pt x="56799" y="3396"/>
                    <a:pt x="49584" y="-1114"/>
                    <a:pt x="42369" y="239"/>
                  </a:cubicBezTo>
                  <a:cubicBezTo>
                    <a:pt x="35153" y="2043"/>
                    <a:pt x="30644" y="9258"/>
                    <a:pt x="31997" y="16474"/>
                  </a:cubicBezTo>
                  <a:lnTo>
                    <a:pt x="50035" y="98548"/>
                  </a:lnTo>
                  <a:cubicBezTo>
                    <a:pt x="51388" y="103960"/>
                    <a:pt x="55446" y="108018"/>
                    <a:pt x="60858" y="108920"/>
                  </a:cubicBezTo>
                  <a:lnTo>
                    <a:pt x="104150" y="117037"/>
                  </a:lnTo>
                  <a:cubicBezTo>
                    <a:pt x="102797" y="124253"/>
                    <a:pt x="101444" y="131468"/>
                    <a:pt x="100091" y="138233"/>
                  </a:cubicBezTo>
                  <a:lnTo>
                    <a:pt x="66269" y="138233"/>
                  </a:lnTo>
                  <a:cubicBezTo>
                    <a:pt x="64015" y="138683"/>
                    <a:pt x="61760" y="139585"/>
                    <a:pt x="59505" y="140938"/>
                  </a:cubicBezTo>
                  <a:lnTo>
                    <a:pt x="5390" y="194602"/>
                  </a:lnTo>
                  <a:cubicBezTo>
                    <a:pt x="-472" y="199112"/>
                    <a:pt x="-1825" y="207680"/>
                    <a:pt x="2684" y="213543"/>
                  </a:cubicBezTo>
                  <a:cubicBezTo>
                    <a:pt x="7194" y="219405"/>
                    <a:pt x="15762" y="220758"/>
                    <a:pt x="21625" y="216248"/>
                  </a:cubicBezTo>
                  <a:lnTo>
                    <a:pt x="73034" y="165290"/>
                  </a:lnTo>
                  <a:lnTo>
                    <a:pt x="96935" y="165290"/>
                  </a:lnTo>
                  <a:cubicBezTo>
                    <a:pt x="96484" y="169349"/>
                    <a:pt x="96484" y="172956"/>
                    <a:pt x="96484" y="175662"/>
                  </a:cubicBezTo>
                  <a:cubicBezTo>
                    <a:pt x="96484" y="182877"/>
                    <a:pt x="97386" y="190093"/>
                    <a:pt x="99189" y="196857"/>
                  </a:cubicBezTo>
                  <a:lnTo>
                    <a:pt x="64917" y="205876"/>
                  </a:lnTo>
                  <a:cubicBezTo>
                    <a:pt x="60407" y="206778"/>
                    <a:pt x="57250" y="209935"/>
                    <a:pt x="55446" y="214444"/>
                  </a:cubicBezTo>
                  <a:lnTo>
                    <a:pt x="27036" y="291558"/>
                  </a:lnTo>
                  <a:cubicBezTo>
                    <a:pt x="24330" y="298774"/>
                    <a:pt x="27938" y="306440"/>
                    <a:pt x="35153" y="308695"/>
                  </a:cubicBezTo>
                  <a:cubicBezTo>
                    <a:pt x="36506" y="309146"/>
                    <a:pt x="38310" y="309597"/>
                    <a:pt x="39663" y="309597"/>
                  </a:cubicBezTo>
                  <a:cubicBezTo>
                    <a:pt x="45074" y="309597"/>
                    <a:pt x="50486" y="305989"/>
                    <a:pt x="52290" y="300578"/>
                  </a:cubicBezTo>
                  <a:lnTo>
                    <a:pt x="77994" y="229777"/>
                  </a:lnTo>
                  <a:lnTo>
                    <a:pt x="109110" y="222111"/>
                  </a:lnTo>
                  <a:cubicBezTo>
                    <a:pt x="122639" y="245110"/>
                    <a:pt x="145638" y="261795"/>
                    <a:pt x="173147" y="265854"/>
                  </a:cubicBezTo>
                  <a:cubicBezTo>
                    <a:pt x="177205" y="262697"/>
                    <a:pt x="179911" y="257736"/>
                    <a:pt x="179911" y="252325"/>
                  </a:cubicBezTo>
                  <a:lnTo>
                    <a:pt x="179911" y="165741"/>
                  </a:lnTo>
                  <a:cubicBezTo>
                    <a:pt x="179911" y="160780"/>
                    <a:pt x="183970" y="157173"/>
                    <a:pt x="188479" y="157173"/>
                  </a:cubicBezTo>
                  <a:cubicBezTo>
                    <a:pt x="193440" y="157173"/>
                    <a:pt x="197047" y="161231"/>
                    <a:pt x="197047" y="165741"/>
                  </a:cubicBezTo>
                  <a:lnTo>
                    <a:pt x="197047" y="252776"/>
                  </a:lnTo>
                  <a:cubicBezTo>
                    <a:pt x="197047" y="258187"/>
                    <a:pt x="199753" y="263148"/>
                    <a:pt x="203361" y="266305"/>
                  </a:cubicBezTo>
                  <a:cubicBezTo>
                    <a:pt x="230418" y="261795"/>
                    <a:pt x="253417" y="245110"/>
                    <a:pt x="266946" y="221660"/>
                  </a:cubicBezTo>
                  <a:lnTo>
                    <a:pt x="300768" y="230228"/>
                  </a:lnTo>
                  <a:lnTo>
                    <a:pt x="326472" y="301028"/>
                  </a:lnTo>
                  <a:cubicBezTo>
                    <a:pt x="328276" y="306440"/>
                    <a:pt x="333688" y="310048"/>
                    <a:pt x="339099" y="310048"/>
                  </a:cubicBezTo>
                  <a:cubicBezTo>
                    <a:pt x="340452" y="310048"/>
                    <a:pt x="342256" y="309597"/>
                    <a:pt x="343609" y="309146"/>
                  </a:cubicBezTo>
                  <a:cubicBezTo>
                    <a:pt x="350824" y="306440"/>
                    <a:pt x="354432" y="298774"/>
                    <a:pt x="351726" y="292009"/>
                  </a:cubicBezTo>
                  <a:lnTo>
                    <a:pt x="323316" y="214444"/>
                  </a:lnTo>
                  <a:cubicBezTo>
                    <a:pt x="321963" y="210386"/>
                    <a:pt x="318355" y="207229"/>
                    <a:pt x="313846" y="205876"/>
                  </a:cubicBezTo>
                  <a:lnTo>
                    <a:pt x="276867" y="196406"/>
                  </a:lnTo>
                  <a:cubicBezTo>
                    <a:pt x="278220" y="189642"/>
                    <a:pt x="279122" y="182877"/>
                    <a:pt x="279122" y="176113"/>
                  </a:cubicBezTo>
                  <a:cubicBezTo>
                    <a:pt x="279122" y="172956"/>
                    <a:pt x="279122" y="169349"/>
                    <a:pt x="278671" y="165741"/>
                  </a:cubicBezTo>
                  <a:lnTo>
                    <a:pt x="305728" y="165741"/>
                  </a:lnTo>
                  <a:lnTo>
                    <a:pt x="356687" y="217150"/>
                  </a:lnTo>
                  <a:cubicBezTo>
                    <a:pt x="362549" y="221660"/>
                    <a:pt x="371117" y="220307"/>
                    <a:pt x="375627" y="214444"/>
                  </a:cubicBezTo>
                  <a:cubicBezTo>
                    <a:pt x="381038" y="208131"/>
                    <a:pt x="379685" y="199563"/>
                    <a:pt x="373823" y="195053"/>
                  </a:cubicBezTo>
                  <a:close/>
                </a:path>
              </a:pathLst>
            </a:custGeom>
            <a:solidFill>
              <a:srgbClr val="000000"/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1" name="Graphic 113" descr="Research">
            <a:extLst>
              <a:ext uri="{FF2B5EF4-FFF2-40B4-BE49-F238E27FC236}">
                <a16:creationId xmlns:a16="http://schemas.microsoft.com/office/drawing/2014/main" id="{EA69A5AD-3AA4-4443-8C7C-457B599F2F5E}"/>
              </a:ext>
            </a:extLst>
          </p:cNvPr>
          <p:cNvGrpSpPr/>
          <p:nvPr/>
        </p:nvGrpSpPr>
        <p:grpSpPr>
          <a:xfrm>
            <a:off x="5048885" y="4679331"/>
            <a:ext cx="509054" cy="509054"/>
            <a:chOff x="5048885" y="4679331"/>
            <a:chExt cx="509054" cy="509054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B4271FA-B584-4B5B-AD57-0F5690D08972}"/>
                </a:ext>
              </a:extLst>
            </p:cNvPr>
            <p:cNvSpPr/>
            <p:nvPr/>
          </p:nvSpPr>
          <p:spPr>
            <a:xfrm>
              <a:off x="5090242" y="4723340"/>
              <a:ext cx="419574" cy="420105"/>
            </a:xfrm>
            <a:custGeom>
              <a:avLst/>
              <a:gdLst>
                <a:gd name="connsiteX0" fmla="*/ 343084 w 419574"/>
                <a:gd name="connsiteY0" fmla="*/ 290588 h 420105"/>
                <a:gd name="connsiteX1" fmla="*/ 310208 w 419574"/>
                <a:gd name="connsiteY1" fmla="*/ 280513 h 420105"/>
                <a:gd name="connsiteX2" fmla="*/ 286346 w 419574"/>
                <a:gd name="connsiteY2" fmla="*/ 257181 h 420105"/>
                <a:gd name="connsiteX3" fmla="*/ 319222 w 419574"/>
                <a:gd name="connsiteY3" fmla="*/ 160673 h 420105"/>
                <a:gd name="connsiteX4" fmla="*/ 160143 w 419574"/>
                <a:gd name="connsiteY4" fmla="*/ 3 h 420105"/>
                <a:gd name="connsiteX5" fmla="*/ 3 w 419574"/>
                <a:gd name="connsiteY5" fmla="*/ 159082 h 420105"/>
                <a:gd name="connsiteX6" fmla="*/ 159082 w 419574"/>
                <a:gd name="connsiteY6" fmla="*/ 319222 h 420105"/>
                <a:gd name="connsiteX7" fmla="*/ 256651 w 419574"/>
                <a:gd name="connsiteY7" fmla="*/ 286346 h 420105"/>
                <a:gd name="connsiteX8" fmla="*/ 279983 w 419574"/>
                <a:gd name="connsiteY8" fmla="*/ 309677 h 420105"/>
                <a:gd name="connsiteX9" fmla="*/ 290058 w 419574"/>
                <a:gd name="connsiteY9" fmla="*/ 343084 h 420105"/>
                <a:gd name="connsiteX10" fmla="*/ 356341 w 419574"/>
                <a:gd name="connsiteY10" fmla="*/ 409367 h 420105"/>
                <a:gd name="connsiteX11" fmla="*/ 408837 w 419574"/>
                <a:gd name="connsiteY11" fmla="*/ 409367 h 420105"/>
                <a:gd name="connsiteX12" fmla="*/ 408837 w 419574"/>
                <a:gd name="connsiteY12" fmla="*/ 356871 h 420105"/>
                <a:gd name="connsiteX13" fmla="*/ 343084 w 419574"/>
                <a:gd name="connsiteY13" fmla="*/ 290588 h 420105"/>
                <a:gd name="connsiteX14" fmla="*/ 160143 w 419574"/>
                <a:gd name="connsiteY14" fmla="*/ 287406 h 420105"/>
                <a:gd name="connsiteX15" fmla="*/ 32879 w 419574"/>
                <a:gd name="connsiteY15" fmla="*/ 160143 h 420105"/>
                <a:gd name="connsiteX16" fmla="*/ 160143 w 419574"/>
                <a:gd name="connsiteY16" fmla="*/ 32879 h 420105"/>
                <a:gd name="connsiteX17" fmla="*/ 287406 w 419574"/>
                <a:gd name="connsiteY17" fmla="*/ 160143 h 420105"/>
                <a:gd name="connsiteX18" fmla="*/ 160143 w 419574"/>
                <a:gd name="connsiteY18" fmla="*/ 287406 h 420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19574" h="420105">
                  <a:moveTo>
                    <a:pt x="343084" y="290588"/>
                  </a:moveTo>
                  <a:cubicBezTo>
                    <a:pt x="334600" y="282104"/>
                    <a:pt x="321874" y="277862"/>
                    <a:pt x="310208" y="280513"/>
                  </a:cubicBezTo>
                  <a:lnTo>
                    <a:pt x="286346" y="257181"/>
                  </a:lnTo>
                  <a:cubicBezTo>
                    <a:pt x="307556" y="229607"/>
                    <a:pt x="319222" y="195671"/>
                    <a:pt x="319222" y="160673"/>
                  </a:cubicBezTo>
                  <a:cubicBezTo>
                    <a:pt x="319752" y="72119"/>
                    <a:pt x="248167" y="533"/>
                    <a:pt x="160143" y="3"/>
                  </a:cubicBezTo>
                  <a:cubicBezTo>
                    <a:pt x="72119" y="-527"/>
                    <a:pt x="533" y="71058"/>
                    <a:pt x="3" y="159082"/>
                  </a:cubicBezTo>
                  <a:cubicBezTo>
                    <a:pt x="-527" y="247106"/>
                    <a:pt x="71058" y="318692"/>
                    <a:pt x="159082" y="319222"/>
                  </a:cubicBezTo>
                  <a:cubicBezTo>
                    <a:pt x="194080" y="319222"/>
                    <a:pt x="228547" y="307556"/>
                    <a:pt x="256651" y="286346"/>
                  </a:cubicBezTo>
                  <a:lnTo>
                    <a:pt x="279983" y="309677"/>
                  </a:lnTo>
                  <a:cubicBezTo>
                    <a:pt x="277862" y="321874"/>
                    <a:pt x="281573" y="334070"/>
                    <a:pt x="290058" y="343084"/>
                  </a:cubicBezTo>
                  <a:lnTo>
                    <a:pt x="356341" y="409367"/>
                  </a:lnTo>
                  <a:cubicBezTo>
                    <a:pt x="370658" y="423684"/>
                    <a:pt x="394520" y="423684"/>
                    <a:pt x="408837" y="409367"/>
                  </a:cubicBezTo>
                  <a:cubicBezTo>
                    <a:pt x="423154" y="395050"/>
                    <a:pt x="423154" y="371188"/>
                    <a:pt x="408837" y="356871"/>
                  </a:cubicBezTo>
                  <a:lnTo>
                    <a:pt x="343084" y="290588"/>
                  </a:lnTo>
                  <a:close/>
                  <a:moveTo>
                    <a:pt x="160143" y="287406"/>
                  </a:moveTo>
                  <a:cubicBezTo>
                    <a:pt x="89618" y="287406"/>
                    <a:pt x="32879" y="230668"/>
                    <a:pt x="32879" y="160143"/>
                  </a:cubicBezTo>
                  <a:cubicBezTo>
                    <a:pt x="32879" y="89618"/>
                    <a:pt x="89618" y="32879"/>
                    <a:pt x="160143" y="32879"/>
                  </a:cubicBezTo>
                  <a:cubicBezTo>
                    <a:pt x="230668" y="32879"/>
                    <a:pt x="287406" y="89618"/>
                    <a:pt x="287406" y="160143"/>
                  </a:cubicBezTo>
                  <a:cubicBezTo>
                    <a:pt x="287406" y="230138"/>
                    <a:pt x="230138" y="287406"/>
                    <a:pt x="160143" y="287406"/>
                  </a:cubicBez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403EF6BA-83A5-4B0A-A6C6-4C284DBFE0F3}"/>
                </a:ext>
              </a:extLst>
            </p:cNvPr>
            <p:cNvSpPr/>
            <p:nvPr/>
          </p:nvSpPr>
          <p:spPr>
            <a:xfrm>
              <a:off x="5136378" y="4802149"/>
              <a:ext cx="228544" cy="167766"/>
            </a:xfrm>
            <a:custGeom>
              <a:avLst/>
              <a:gdLst>
                <a:gd name="connsiteX0" fmla="*/ 228014 w 228544"/>
                <a:gd name="connsiteY0" fmla="*/ 73380 h 167766"/>
                <a:gd name="connsiteX1" fmla="*/ 197789 w 228544"/>
                <a:gd name="connsiteY1" fmla="*/ 73380 h 167766"/>
                <a:gd name="connsiteX2" fmla="*/ 190895 w 228544"/>
                <a:gd name="connsiteY2" fmla="*/ 77622 h 167766"/>
                <a:gd name="connsiteX3" fmla="*/ 170745 w 228544"/>
                <a:gd name="connsiteY3" fmla="*/ 99363 h 167766"/>
                <a:gd name="connsiteX4" fmla="*/ 153777 w 228544"/>
                <a:gd name="connsiteY4" fmla="*/ 40503 h 167766"/>
                <a:gd name="connsiteX5" fmla="*/ 142111 w 228544"/>
                <a:gd name="connsiteY5" fmla="*/ 34140 h 167766"/>
                <a:gd name="connsiteX6" fmla="*/ 135748 w 228544"/>
                <a:gd name="connsiteY6" fmla="*/ 39973 h 167766"/>
                <a:gd name="connsiteX7" fmla="*/ 103932 w 228544"/>
                <a:gd name="connsiteY7" fmla="*/ 124285 h 167766"/>
                <a:gd name="connsiteX8" fmla="*/ 82191 w 228544"/>
                <a:gd name="connsiteY8" fmla="*/ 7627 h 167766"/>
                <a:gd name="connsiteX9" fmla="*/ 71586 w 228544"/>
                <a:gd name="connsiteY9" fmla="*/ 203 h 167766"/>
                <a:gd name="connsiteX10" fmla="*/ 64162 w 228544"/>
                <a:gd name="connsiteY10" fmla="*/ 6566 h 167766"/>
                <a:gd name="connsiteX11" fmla="*/ 41361 w 228544"/>
                <a:gd name="connsiteY11" fmla="*/ 73380 h 167766"/>
                <a:gd name="connsiteX12" fmla="*/ 0 w 228544"/>
                <a:gd name="connsiteY12" fmla="*/ 73380 h 167766"/>
                <a:gd name="connsiteX13" fmla="*/ 0 w 228544"/>
                <a:gd name="connsiteY13" fmla="*/ 94590 h 167766"/>
                <a:gd name="connsiteX14" fmla="*/ 48254 w 228544"/>
                <a:gd name="connsiteY14" fmla="*/ 94590 h 167766"/>
                <a:gd name="connsiteX15" fmla="*/ 57269 w 228544"/>
                <a:gd name="connsiteY15" fmla="*/ 86636 h 167766"/>
                <a:gd name="connsiteX16" fmla="*/ 70525 w 228544"/>
                <a:gd name="connsiteY16" fmla="*/ 46336 h 167766"/>
                <a:gd name="connsiteX17" fmla="*/ 91736 w 228544"/>
                <a:gd name="connsiteY17" fmla="*/ 160343 h 167766"/>
                <a:gd name="connsiteX18" fmla="*/ 100220 w 228544"/>
                <a:gd name="connsiteY18" fmla="*/ 167767 h 167766"/>
                <a:gd name="connsiteX19" fmla="*/ 101281 w 228544"/>
                <a:gd name="connsiteY19" fmla="*/ 167767 h 167766"/>
                <a:gd name="connsiteX20" fmla="*/ 110295 w 228544"/>
                <a:gd name="connsiteY20" fmla="*/ 161934 h 167766"/>
                <a:gd name="connsiteX21" fmla="*/ 144232 w 228544"/>
                <a:gd name="connsiteY21" fmla="*/ 72849 h 167766"/>
                <a:gd name="connsiteX22" fmla="*/ 158019 w 228544"/>
                <a:gd name="connsiteY22" fmla="*/ 120573 h 167766"/>
                <a:gd name="connsiteX23" fmla="*/ 169685 w 228544"/>
                <a:gd name="connsiteY23" fmla="*/ 126936 h 167766"/>
                <a:gd name="connsiteX24" fmla="*/ 173927 w 228544"/>
                <a:gd name="connsiteY24" fmla="*/ 124285 h 167766"/>
                <a:gd name="connsiteX25" fmla="*/ 202561 w 228544"/>
                <a:gd name="connsiteY25" fmla="*/ 94590 h 167766"/>
                <a:gd name="connsiteX26" fmla="*/ 228544 w 228544"/>
                <a:gd name="connsiteY26" fmla="*/ 94590 h 167766"/>
                <a:gd name="connsiteX27" fmla="*/ 228544 w 228544"/>
                <a:gd name="connsiteY27" fmla="*/ 73380 h 167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28544" h="167766">
                  <a:moveTo>
                    <a:pt x="228014" y="73380"/>
                  </a:moveTo>
                  <a:lnTo>
                    <a:pt x="197789" y="73380"/>
                  </a:lnTo>
                  <a:cubicBezTo>
                    <a:pt x="195137" y="73910"/>
                    <a:pt x="192486" y="75501"/>
                    <a:pt x="190895" y="77622"/>
                  </a:cubicBezTo>
                  <a:lnTo>
                    <a:pt x="170745" y="99363"/>
                  </a:lnTo>
                  <a:lnTo>
                    <a:pt x="153777" y="40503"/>
                  </a:lnTo>
                  <a:cubicBezTo>
                    <a:pt x="152186" y="35731"/>
                    <a:pt x="146883" y="32549"/>
                    <a:pt x="142111" y="34140"/>
                  </a:cubicBezTo>
                  <a:cubicBezTo>
                    <a:pt x="139460" y="35201"/>
                    <a:pt x="136808" y="36791"/>
                    <a:pt x="135748" y="39973"/>
                  </a:cubicBezTo>
                  <a:lnTo>
                    <a:pt x="103932" y="124285"/>
                  </a:lnTo>
                  <a:lnTo>
                    <a:pt x="82191" y="7627"/>
                  </a:lnTo>
                  <a:cubicBezTo>
                    <a:pt x="81130" y="2324"/>
                    <a:pt x="76358" y="-857"/>
                    <a:pt x="71586" y="203"/>
                  </a:cubicBezTo>
                  <a:cubicBezTo>
                    <a:pt x="68404" y="733"/>
                    <a:pt x="65753" y="3385"/>
                    <a:pt x="64162" y="6566"/>
                  </a:cubicBezTo>
                  <a:lnTo>
                    <a:pt x="41361" y="73380"/>
                  </a:lnTo>
                  <a:lnTo>
                    <a:pt x="0" y="73380"/>
                  </a:lnTo>
                  <a:lnTo>
                    <a:pt x="0" y="94590"/>
                  </a:lnTo>
                  <a:lnTo>
                    <a:pt x="48254" y="94590"/>
                  </a:lnTo>
                  <a:cubicBezTo>
                    <a:pt x="52496" y="94060"/>
                    <a:pt x="56208" y="90878"/>
                    <a:pt x="57269" y="86636"/>
                  </a:cubicBezTo>
                  <a:lnTo>
                    <a:pt x="70525" y="46336"/>
                  </a:lnTo>
                  <a:lnTo>
                    <a:pt x="91736" y="160343"/>
                  </a:lnTo>
                  <a:cubicBezTo>
                    <a:pt x="92266" y="164585"/>
                    <a:pt x="95978" y="167767"/>
                    <a:pt x="100220" y="167767"/>
                  </a:cubicBezTo>
                  <a:lnTo>
                    <a:pt x="101281" y="167767"/>
                  </a:lnTo>
                  <a:cubicBezTo>
                    <a:pt x="104992" y="167767"/>
                    <a:pt x="108704" y="165646"/>
                    <a:pt x="110295" y="161934"/>
                  </a:cubicBezTo>
                  <a:lnTo>
                    <a:pt x="144232" y="72849"/>
                  </a:lnTo>
                  <a:lnTo>
                    <a:pt x="158019" y="120573"/>
                  </a:lnTo>
                  <a:cubicBezTo>
                    <a:pt x="159610" y="125346"/>
                    <a:pt x="164382" y="128527"/>
                    <a:pt x="169685" y="126936"/>
                  </a:cubicBezTo>
                  <a:cubicBezTo>
                    <a:pt x="171275" y="126406"/>
                    <a:pt x="172866" y="125346"/>
                    <a:pt x="173927" y="124285"/>
                  </a:cubicBezTo>
                  <a:lnTo>
                    <a:pt x="202561" y="94590"/>
                  </a:lnTo>
                  <a:lnTo>
                    <a:pt x="228544" y="94590"/>
                  </a:lnTo>
                  <a:lnTo>
                    <a:pt x="228544" y="73380"/>
                  </a:ln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4" name="Graphic 114" descr="Dance">
            <a:extLst>
              <a:ext uri="{FF2B5EF4-FFF2-40B4-BE49-F238E27FC236}">
                <a16:creationId xmlns:a16="http://schemas.microsoft.com/office/drawing/2014/main" id="{7FB0B425-FA0C-4F5E-A0AB-16B7FE29C831}"/>
              </a:ext>
            </a:extLst>
          </p:cNvPr>
          <p:cNvGrpSpPr/>
          <p:nvPr/>
        </p:nvGrpSpPr>
        <p:grpSpPr>
          <a:xfrm>
            <a:off x="4787895" y="3944711"/>
            <a:ext cx="509054" cy="509054"/>
            <a:chOff x="4787895" y="3944711"/>
            <a:chExt cx="509054" cy="509054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1B333C41-8B73-4402-BA52-796865D9B356}"/>
                </a:ext>
              </a:extLst>
            </p:cNvPr>
            <p:cNvSpPr/>
            <p:nvPr/>
          </p:nvSpPr>
          <p:spPr>
            <a:xfrm>
              <a:off x="4928945" y="4058187"/>
              <a:ext cx="63631" cy="63631"/>
            </a:xfrm>
            <a:custGeom>
              <a:avLst/>
              <a:gdLst>
                <a:gd name="connsiteX0" fmla="*/ 63632 w 63631"/>
                <a:gd name="connsiteY0" fmla="*/ 31816 h 63631"/>
                <a:gd name="connsiteX1" fmla="*/ 31816 w 63631"/>
                <a:gd name="connsiteY1" fmla="*/ 63632 h 63631"/>
                <a:gd name="connsiteX2" fmla="*/ 0 w 63631"/>
                <a:gd name="connsiteY2" fmla="*/ 31816 h 63631"/>
                <a:gd name="connsiteX3" fmla="*/ 31816 w 63631"/>
                <a:gd name="connsiteY3" fmla="*/ 0 h 63631"/>
                <a:gd name="connsiteX4" fmla="*/ 63632 w 63631"/>
                <a:gd name="connsiteY4" fmla="*/ 31816 h 63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631" h="63631">
                  <a:moveTo>
                    <a:pt x="63632" y="31816"/>
                  </a:moveTo>
                  <a:cubicBezTo>
                    <a:pt x="63632" y="49387"/>
                    <a:pt x="49387" y="63632"/>
                    <a:pt x="31816" y="63632"/>
                  </a:cubicBezTo>
                  <a:cubicBezTo>
                    <a:pt x="14244" y="63632"/>
                    <a:pt x="0" y="49387"/>
                    <a:pt x="0" y="31816"/>
                  </a:cubicBezTo>
                  <a:cubicBezTo>
                    <a:pt x="0" y="14244"/>
                    <a:pt x="14244" y="0"/>
                    <a:pt x="31816" y="0"/>
                  </a:cubicBezTo>
                  <a:cubicBezTo>
                    <a:pt x="49387" y="0"/>
                    <a:pt x="63632" y="14244"/>
                    <a:pt x="63632" y="31816"/>
                  </a:cubicBez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245CF34E-5C38-4448-94AF-23402AD77A5F}"/>
                </a:ext>
              </a:extLst>
            </p:cNvPr>
            <p:cNvSpPr/>
            <p:nvPr/>
          </p:nvSpPr>
          <p:spPr>
            <a:xfrm>
              <a:off x="5093327" y="4005161"/>
              <a:ext cx="63631" cy="63631"/>
            </a:xfrm>
            <a:custGeom>
              <a:avLst/>
              <a:gdLst>
                <a:gd name="connsiteX0" fmla="*/ 63632 w 63631"/>
                <a:gd name="connsiteY0" fmla="*/ 31816 h 63631"/>
                <a:gd name="connsiteX1" fmla="*/ 31816 w 63631"/>
                <a:gd name="connsiteY1" fmla="*/ 63632 h 63631"/>
                <a:gd name="connsiteX2" fmla="*/ 0 w 63631"/>
                <a:gd name="connsiteY2" fmla="*/ 31816 h 63631"/>
                <a:gd name="connsiteX3" fmla="*/ 31816 w 63631"/>
                <a:gd name="connsiteY3" fmla="*/ 0 h 63631"/>
                <a:gd name="connsiteX4" fmla="*/ 63632 w 63631"/>
                <a:gd name="connsiteY4" fmla="*/ 31816 h 63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631" h="63631">
                  <a:moveTo>
                    <a:pt x="63632" y="31816"/>
                  </a:moveTo>
                  <a:cubicBezTo>
                    <a:pt x="63632" y="49387"/>
                    <a:pt x="49387" y="63632"/>
                    <a:pt x="31816" y="63632"/>
                  </a:cubicBezTo>
                  <a:cubicBezTo>
                    <a:pt x="14244" y="63632"/>
                    <a:pt x="0" y="49387"/>
                    <a:pt x="0" y="31816"/>
                  </a:cubicBezTo>
                  <a:cubicBezTo>
                    <a:pt x="0" y="14244"/>
                    <a:pt x="14244" y="0"/>
                    <a:pt x="31816" y="0"/>
                  </a:cubicBezTo>
                  <a:cubicBezTo>
                    <a:pt x="49387" y="0"/>
                    <a:pt x="63632" y="14244"/>
                    <a:pt x="63632" y="31816"/>
                  </a:cubicBez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75641427-5679-4A1F-985C-4269E722CBDF}"/>
                </a:ext>
              </a:extLst>
            </p:cNvPr>
            <p:cNvSpPr/>
            <p:nvPr/>
          </p:nvSpPr>
          <p:spPr>
            <a:xfrm>
              <a:off x="5023332" y="4064020"/>
              <a:ext cx="255057" cy="266723"/>
            </a:xfrm>
            <a:custGeom>
              <a:avLst/>
              <a:gdLst>
                <a:gd name="connsiteX0" fmla="*/ 250285 w 255057"/>
                <a:gd name="connsiteY0" fmla="*/ 4772 h 266723"/>
                <a:gd name="connsiteX1" fmla="*/ 228014 w 255057"/>
                <a:gd name="connsiteY1" fmla="*/ 4772 h 266723"/>
                <a:gd name="connsiteX2" fmla="*/ 205743 w 255057"/>
                <a:gd name="connsiteY2" fmla="*/ 27043 h 266723"/>
                <a:gd name="connsiteX3" fmla="*/ 173927 w 255057"/>
                <a:gd name="connsiteY3" fmla="*/ 3712 h 266723"/>
                <a:gd name="connsiteX4" fmla="*/ 160140 w 255057"/>
                <a:gd name="connsiteY4" fmla="*/ 1591 h 266723"/>
                <a:gd name="connsiteX5" fmla="*/ 85903 w 255057"/>
                <a:gd name="connsiteY5" fmla="*/ 22801 h 266723"/>
                <a:gd name="connsiteX6" fmla="*/ 79540 w 255057"/>
                <a:gd name="connsiteY6" fmla="*/ 27043 h 266723"/>
                <a:gd name="connsiteX7" fmla="*/ 51966 w 255057"/>
                <a:gd name="connsiteY7" fmla="*/ 54617 h 266723"/>
                <a:gd name="connsiteX8" fmla="*/ 15908 w 255057"/>
                <a:gd name="connsiteY8" fmla="*/ 54617 h 266723"/>
                <a:gd name="connsiteX9" fmla="*/ 0 w 255057"/>
                <a:gd name="connsiteY9" fmla="*/ 70525 h 266723"/>
                <a:gd name="connsiteX10" fmla="*/ 15908 w 255057"/>
                <a:gd name="connsiteY10" fmla="*/ 86433 h 266723"/>
                <a:gd name="connsiteX11" fmla="*/ 58329 w 255057"/>
                <a:gd name="connsiteY11" fmla="*/ 86433 h 266723"/>
                <a:gd name="connsiteX12" fmla="*/ 69995 w 255057"/>
                <a:gd name="connsiteY12" fmla="*/ 82191 h 266723"/>
                <a:gd name="connsiteX13" fmla="*/ 98629 w 255057"/>
                <a:gd name="connsiteY13" fmla="*/ 53557 h 266723"/>
                <a:gd name="connsiteX14" fmla="*/ 120900 w 255057"/>
                <a:gd name="connsiteY14" fmla="*/ 119310 h 266723"/>
                <a:gd name="connsiteX15" fmla="*/ 71055 w 255057"/>
                <a:gd name="connsiteY15" fmla="*/ 152186 h 266723"/>
                <a:gd name="connsiteX16" fmla="*/ 63632 w 255057"/>
                <a:gd name="connsiteY16" fmla="*/ 168094 h 266723"/>
                <a:gd name="connsiteX17" fmla="*/ 74237 w 255057"/>
                <a:gd name="connsiteY17" fmla="*/ 242331 h 266723"/>
                <a:gd name="connsiteX18" fmla="*/ 90145 w 255057"/>
                <a:gd name="connsiteY18" fmla="*/ 256118 h 266723"/>
                <a:gd name="connsiteX19" fmla="*/ 92266 w 255057"/>
                <a:gd name="connsiteY19" fmla="*/ 256118 h 266723"/>
                <a:gd name="connsiteX20" fmla="*/ 106053 w 255057"/>
                <a:gd name="connsiteY20" fmla="*/ 238089 h 266723"/>
                <a:gd name="connsiteX21" fmla="*/ 96508 w 255057"/>
                <a:gd name="connsiteY21" fmla="*/ 173397 h 266723"/>
                <a:gd name="connsiteX22" fmla="*/ 139990 w 255057"/>
                <a:gd name="connsiteY22" fmla="*/ 144762 h 266723"/>
                <a:gd name="connsiteX23" fmla="*/ 128324 w 255057"/>
                <a:gd name="connsiteY23" fmla="*/ 170215 h 266723"/>
                <a:gd name="connsiteX24" fmla="*/ 127264 w 255057"/>
                <a:gd name="connsiteY24" fmla="*/ 178699 h 266723"/>
                <a:gd name="connsiteX25" fmla="*/ 137869 w 255057"/>
                <a:gd name="connsiteY25" fmla="*/ 252936 h 266723"/>
                <a:gd name="connsiteX26" fmla="*/ 153777 w 255057"/>
                <a:gd name="connsiteY26" fmla="*/ 266723 h 266723"/>
                <a:gd name="connsiteX27" fmla="*/ 155898 w 255057"/>
                <a:gd name="connsiteY27" fmla="*/ 266723 h 266723"/>
                <a:gd name="connsiteX28" fmla="*/ 169685 w 255057"/>
                <a:gd name="connsiteY28" fmla="*/ 248694 h 266723"/>
                <a:gd name="connsiteX29" fmla="*/ 160140 w 255057"/>
                <a:gd name="connsiteY29" fmla="*/ 177639 h 266723"/>
                <a:gd name="connsiteX30" fmla="*/ 184532 w 255057"/>
                <a:gd name="connsiteY30" fmla="*/ 122491 h 266723"/>
                <a:gd name="connsiteX31" fmla="*/ 186653 w 255057"/>
                <a:gd name="connsiteY31" fmla="*/ 111886 h 266723"/>
                <a:gd name="connsiteX32" fmla="*/ 184532 w 255057"/>
                <a:gd name="connsiteY32" fmla="*/ 101281 h 266723"/>
                <a:gd name="connsiteX33" fmla="*/ 167564 w 255057"/>
                <a:gd name="connsiteY33" fmla="*/ 37649 h 266723"/>
                <a:gd name="connsiteX34" fmla="*/ 197258 w 255057"/>
                <a:gd name="connsiteY34" fmla="*/ 59920 h 266723"/>
                <a:gd name="connsiteX35" fmla="*/ 218469 w 255057"/>
                <a:gd name="connsiteY35" fmla="*/ 58859 h 266723"/>
                <a:gd name="connsiteX36" fmla="*/ 250285 w 255057"/>
                <a:gd name="connsiteY36" fmla="*/ 27043 h 266723"/>
                <a:gd name="connsiteX37" fmla="*/ 250285 w 255057"/>
                <a:gd name="connsiteY37" fmla="*/ 4772 h 266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55057" h="266723">
                  <a:moveTo>
                    <a:pt x="250285" y="4772"/>
                  </a:moveTo>
                  <a:cubicBezTo>
                    <a:pt x="243922" y="-1591"/>
                    <a:pt x="234377" y="-1591"/>
                    <a:pt x="228014" y="4772"/>
                  </a:cubicBezTo>
                  <a:lnTo>
                    <a:pt x="205743" y="27043"/>
                  </a:lnTo>
                  <a:lnTo>
                    <a:pt x="173927" y="3712"/>
                  </a:lnTo>
                  <a:cubicBezTo>
                    <a:pt x="169685" y="530"/>
                    <a:pt x="164382" y="-530"/>
                    <a:pt x="160140" y="1591"/>
                  </a:cubicBezTo>
                  <a:lnTo>
                    <a:pt x="85903" y="22801"/>
                  </a:lnTo>
                  <a:cubicBezTo>
                    <a:pt x="83782" y="23862"/>
                    <a:pt x="80600" y="24922"/>
                    <a:pt x="79540" y="27043"/>
                  </a:cubicBezTo>
                  <a:lnTo>
                    <a:pt x="51966" y="54617"/>
                  </a:lnTo>
                  <a:lnTo>
                    <a:pt x="15908" y="54617"/>
                  </a:lnTo>
                  <a:cubicBezTo>
                    <a:pt x="7424" y="54617"/>
                    <a:pt x="0" y="62041"/>
                    <a:pt x="0" y="70525"/>
                  </a:cubicBezTo>
                  <a:cubicBezTo>
                    <a:pt x="0" y="79009"/>
                    <a:pt x="7424" y="86433"/>
                    <a:pt x="15908" y="86433"/>
                  </a:cubicBezTo>
                  <a:lnTo>
                    <a:pt x="58329" y="86433"/>
                  </a:lnTo>
                  <a:cubicBezTo>
                    <a:pt x="62571" y="86433"/>
                    <a:pt x="66813" y="84312"/>
                    <a:pt x="69995" y="82191"/>
                  </a:cubicBezTo>
                  <a:lnTo>
                    <a:pt x="98629" y="53557"/>
                  </a:lnTo>
                  <a:lnTo>
                    <a:pt x="120900" y="119310"/>
                  </a:lnTo>
                  <a:lnTo>
                    <a:pt x="71055" y="152186"/>
                  </a:lnTo>
                  <a:cubicBezTo>
                    <a:pt x="65753" y="155368"/>
                    <a:pt x="63632" y="161731"/>
                    <a:pt x="63632" y="168094"/>
                  </a:cubicBezTo>
                  <a:lnTo>
                    <a:pt x="74237" y="242331"/>
                  </a:lnTo>
                  <a:cubicBezTo>
                    <a:pt x="75298" y="249755"/>
                    <a:pt x="81661" y="256118"/>
                    <a:pt x="90145" y="256118"/>
                  </a:cubicBezTo>
                  <a:cubicBezTo>
                    <a:pt x="91205" y="256118"/>
                    <a:pt x="91205" y="256118"/>
                    <a:pt x="92266" y="256118"/>
                  </a:cubicBezTo>
                  <a:cubicBezTo>
                    <a:pt x="100750" y="255057"/>
                    <a:pt x="107113" y="246573"/>
                    <a:pt x="106053" y="238089"/>
                  </a:cubicBezTo>
                  <a:lnTo>
                    <a:pt x="96508" y="173397"/>
                  </a:lnTo>
                  <a:lnTo>
                    <a:pt x="139990" y="144762"/>
                  </a:lnTo>
                  <a:lnTo>
                    <a:pt x="128324" y="170215"/>
                  </a:lnTo>
                  <a:cubicBezTo>
                    <a:pt x="127264" y="173397"/>
                    <a:pt x="126203" y="175518"/>
                    <a:pt x="127264" y="178699"/>
                  </a:cubicBezTo>
                  <a:lnTo>
                    <a:pt x="137869" y="252936"/>
                  </a:lnTo>
                  <a:cubicBezTo>
                    <a:pt x="138929" y="260360"/>
                    <a:pt x="145293" y="266723"/>
                    <a:pt x="153777" y="266723"/>
                  </a:cubicBezTo>
                  <a:cubicBezTo>
                    <a:pt x="154837" y="266723"/>
                    <a:pt x="154837" y="266723"/>
                    <a:pt x="155898" y="266723"/>
                  </a:cubicBezTo>
                  <a:cubicBezTo>
                    <a:pt x="164382" y="265663"/>
                    <a:pt x="170745" y="257178"/>
                    <a:pt x="169685" y="248694"/>
                  </a:cubicBezTo>
                  <a:lnTo>
                    <a:pt x="160140" y="177639"/>
                  </a:lnTo>
                  <a:lnTo>
                    <a:pt x="184532" y="122491"/>
                  </a:lnTo>
                  <a:cubicBezTo>
                    <a:pt x="184532" y="122491"/>
                    <a:pt x="186653" y="115067"/>
                    <a:pt x="186653" y="111886"/>
                  </a:cubicBezTo>
                  <a:cubicBezTo>
                    <a:pt x="186653" y="107644"/>
                    <a:pt x="184532" y="101281"/>
                    <a:pt x="184532" y="101281"/>
                  </a:cubicBezTo>
                  <a:lnTo>
                    <a:pt x="167564" y="37649"/>
                  </a:lnTo>
                  <a:lnTo>
                    <a:pt x="197258" y="59920"/>
                  </a:lnTo>
                  <a:cubicBezTo>
                    <a:pt x="203622" y="64162"/>
                    <a:pt x="212106" y="64162"/>
                    <a:pt x="218469" y="58859"/>
                  </a:cubicBezTo>
                  <a:lnTo>
                    <a:pt x="250285" y="27043"/>
                  </a:lnTo>
                  <a:cubicBezTo>
                    <a:pt x="256648" y="20680"/>
                    <a:pt x="256648" y="11136"/>
                    <a:pt x="250285" y="4772"/>
                  </a:cubicBez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40C4ADC5-BCD7-4F55-B01F-900C8EA0E475}"/>
                </a:ext>
              </a:extLst>
            </p:cNvPr>
            <p:cNvSpPr/>
            <p:nvPr/>
          </p:nvSpPr>
          <p:spPr>
            <a:xfrm>
              <a:off x="4806560" y="4117194"/>
              <a:ext cx="254700" cy="276120"/>
            </a:xfrm>
            <a:custGeom>
              <a:avLst/>
              <a:gdLst>
                <a:gd name="connsiteX0" fmla="*/ 252830 w 254700"/>
                <a:gd name="connsiteY0" fmla="*/ 61893 h 276120"/>
                <a:gd name="connsiteX1" fmla="*/ 231620 w 254700"/>
                <a:gd name="connsiteY1" fmla="*/ 54469 h 276120"/>
                <a:gd name="connsiteX2" fmla="*/ 201925 w 254700"/>
                <a:gd name="connsiteY2" fmla="*/ 69317 h 276120"/>
                <a:gd name="connsiteX3" fmla="*/ 177533 w 254700"/>
                <a:gd name="connsiteY3" fmla="*/ 29017 h 276120"/>
                <a:gd name="connsiteX4" fmla="*/ 167988 w 254700"/>
                <a:gd name="connsiteY4" fmla="*/ 21593 h 276120"/>
                <a:gd name="connsiteX5" fmla="*/ 93751 w 254700"/>
                <a:gd name="connsiteY5" fmla="*/ 383 h 276120"/>
                <a:gd name="connsiteX6" fmla="*/ 77843 w 254700"/>
                <a:gd name="connsiteY6" fmla="*/ 4625 h 276120"/>
                <a:gd name="connsiteX7" fmla="*/ 48148 w 254700"/>
                <a:gd name="connsiteY7" fmla="*/ 34319 h 276120"/>
                <a:gd name="connsiteX8" fmla="*/ 26937 w 254700"/>
                <a:gd name="connsiteY8" fmla="*/ 6746 h 276120"/>
                <a:gd name="connsiteX9" fmla="*/ 5727 w 254700"/>
                <a:gd name="connsiteY9" fmla="*/ 2504 h 276120"/>
                <a:gd name="connsiteX10" fmla="*/ 2545 w 254700"/>
                <a:gd name="connsiteY10" fmla="*/ 24775 h 276120"/>
                <a:gd name="connsiteX11" fmla="*/ 34361 w 254700"/>
                <a:gd name="connsiteY11" fmla="*/ 67196 h 276120"/>
                <a:gd name="connsiteX12" fmla="*/ 46027 w 254700"/>
                <a:gd name="connsiteY12" fmla="*/ 73559 h 276120"/>
                <a:gd name="connsiteX13" fmla="*/ 58753 w 254700"/>
                <a:gd name="connsiteY13" fmla="*/ 69317 h 276120"/>
                <a:gd name="connsiteX14" fmla="*/ 89509 w 254700"/>
                <a:gd name="connsiteY14" fmla="*/ 38562 h 276120"/>
                <a:gd name="connsiteX15" fmla="*/ 70419 w 254700"/>
                <a:gd name="connsiteY15" fmla="*/ 110678 h 276120"/>
                <a:gd name="connsiteX16" fmla="*/ 68298 w 254700"/>
                <a:gd name="connsiteY16" fmla="*/ 121283 h 276120"/>
                <a:gd name="connsiteX17" fmla="*/ 74661 w 254700"/>
                <a:gd name="connsiteY17" fmla="*/ 139312 h 276120"/>
                <a:gd name="connsiteX18" fmla="*/ 104356 w 254700"/>
                <a:gd name="connsiteY18" fmla="*/ 187036 h 276120"/>
                <a:gd name="connsiteX19" fmla="*/ 85267 w 254700"/>
                <a:gd name="connsiteY19" fmla="*/ 254910 h 276120"/>
                <a:gd name="connsiteX20" fmla="*/ 95872 w 254700"/>
                <a:gd name="connsiteY20" fmla="*/ 275060 h 276120"/>
                <a:gd name="connsiteX21" fmla="*/ 100114 w 254700"/>
                <a:gd name="connsiteY21" fmla="*/ 276120 h 276120"/>
                <a:gd name="connsiteX22" fmla="*/ 114961 w 254700"/>
                <a:gd name="connsiteY22" fmla="*/ 264454 h 276120"/>
                <a:gd name="connsiteX23" fmla="*/ 136172 w 254700"/>
                <a:gd name="connsiteY23" fmla="*/ 190217 h 276120"/>
                <a:gd name="connsiteX24" fmla="*/ 134051 w 254700"/>
                <a:gd name="connsiteY24" fmla="*/ 177491 h 276120"/>
                <a:gd name="connsiteX25" fmla="*/ 116022 w 254700"/>
                <a:gd name="connsiteY25" fmla="*/ 148857 h 276120"/>
                <a:gd name="connsiteX26" fmla="*/ 158443 w 254700"/>
                <a:gd name="connsiteY26" fmla="*/ 174309 h 276120"/>
                <a:gd name="connsiteX27" fmla="*/ 158443 w 254700"/>
                <a:gd name="connsiteY27" fmla="*/ 250667 h 276120"/>
                <a:gd name="connsiteX28" fmla="*/ 174351 w 254700"/>
                <a:gd name="connsiteY28" fmla="*/ 266575 h 276120"/>
                <a:gd name="connsiteX29" fmla="*/ 190259 w 254700"/>
                <a:gd name="connsiteY29" fmla="*/ 250667 h 276120"/>
                <a:gd name="connsiteX30" fmla="*/ 190259 w 254700"/>
                <a:gd name="connsiteY30" fmla="*/ 165825 h 276120"/>
                <a:gd name="connsiteX31" fmla="*/ 182835 w 254700"/>
                <a:gd name="connsiteY31" fmla="*/ 152038 h 276120"/>
                <a:gd name="connsiteX32" fmla="*/ 137232 w 254700"/>
                <a:gd name="connsiteY32" fmla="*/ 124464 h 276120"/>
                <a:gd name="connsiteX33" fmla="*/ 157383 w 254700"/>
                <a:gd name="connsiteY33" fmla="*/ 58712 h 276120"/>
                <a:gd name="connsiteX34" fmla="*/ 181775 w 254700"/>
                <a:gd name="connsiteY34" fmla="*/ 99012 h 276120"/>
                <a:gd name="connsiteX35" fmla="*/ 195562 w 254700"/>
                <a:gd name="connsiteY35" fmla="*/ 106435 h 276120"/>
                <a:gd name="connsiteX36" fmla="*/ 202985 w 254700"/>
                <a:gd name="connsiteY36" fmla="*/ 104314 h 276120"/>
                <a:gd name="connsiteX37" fmla="*/ 245406 w 254700"/>
                <a:gd name="connsiteY37" fmla="*/ 83104 h 276120"/>
                <a:gd name="connsiteX38" fmla="*/ 252830 w 254700"/>
                <a:gd name="connsiteY38" fmla="*/ 61893 h 276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54700" h="276120">
                  <a:moveTo>
                    <a:pt x="252830" y="61893"/>
                  </a:moveTo>
                  <a:cubicBezTo>
                    <a:pt x="248588" y="54469"/>
                    <a:pt x="239043" y="51288"/>
                    <a:pt x="231620" y="54469"/>
                  </a:cubicBezTo>
                  <a:lnTo>
                    <a:pt x="201925" y="69317"/>
                  </a:lnTo>
                  <a:lnTo>
                    <a:pt x="177533" y="29017"/>
                  </a:lnTo>
                  <a:cubicBezTo>
                    <a:pt x="175412" y="25835"/>
                    <a:pt x="172230" y="22654"/>
                    <a:pt x="167988" y="21593"/>
                  </a:cubicBezTo>
                  <a:lnTo>
                    <a:pt x="93751" y="383"/>
                  </a:lnTo>
                  <a:cubicBezTo>
                    <a:pt x="88448" y="-678"/>
                    <a:pt x="82085" y="383"/>
                    <a:pt x="77843" y="4625"/>
                  </a:cubicBezTo>
                  <a:lnTo>
                    <a:pt x="48148" y="34319"/>
                  </a:lnTo>
                  <a:lnTo>
                    <a:pt x="26937" y="6746"/>
                  </a:lnTo>
                  <a:cubicBezTo>
                    <a:pt x="23756" y="-678"/>
                    <a:pt x="13151" y="-1739"/>
                    <a:pt x="5727" y="2504"/>
                  </a:cubicBezTo>
                  <a:cubicBezTo>
                    <a:pt x="-636" y="7806"/>
                    <a:pt x="-1697" y="18412"/>
                    <a:pt x="2545" y="24775"/>
                  </a:cubicBezTo>
                  <a:lnTo>
                    <a:pt x="34361" y="67196"/>
                  </a:lnTo>
                  <a:cubicBezTo>
                    <a:pt x="37543" y="70377"/>
                    <a:pt x="41785" y="73559"/>
                    <a:pt x="46027" y="73559"/>
                  </a:cubicBezTo>
                  <a:cubicBezTo>
                    <a:pt x="50269" y="73559"/>
                    <a:pt x="55572" y="72499"/>
                    <a:pt x="58753" y="69317"/>
                  </a:cubicBezTo>
                  <a:lnTo>
                    <a:pt x="89509" y="38562"/>
                  </a:lnTo>
                  <a:lnTo>
                    <a:pt x="70419" y="110678"/>
                  </a:lnTo>
                  <a:cubicBezTo>
                    <a:pt x="69359" y="113859"/>
                    <a:pt x="68298" y="118101"/>
                    <a:pt x="68298" y="121283"/>
                  </a:cubicBezTo>
                  <a:cubicBezTo>
                    <a:pt x="68298" y="127646"/>
                    <a:pt x="70419" y="134009"/>
                    <a:pt x="74661" y="139312"/>
                  </a:cubicBezTo>
                  <a:lnTo>
                    <a:pt x="104356" y="187036"/>
                  </a:lnTo>
                  <a:lnTo>
                    <a:pt x="85267" y="254910"/>
                  </a:lnTo>
                  <a:cubicBezTo>
                    <a:pt x="83145" y="263394"/>
                    <a:pt x="87388" y="271878"/>
                    <a:pt x="95872" y="275060"/>
                  </a:cubicBezTo>
                  <a:cubicBezTo>
                    <a:pt x="96932" y="275060"/>
                    <a:pt x="99053" y="276120"/>
                    <a:pt x="100114" y="276120"/>
                  </a:cubicBezTo>
                  <a:cubicBezTo>
                    <a:pt x="107538" y="276120"/>
                    <a:pt x="113901" y="271878"/>
                    <a:pt x="114961" y="264454"/>
                  </a:cubicBezTo>
                  <a:lnTo>
                    <a:pt x="136172" y="190217"/>
                  </a:lnTo>
                  <a:cubicBezTo>
                    <a:pt x="137232" y="185975"/>
                    <a:pt x="137232" y="180672"/>
                    <a:pt x="134051" y="177491"/>
                  </a:cubicBezTo>
                  <a:lnTo>
                    <a:pt x="116022" y="148857"/>
                  </a:lnTo>
                  <a:lnTo>
                    <a:pt x="158443" y="174309"/>
                  </a:lnTo>
                  <a:lnTo>
                    <a:pt x="158443" y="250667"/>
                  </a:lnTo>
                  <a:cubicBezTo>
                    <a:pt x="158443" y="259152"/>
                    <a:pt x="165867" y="266575"/>
                    <a:pt x="174351" y="266575"/>
                  </a:cubicBezTo>
                  <a:cubicBezTo>
                    <a:pt x="182835" y="266575"/>
                    <a:pt x="190259" y="259152"/>
                    <a:pt x="190259" y="250667"/>
                  </a:cubicBezTo>
                  <a:lnTo>
                    <a:pt x="190259" y="165825"/>
                  </a:lnTo>
                  <a:cubicBezTo>
                    <a:pt x="190259" y="160522"/>
                    <a:pt x="187077" y="155220"/>
                    <a:pt x="182835" y="152038"/>
                  </a:cubicBezTo>
                  <a:lnTo>
                    <a:pt x="137232" y="124464"/>
                  </a:lnTo>
                  <a:lnTo>
                    <a:pt x="157383" y="58712"/>
                  </a:lnTo>
                  <a:lnTo>
                    <a:pt x="181775" y="99012"/>
                  </a:lnTo>
                  <a:cubicBezTo>
                    <a:pt x="184956" y="104314"/>
                    <a:pt x="190259" y="106435"/>
                    <a:pt x="195562" y="106435"/>
                  </a:cubicBezTo>
                  <a:cubicBezTo>
                    <a:pt x="197683" y="106435"/>
                    <a:pt x="200864" y="105375"/>
                    <a:pt x="202985" y="104314"/>
                  </a:cubicBezTo>
                  <a:lnTo>
                    <a:pt x="245406" y="83104"/>
                  </a:lnTo>
                  <a:cubicBezTo>
                    <a:pt x="253891" y="78862"/>
                    <a:pt x="257072" y="69317"/>
                    <a:pt x="252830" y="61893"/>
                  </a:cubicBez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9" name="Graphic 111" descr="Drama">
            <a:extLst>
              <a:ext uri="{FF2B5EF4-FFF2-40B4-BE49-F238E27FC236}">
                <a16:creationId xmlns:a16="http://schemas.microsoft.com/office/drawing/2014/main" id="{C8547D57-9680-4FD1-B7C0-0FB2F24B871F}"/>
              </a:ext>
            </a:extLst>
          </p:cNvPr>
          <p:cNvGrpSpPr/>
          <p:nvPr/>
        </p:nvGrpSpPr>
        <p:grpSpPr>
          <a:xfrm>
            <a:off x="5753539" y="3322223"/>
            <a:ext cx="509054" cy="509054"/>
            <a:chOff x="5753539" y="3322223"/>
            <a:chExt cx="509054" cy="509054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65313857-47DF-4074-9CE9-B28017C9A254}"/>
                </a:ext>
              </a:extLst>
            </p:cNvPr>
            <p:cNvSpPr/>
            <p:nvPr/>
          </p:nvSpPr>
          <p:spPr>
            <a:xfrm>
              <a:off x="5795960" y="3548645"/>
              <a:ext cx="246952" cy="240059"/>
            </a:xfrm>
            <a:custGeom>
              <a:avLst/>
              <a:gdLst>
                <a:gd name="connsiteX0" fmla="*/ 241270 w 246952"/>
                <a:gd name="connsiteY0" fmla="*/ 68934 h 240059"/>
                <a:gd name="connsiteX1" fmla="*/ 190895 w 246952"/>
                <a:gd name="connsiteY1" fmla="*/ 30755 h 240059"/>
                <a:gd name="connsiteX2" fmla="*/ 171806 w 246952"/>
                <a:gd name="connsiteY2" fmla="*/ 0 h 240059"/>
                <a:gd name="connsiteX3" fmla="*/ 0 w 246952"/>
                <a:gd name="connsiteY3" fmla="*/ 22271 h 240059"/>
                <a:gd name="connsiteX4" fmla="*/ 14317 w 246952"/>
                <a:gd name="connsiteY4" fmla="*/ 137869 h 240059"/>
                <a:gd name="connsiteX5" fmla="*/ 144762 w 246952"/>
                <a:gd name="connsiteY5" fmla="*/ 239149 h 240059"/>
                <a:gd name="connsiteX6" fmla="*/ 246043 w 246952"/>
                <a:gd name="connsiteY6" fmla="*/ 108704 h 240059"/>
                <a:gd name="connsiteX7" fmla="*/ 241270 w 246952"/>
                <a:gd name="connsiteY7" fmla="*/ 68934 h 240059"/>
                <a:gd name="connsiteX8" fmla="*/ 146353 w 246952"/>
                <a:gd name="connsiteY8" fmla="*/ 58329 h 240059"/>
                <a:gd name="connsiteX9" fmla="*/ 161200 w 246952"/>
                <a:gd name="connsiteY9" fmla="*/ 54617 h 240059"/>
                <a:gd name="connsiteX10" fmla="*/ 186123 w 246952"/>
                <a:gd name="connsiteY10" fmla="*/ 69995 h 240059"/>
                <a:gd name="connsiteX11" fmla="*/ 189835 w 246952"/>
                <a:gd name="connsiteY11" fmla="*/ 84842 h 240059"/>
                <a:gd name="connsiteX12" fmla="*/ 180820 w 246952"/>
                <a:gd name="connsiteY12" fmla="*/ 90145 h 240059"/>
                <a:gd name="connsiteX13" fmla="*/ 175518 w 246952"/>
                <a:gd name="connsiteY13" fmla="*/ 88554 h 240059"/>
                <a:gd name="connsiteX14" fmla="*/ 150595 w 246952"/>
                <a:gd name="connsiteY14" fmla="*/ 73177 h 240059"/>
                <a:gd name="connsiteX15" fmla="*/ 146353 w 246952"/>
                <a:gd name="connsiteY15" fmla="*/ 58329 h 240059"/>
                <a:gd name="connsiteX16" fmla="*/ 63632 w 246952"/>
                <a:gd name="connsiteY16" fmla="*/ 86433 h 240059"/>
                <a:gd name="connsiteX17" fmla="*/ 82721 w 246952"/>
                <a:gd name="connsiteY17" fmla="*/ 64692 h 240059"/>
                <a:gd name="connsiteX18" fmla="*/ 97569 w 246952"/>
                <a:gd name="connsiteY18" fmla="*/ 63632 h 240059"/>
                <a:gd name="connsiteX19" fmla="*/ 98629 w 246952"/>
                <a:gd name="connsiteY19" fmla="*/ 78479 h 240059"/>
                <a:gd name="connsiteX20" fmla="*/ 79540 w 246952"/>
                <a:gd name="connsiteY20" fmla="*/ 100220 h 240059"/>
                <a:gd name="connsiteX21" fmla="*/ 71586 w 246952"/>
                <a:gd name="connsiteY21" fmla="*/ 103932 h 240059"/>
                <a:gd name="connsiteX22" fmla="*/ 64692 w 246952"/>
                <a:gd name="connsiteY22" fmla="*/ 101281 h 240059"/>
                <a:gd name="connsiteX23" fmla="*/ 63632 w 246952"/>
                <a:gd name="connsiteY23" fmla="*/ 86433 h 240059"/>
                <a:gd name="connsiteX24" fmla="*/ 197258 w 246952"/>
                <a:gd name="connsiteY24" fmla="*/ 168094 h 240059"/>
                <a:gd name="connsiteX25" fmla="*/ 182411 w 246952"/>
                <a:gd name="connsiteY25" fmla="*/ 165973 h 240059"/>
                <a:gd name="connsiteX26" fmla="*/ 133096 w 246952"/>
                <a:gd name="connsiteY26" fmla="*/ 145292 h 240059"/>
                <a:gd name="connsiteX27" fmla="*/ 90675 w 246952"/>
                <a:gd name="connsiteY27" fmla="*/ 177639 h 240059"/>
                <a:gd name="connsiteX28" fmla="*/ 81130 w 246952"/>
                <a:gd name="connsiteY28" fmla="*/ 184002 h 240059"/>
                <a:gd name="connsiteX29" fmla="*/ 76888 w 246952"/>
                <a:gd name="connsiteY29" fmla="*/ 182941 h 240059"/>
                <a:gd name="connsiteX30" fmla="*/ 71055 w 246952"/>
                <a:gd name="connsiteY30" fmla="*/ 169154 h 240059"/>
                <a:gd name="connsiteX31" fmla="*/ 130445 w 246952"/>
                <a:gd name="connsiteY31" fmla="*/ 124082 h 240059"/>
                <a:gd name="connsiteX32" fmla="*/ 199379 w 246952"/>
                <a:gd name="connsiteY32" fmla="*/ 153246 h 240059"/>
                <a:gd name="connsiteX33" fmla="*/ 197258 w 246952"/>
                <a:gd name="connsiteY33" fmla="*/ 168094 h 2400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246952" h="240059">
                  <a:moveTo>
                    <a:pt x="241270" y="68934"/>
                  </a:moveTo>
                  <a:cubicBezTo>
                    <a:pt x="222181" y="60450"/>
                    <a:pt x="204682" y="47724"/>
                    <a:pt x="190895" y="30755"/>
                  </a:cubicBezTo>
                  <a:cubicBezTo>
                    <a:pt x="182941" y="21211"/>
                    <a:pt x="176578" y="11136"/>
                    <a:pt x="171806" y="0"/>
                  </a:cubicBezTo>
                  <a:lnTo>
                    <a:pt x="0" y="22271"/>
                  </a:lnTo>
                  <a:lnTo>
                    <a:pt x="14317" y="137869"/>
                  </a:lnTo>
                  <a:cubicBezTo>
                    <a:pt x="22271" y="202031"/>
                    <a:pt x="80600" y="247103"/>
                    <a:pt x="144762" y="239149"/>
                  </a:cubicBezTo>
                  <a:cubicBezTo>
                    <a:pt x="208924" y="231195"/>
                    <a:pt x="253997" y="172866"/>
                    <a:pt x="246043" y="108704"/>
                  </a:cubicBezTo>
                  <a:lnTo>
                    <a:pt x="241270" y="68934"/>
                  </a:lnTo>
                  <a:close/>
                  <a:moveTo>
                    <a:pt x="146353" y="58329"/>
                  </a:moveTo>
                  <a:cubicBezTo>
                    <a:pt x="149535" y="53557"/>
                    <a:pt x="155898" y="51966"/>
                    <a:pt x="161200" y="54617"/>
                  </a:cubicBezTo>
                  <a:lnTo>
                    <a:pt x="186123" y="69995"/>
                  </a:lnTo>
                  <a:cubicBezTo>
                    <a:pt x="190895" y="73177"/>
                    <a:pt x="192486" y="79540"/>
                    <a:pt x="189835" y="84842"/>
                  </a:cubicBezTo>
                  <a:cubicBezTo>
                    <a:pt x="187714" y="88024"/>
                    <a:pt x="184532" y="90145"/>
                    <a:pt x="180820" y="90145"/>
                  </a:cubicBezTo>
                  <a:cubicBezTo>
                    <a:pt x="178699" y="90145"/>
                    <a:pt x="177108" y="89615"/>
                    <a:pt x="175518" y="88554"/>
                  </a:cubicBezTo>
                  <a:lnTo>
                    <a:pt x="150595" y="73177"/>
                  </a:lnTo>
                  <a:cubicBezTo>
                    <a:pt x="145293" y="69995"/>
                    <a:pt x="143702" y="63632"/>
                    <a:pt x="146353" y="58329"/>
                  </a:cubicBezTo>
                  <a:moveTo>
                    <a:pt x="63632" y="86433"/>
                  </a:moveTo>
                  <a:lnTo>
                    <a:pt x="82721" y="64692"/>
                  </a:lnTo>
                  <a:cubicBezTo>
                    <a:pt x="86433" y="60450"/>
                    <a:pt x="93327" y="59920"/>
                    <a:pt x="97569" y="63632"/>
                  </a:cubicBezTo>
                  <a:cubicBezTo>
                    <a:pt x="101811" y="67344"/>
                    <a:pt x="102341" y="74237"/>
                    <a:pt x="98629" y="78479"/>
                  </a:cubicBezTo>
                  <a:lnTo>
                    <a:pt x="79540" y="100220"/>
                  </a:lnTo>
                  <a:cubicBezTo>
                    <a:pt x="77419" y="102341"/>
                    <a:pt x="74767" y="103932"/>
                    <a:pt x="71586" y="103932"/>
                  </a:cubicBezTo>
                  <a:cubicBezTo>
                    <a:pt x="68934" y="103932"/>
                    <a:pt x="66813" y="102871"/>
                    <a:pt x="64692" y="101281"/>
                  </a:cubicBezTo>
                  <a:cubicBezTo>
                    <a:pt x="60450" y="97569"/>
                    <a:pt x="59920" y="90675"/>
                    <a:pt x="63632" y="86433"/>
                  </a:cubicBezTo>
                  <a:moveTo>
                    <a:pt x="197258" y="168094"/>
                  </a:moveTo>
                  <a:cubicBezTo>
                    <a:pt x="192486" y="171806"/>
                    <a:pt x="186123" y="170745"/>
                    <a:pt x="182411" y="165973"/>
                  </a:cubicBezTo>
                  <a:cubicBezTo>
                    <a:pt x="170745" y="150595"/>
                    <a:pt x="152186" y="142641"/>
                    <a:pt x="133096" y="145292"/>
                  </a:cubicBezTo>
                  <a:cubicBezTo>
                    <a:pt x="114007" y="147414"/>
                    <a:pt x="98099" y="160140"/>
                    <a:pt x="90675" y="177639"/>
                  </a:cubicBezTo>
                  <a:cubicBezTo>
                    <a:pt x="89084" y="181881"/>
                    <a:pt x="84842" y="184002"/>
                    <a:pt x="81130" y="184002"/>
                  </a:cubicBezTo>
                  <a:cubicBezTo>
                    <a:pt x="79540" y="184002"/>
                    <a:pt x="78479" y="183472"/>
                    <a:pt x="76888" y="182941"/>
                  </a:cubicBezTo>
                  <a:cubicBezTo>
                    <a:pt x="71586" y="180820"/>
                    <a:pt x="68934" y="174457"/>
                    <a:pt x="71055" y="169154"/>
                  </a:cubicBezTo>
                  <a:cubicBezTo>
                    <a:pt x="81661" y="144762"/>
                    <a:pt x="104462" y="127263"/>
                    <a:pt x="130445" y="124082"/>
                  </a:cubicBezTo>
                  <a:cubicBezTo>
                    <a:pt x="156958" y="120900"/>
                    <a:pt x="182941" y="132036"/>
                    <a:pt x="199379" y="153246"/>
                  </a:cubicBezTo>
                  <a:cubicBezTo>
                    <a:pt x="203091" y="158019"/>
                    <a:pt x="202031" y="164912"/>
                    <a:pt x="197258" y="168094"/>
                  </a:cubicBezTo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E1CBA526-6107-43B5-9EC7-67AFCF01A4D3}"/>
                </a:ext>
              </a:extLst>
            </p:cNvPr>
            <p:cNvSpPr/>
            <p:nvPr/>
          </p:nvSpPr>
          <p:spPr>
            <a:xfrm>
              <a:off x="5976735" y="3364644"/>
              <a:ext cx="242905" cy="243878"/>
            </a:xfrm>
            <a:custGeom>
              <a:avLst/>
              <a:gdLst>
                <a:gd name="connsiteX0" fmla="*/ 11180 w 242905"/>
                <a:gd name="connsiteY0" fmla="*/ 0 h 243878"/>
                <a:gd name="connsiteX1" fmla="*/ 575 w 242905"/>
                <a:gd name="connsiteY1" fmla="*/ 116128 h 243878"/>
                <a:gd name="connsiteX2" fmla="*/ 105567 w 242905"/>
                <a:gd name="connsiteY2" fmla="*/ 243391 h 243878"/>
                <a:gd name="connsiteX3" fmla="*/ 232301 w 242905"/>
                <a:gd name="connsiteY3" fmla="*/ 137869 h 243878"/>
                <a:gd name="connsiteX4" fmla="*/ 242906 w 242905"/>
                <a:gd name="connsiteY4" fmla="*/ 21741 h 243878"/>
                <a:gd name="connsiteX5" fmla="*/ 11180 w 242905"/>
                <a:gd name="connsiteY5" fmla="*/ 0 h 243878"/>
                <a:gd name="connsiteX6" fmla="*/ 63676 w 242905"/>
                <a:gd name="connsiteY6" fmla="*/ 64692 h 243878"/>
                <a:gd name="connsiteX7" fmla="*/ 92841 w 242905"/>
                <a:gd name="connsiteY7" fmla="*/ 67344 h 243878"/>
                <a:gd name="connsiteX8" fmla="*/ 102386 w 242905"/>
                <a:gd name="connsiteY8" fmla="*/ 79009 h 243878"/>
                <a:gd name="connsiteX9" fmla="*/ 91780 w 242905"/>
                <a:gd name="connsiteY9" fmla="*/ 88554 h 243878"/>
                <a:gd name="connsiteX10" fmla="*/ 90720 w 242905"/>
                <a:gd name="connsiteY10" fmla="*/ 88554 h 243878"/>
                <a:gd name="connsiteX11" fmla="*/ 61555 w 242905"/>
                <a:gd name="connsiteY11" fmla="*/ 85903 h 243878"/>
                <a:gd name="connsiteX12" fmla="*/ 52011 w 242905"/>
                <a:gd name="connsiteY12" fmla="*/ 74237 h 243878"/>
                <a:gd name="connsiteX13" fmla="*/ 63676 w 242905"/>
                <a:gd name="connsiteY13" fmla="*/ 64692 h 243878"/>
                <a:gd name="connsiteX14" fmla="*/ 177683 w 242905"/>
                <a:gd name="connsiteY14" fmla="*/ 167564 h 243878"/>
                <a:gd name="connsiteX15" fmla="*/ 116703 w 242905"/>
                <a:gd name="connsiteY15" fmla="*/ 199379 h 243878"/>
                <a:gd name="connsiteX16" fmla="*/ 109809 w 242905"/>
                <a:gd name="connsiteY16" fmla="*/ 198849 h 243878"/>
                <a:gd name="connsiteX17" fmla="*/ 48829 w 242905"/>
                <a:gd name="connsiteY17" fmla="*/ 155898 h 243878"/>
                <a:gd name="connsiteX18" fmla="*/ 54132 w 242905"/>
                <a:gd name="connsiteY18" fmla="*/ 141581 h 243878"/>
                <a:gd name="connsiteX19" fmla="*/ 68449 w 242905"/>
                <a:gd name="connsiteY19" fmla="*/ 146883 h 243878"/>
                <a:gd name="connsiteX20" fmla="*/ 111930 w 242905"/>
                <a:gd name="connsiteY20" fmla="*/ 177639 h 243878"/>
                <a:gd name="connsiteX21" fmla="*/ 160715 w 242905"/>
                <a:gd name="connsiteY21" fmla="*/ 155368 h 243878"/>
                <a:gd name="connsiteX22" fmla="*/ 175562 w 242905"/>
                <a:gd name="connsiteY22" fmla="*/ 152716 h 243878"/>
                <a:gd name="connsiteX23" fmla="*/ 177683 w 242905"/>
                <a:gd name="connsiteY23" fmla="*/ 167564 h 243878"/>
                <a:gd name="connsiteX24" fmla="*/ 178744 w 242905"/>
                <a:gd name="connsiteY24" fmla="*/ 96508 h 243878"/>
                <a:gd name="connsiteX25" fmla="*/ 177683 w 242905"/>
                <a:gd name="connsiteY25" fmla="*/ 96508 h 243878"/>
                <a:gd name="connsiteX26" fmla="*/ 148519 w 242905"/>
                <a:gd name="connsiteY26" fmla="*/ 93857 h 243878"/>
                <a:gd name="connsiteX27" fmla="*/ 138974 w 242905"/>
                <a:gd name="connsiteY27" fmla="*/ 82191 h 243878"/>
                <a:gd name="connsiteX28" fmla="*/ 150640 w 242905"/>
                <a:gd name="connsiteY28" fmla="*/ 72646 h 243878"/>
                <a:gd name="connsiteX29" fmla="*/ 179804 w 242905"/>
                <a:gd name="connsiteY29" fmla="*/ 75298 h 243878"/>
                <a:gd name="connsiteX30" fmla="*/ 189349 w 242905"/>
                <a:gd name="connsiteY30" fmla="*/ 86963 h 243878"/>
                <a:gd name="connsiteX31" fmla="*/ 178744 w 242905"/>
                <a:gd name="connsiteY31" fmla="*/ 96508 h 243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42905" h="243878">
                  <a:moveTo>
                    <a:pt x="11180" y="0"/>
                  </a:moveTo>
                  <a:lnTo>
                    <a:pt x="575" y="116128"/>
                  </a:lnTo>
                  <a:cubicBezTo>
                    <a:pt x="-5788" y="180290"/>
                    <a:pt x="41405" y="237559"/>
                    <a:pt x="105567" y="243391"/>
                  </a:cubicBezTo>
                  <a:cubicBezTo>
                    <a:pt x="169729" y="249224"/>
                    <a:pt x="226468" y="202031"/>
                    <a:pt x="232301" y="137869"/>
                  </a:cubicBezTo>
                  <a:lnTo>
                    <a:pt x="242906" y="21741"/>
                  </a:lnTo>
                  <a:lnTo>
                    <a:pt x="11180" y="0"/>
                  </a:lnTo>
                  <a:close/>
                  <a:moveTo>
                    <a:pt x="63676" y="64692"/>
                  </a:moveTo>
                  <a:lnTo>
                    <a:pt x="92841" y="67344"/>
                  </a:lnTo>
                  <a:cubicBezTo>
                    <a:pt x="98674" y="67874"/>
                    <a:pt x="102916" y="73177"/>
                    <a:pt x="102386" y="79009"/>
                  </a:cubicBezTo>
                  <a:cubicBezTo>
                    <a:pt x="101855" y="84312"/>
                    <a:pt x="97083" y="88554"/>
                    <a:pt x="91780" y="88554"/>
                  </a:cubicBezTo>
                  <a:cubicBezTo>
                    <a:pt x="91250" y="88554"/>
                    <a:pt x="91250" y="88554"/>
                    <a:pt x="90720" y="88554"/>
                  </a:cubicBezTo>
                  <a:lnTo>
                    <a:pt x="61555" y="85903"/>
                  </a:lnTo>
                  <a:cubicBezTo>
                    <a:pt x="55722" y="85373"/>
                    <a:pt x="51480" y="80070"/>
                    <a:pt x="52011" y="74237"/>
                  </a:cubicBezTo>
                  <a:cubicBezTo>
                    <a:pt x="52541" y="68404"/>
                    <a:pt x="57844" y="64162"/>
                    <a:pt x="63676" y="64692"/>
                  </a:cubicBezTo>
                  <a:moveTo>
                    <a:pt x="177683" y="167564"/>
                  </a:moveTo>
                  <a:cubicBezTo>
                    <a:pt x="163366" y="187183"/>
                    <a:pt x="140565" y="199379"/>
                    <a:pt x="116703" y="199379"/>
                  </a:cubicBezTo>
                  <a:cubicBezTo>
                    <a:pt x="114582" y="199379"/>
                    <a:pt x="111930" y="199379"/>
                    <a:pt x="109809" y="198849"/>
                  </a:cubicBezTo>
                  <a:cubicBezTo>
                    <a:pt x="83296" y="196198"/>
                    <a:pt x="59965" y="179760"/>
                    <a:pt x="48829" y="155898"/>
                  </a:cubicBezTo>
                  <a:cubicBezTo>
                    <a:pt x="46178" y="150595"/>
                    <a:pt x="48829" y="144232"/>
                    <a:pt x="54132" y="141581"/>
                  </a:cubicBezTo>
                  <a:cubicBezTo>
                    <a:pt x="59434" y="138929"/>
                    <a:pt x="65797" y="141581"/>
                    <a:pt x="68449" y="146883"/>
                  </a:cubicBezTo>
                  <a:cubicBezTo>
                    <a:pt x="76403" y="164382"/>
                    <a:pt x="93371" y="176048"/>
                    <a:pt x="111930" y="177639"/>
                  </a:cubicBezTo>
                  <a:cubicBezTo>
                    <a:pt x="131020" y="179229"/>
                    <a:pt x="149579" y="170745"/>
                    <a:pt x="160715" y="155368"/>
                  </a:cubicBezTo>
                  <a:cubicBezTo>
                    <a:pt x="163896" y="150595"/>
                    <a:pt x="170790" y="149535"/>
                    <a:pt x="175562" y="152716"/>
                  </a:cubicBezTo>
                  <a:cubicBezTo>
                    <a:pt x="179804" y="155898"/>
                    <a:pt x="180865" y="162791"/>
                    <a:pt x="177683" y="167564"/>
                  </a:cubicBezTo>
                  <a:moveTo>
                    <a:pt x="178744" y="96508"/>
                  </a:moveTo>
                  <a:cubicBezTo>
                    <a:pt x="178214" y="96508"/>
                    <a:pt x="178214" y="96508"/>
                    <a:pt x="177683" y="96508"/>
                  </a:cubicBezTo>
                  <a:lnTo>
                    <a:pt x="148519" y="93857"/>
                  </a:lnTo>
                  <a:cubicBezTo>
                    <a:pt x="142686" y="93327"/>
                    <a:pt x="138444" y="88024"/>
                    <a:pt x="138974" y="82191"/>
                  </a:cubicBezTo>
                  <a:cubicBezTo>
                    <a:pt x="139504" y="76358"/>
                    <a:pt x="144807" y="72116"/>
                    <a:pt x="150640" y="72646"/>
                  </a:cubicBezTo>
                  <a:lnTo>
                    <a:pt x="179804" y="75298"/>
                  </a:lnTo>
                  <a:cubicBezTo>
                    <a:pt x="185637" y="75828"/>
                    <a:pt x="189879" y="81130"/>
                    <a:pt x="189349" y="86963"/>
                  </a:cubicBezTo>
                  <a:cubicBezTo>
                    <a:pt x="188819" y="92266"/>
                    <a:pt x="184046" y="96508"/>
                    <a:pt x="178744" y="96508"/>
                  </a:cubicBezTo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2" name="Graphic 116" descr="Shopping bag">
            <a:extLst>
              <a:ext uri="{FF2B5EF4-FFF2-40B4-BE49-F238E27FC236}">
                <a16:creationId xmlns:a16="http://schemas.microsoft.com/office/drawing/2014/main" id="{AEC04948-8889-42DC-B7EA-F225C373AAAF}"/>
              </a:ext>
            </a:extLst>
          </p:cNvPr>
          <p:cNvSpPr/>
          <p:nvPr/>
        </p:nvSpPr>
        <p:spPr>
          <a:xfrm>
            <a:off x="5077768" y="3285129"/>
            <a:ext cx="269501" cy="371048"/>
          </a:xfrm>
          <a:custGeom>
            <a:avLst/>
            <a:gdLst>
              <a:gd name="connsiteX0" fmla="*/ 220116 w 269501"/>
              <a:gd name="connsiteY0" fmla="*/ 333944 h 371048"/>
              <a:gd name="connsiteX1" fmla="*/ 231500 w 269501"/>
              <a:gd name="connsiteY1" fmla="*/ 154322 h 371048"/>
              <a:gd name="connsiteX2" fmla="*/ 243306 w 269501"/>
              <a:gd name="connsiteY2" fmla="*/ 310753 h 371048"/>
              <a:gd name="connsiteX3" fmla="*/ 220116 w 269501"/>
              <a:gd name="connsiteY3" fmla="*/ 333944 h 371048"/>
              <a:gd name="connsiteX4" fmla="*/ 193974 w 269501"/>
              <a:gd name="connsiteY4" fmla="*/ 345750 h 371048"/>
              <a:gd name="connsiteX5" fmla="*/ 25316 w 269501"/>
              <a:gd name="connsiteY5" fmla="*/ 345750 h 371048"/>
              <a:gd name="connsiteX6" fmla="*/ 40073 w 269501"/>
              <a:gd name="connsiteY6" fmla="*/ 109628 h 371048"/>
              <a:gd name="connsiteX7" fmla="*/ 58626 w 269501"/>
              <a:gd name="connsiteY7" fmla="*/ 109628 h 371048"/>
              <a:gd name="connsiteX8" fmla="*/ 58626 w 269501"/>
              <a:gd name="connsiteY8" fmla="*/ 143360 h 371048"/>
              <a:gd name="connsiteX9" fmla="*/ 67058 w 269501"/>
              <a:gd name="connsiteY9" fmla="*/ 151793 h 371048"/>
              <a:gd name="connsiteX10" fmla="*/ 75491 w 269501"/>
              <a:gd name="connsiteY10" fmla="*/ 143360 h 371048"/>
              <a:gd name="connsiteX11" fmla="*/ 75491 w 269501"/>
              <a:gd name="connsiteY11" fmla="*/ 109628 h 371048"/>
              <a:gd name="connsiteX12" fmla="*/ 159821 w 269501"/>
              <a:gd name="connsiteY12" fmla="*/ 109628 h 371048"/>
              <a:gd name="connsiteX13" fmla="*/ 159821 w 269501"/>
              <a:gd name="connsiteY13" fmla="*/ 143360 h 371048"/>
              <a:gd name="connsiteX14" fmla="*/ 168253 w 269501"/>
              <a:gd name="connsiteY14" fmla="*/ 151793 h 371048"/>
              <a:gd name="connsiteX15" fmla="*/ 176686 w 269501"/>
              <a:gd name="connsiteY15" fmla="*/ 143360 h 371048"/>
              <a:gd name="connsiteX16" fmla="*/ 176686 w 269501"/>
              <a:gd name="connsiteY16" fmla="*/ 109628 h 371048"/>
              <a:gd name="connsiteX17" fmla="*/ 208731 w 269501"/>
              <a:gd name="connsiteY17" fmla="*/ 109628 h 371048"/>
              <a:gd name="connsiteX18" fmla="*/ 193974 w 269501"/>
              <a:gd name="connsiteY18" fmla="*/ 345750 h 371048"/>
              <a:gd name="connsiteX19" fmla="*/ 75491 w 269501"/>
              <a:gd name="connsiteY19" fmla="*/ 67463 h 371048"/>
              <a:gd name="connsiteX20" fmla="*/ 106272 w 269501"/>
              <a:gd name="connsiteY20" fmla="*/ 26985 h 371048"/>
              <a:gd name="connsiteX21" fmla="*/ 96574 w 269501"/>
              <a:gd name="connsiteY21" fmla="*/ 59030 h 371048"/>
              <a:gd name="connsiteX22" fmla="*/ 96574 w 269501"/>
              <a:gd name="connsiteY22" fmla="*/ 84329 h 371048"/>
              <a:gd name="connsiteX23" fmla="*/ 75491 w 269501"/>
              <a:gd name="connsiteY23" fmla="*/ 84329 h 371048"/>
              <a:gd name="connsiteX24" fmla="*/ 75491 w 269501"/>
              <a:gd name="connsiteY24" fmla="*/ 67463 h 371048"/>
              <a:gd name="connsiteX25" fmla="*/ 128619 w 269501"/>
              <a:gd name="connsiteY25" fmla="*/ 26564 h 371048"/>
              <a:gd name="connsiteX26" fmla="*/ 159821 w 269501"/>
              <a:gd name="connsiteY26" fmla="*/ 67463 h 371048"/>
              <a:gd name="connsiteX27" fmla="*/ 159821 w 269501"/>
              <a:gd name="connsiteY27" fmla="*/ 84329 h 371048"/>
              <a:gd name="connsiteX28" fmla="*/ 113439 w 269501"/>
              <a:gd name="connsiteY28" fmla="*/ 84329 h 371048"/>
              <a:gd name="connsiteX29" fmla="*/ 113439 w 269501"/>
              <a:gd name="connsiteY29" fmla="*/ 59030 h 371048"/>
              <a:gd name="connsiteX30" fmla="*/ 128619 w 269501"/>
              <a:gd name="connsiteY30" fmla="*/ 26564 h 371048"/>
              <a:gd name="connsiteX31" fmla="*/ 155604 w 269501"/>
              <a:gd name="connsiteY31" fmla="*/ 16866 h 371048"/>
              <a:gd name="connsiteX32" fmla="*/ 197769 w 269501"/>
              <a:gd name="connsiteY32" fmla="*/ 59030 h 371048"/>
              <a:gd name="connsiteX33" fmla="*/ 197769 w 269501"/>
              <a:gd name="connsiteY33" fmla="*/ 84329 h 371048"/>
              <a:gd name="connsiteX34" fmla="*/ 176686 w 269501"/>
              <a:gd name="connsiteY34" fmla="*/ 84329 h 371048"/>
              <a:gd name="connsiteX35" fmla="*/ 176686 w 269501"/>
              <a:gd name="connsiteY35" fmla="*/ 67463 h 371048"/>
              <a:gd name="connsiteX36" fmla="*/ 148858 w 269501"/>
              <a:gd name="connsiteY36" fmla="*/ 17287 h 371048"/>
              <a:gd name="connsiteX37" fmla="*/ 155604 w 269501"/>
              <a:gd name="connsiteY37" fmla="*/ 16866 h 371048"/>
              <a:gd name="connsiteX38" fmla="*/ 252583 w 269501"/>
              <a:gd name="connsiteY38" fmla="*/ 100352 h 371048"/>
              <a:gd name="connsiteX39" fmla="*/ 235717 w 269501"/>
              <a:gd name="connsiteY39" fmla="*/ 84329 h 371048"/>
              <a:gd name="connsiteX40" fmla="*/ 217586 w 269501"/>
              <a:gd name="connsiteY40" fmla="*/ 84329 h 371048"/>
              <a:gd name="connsiteX41" fmla="*/ 234452 w 269501"/>
              <a:gd name="connsiteY41" fmla="*/ 98665 h 371048"/>
              <a:gd name="connsiteX42" fmla="*/ 217586 w 269501"/>
              <a:gd name="connsiteY42" fmla="*/ 84329 h 371048"/>
              <a:gd name="connsiteX43" fmla="*/ 214634 w 269501"/>
              <a:gd name="connsiteY43" fmla="*/ 84329 h 371048"/>
              <a:gd name="connsiteX44" fmla="*/ 214634 w 269501"/>
              <a:gd name="connsiteY44" fmla="*/ 59030 h 371048"/>
              <a:gd name="connsiteX45" fmla="*/ 155604 w 269501"/>
              <a:gd name="connsiteY45" fmla="*/ 0 h 371048"/>
              <a:gd name="connsiteX46" fmla="*/ 124824 w 269501"/>
              <a:gd name="connsiteY46" fmla="*/ 8855 h 371048"/>
              <a:gd name="connsiteX47" fmla="*/ 117656 w 269501"/>
              <a:gd name="connsiteY47" fmla="*/ 8433 h 371048"/>
              <a:gd name="connsiteX48" fmla="*/ 58626 w 269501"/>
              <a:gd name="connsiteY48" fmla="*/ 67463 h 371048"/>
              <a:gd name="connsiteX49" fmla="*/ 58626 w 269501"/>
              <a:gd name="connsiteY49" fmla="*/ 84329 h 371048"/>
              <a:gd name="connsiteX50" fmla="*/ 32483 w 269501"/>
              <a:gd name="connsiteY50" fmla="*/ 84329 h 371048"/>
              <a:gd name="connsiteX51" fmla="*/ 15618 w 269501"/>
              <a:gd name="connsiteY51" fmla="*/ 100352 h 371048"/>
              <a:gd name="connsiteX52" fmla="*/ 17 w 269501"/>
              <a:gd name="connsiteY52" fmla="*/ 353339 h 371048"/>
              <a:gd name="connsiteX53" fmla="*/ 16883 w 269501"/>
              <a:gd name="connsiteY53" fmla="*/ 371048 h 371048"/>
              <a:gd name="connsiteX54" fmla="*/ 202407 w 269501"/>
              <a:gd name="connsiteY54" fmla="*/ 371048 h 371048"/>
              <a:gd name="connsiteX55" fmla="*/ 212105 w 269501"/>
              <a:gd name="connsiteY55" fmla="*/ 371048 h 371048"/>
              <a:gd name="connsiteX56" fmla="*/ 224332 w 269501"/>
              <a:gd name="connsiteY56" fmla="*/ 365567 h 371048"/>
              <a:gd name="connsiteX57" fmla="*/ 264389 w 269501"/>
              <a:gd name="connsiteY57" fmla="*/ 325932 h 371048"/>
              <a:gd name="connsiteX58" fmla="*/ 269448 w 269501"/>
              <a:gd name="connsiteY58" fmla="*/ 312861 h 371048"/>
              <a:gd name="connsiteX59" fmla="*/ 252583 w 269501"/>
              <a:gd name="connsiteY59" fmla="*/ 100352 h 37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269501" h="371048">
                <a:moveTo>
                  <a:pt x="220116" y="333944"/>
                </a:moveTo>
                <a:lnTo>
                  <a:pt x="231500" y="154322"/>
                </a:lnTo>
                <a:lnTo>
                  <a:pt x="243306" y="310753"/>
                </a:lnTo>
                <a:lnTo>
                  <a:pt x="220116" y="333944"/>
                </a:lnTo>
                <a:close/>
                <a:moveTo>
                  <a:pt x="193974" y="345750"/>
                </a:moveTo>
                <a:lnTo>
                  <a:pt x="25316" y="345750"/>
                </a:lnTo>
                <a:lnTo>
                  <a:pt x="40073" y="109628"/>
                </a:lnTo>
                <a:lnTo>
                  <a:pt x="58626" y="109628"/>
                </a:lnTo>
                <a:lnTo>
                  <a:pt x="58626" y="143360"/>
                </a:lnTo>
                <a:cubicBezTo>
                  <a:pt x="58626" y="147998"/>
                  <a:pt x="62420" y="151793"/>
                  <a:pt x="67058" y="151793"/>
                </a:cubicBezTo>
                <a:cubicBezTo>
                  <a:pt x="71697" y="151793"/>
                  <a:pt x="75491" y="147998"/>
                  <a:pt x="75491" y="143360"/>
                </a:cubicBezTo>
                <a:lnTo>
                  <a:pt x="75491" y="109628"/>
                </a:lnTo>
                <a:lnTo>
                  <a:pt x="159821" y="109628"/>
                </a:lnTo>
                <a:lnTo>
                  <a:pt x="159821" y="143360"/>
                </a:lnTo>
                <a:cubicBezTo>
                  <a:pt x="159821" y="147998"/>
                  <a:pt x="163615" y="151793"/>
                  <a:pt x="168253" y="151793"/>
                </a:cubicBezTo>
                <a:cubicBezTo>
                  <a:pt x="172892" y="151793"/>
                  <a:pt x="176686" y="147998"/>
                  <a:pt x="176686" y="143360"/>
                </a:cubicBezTo>
                <a:lnTo>
                  <a:pt x="176686" y="109628"/>
                </a:lnTo>
                <a:lnTo>
                  <a:pt x="208731" y="109628"/>
                </a:lnTo>
                <a:lnTo>
                  <a:pt x="193974" y="345750"/>
                </a:lnTo>
                <a:close/>
                <a:moveTo>
                  <a:pt x="75491" y="67463"/>
                </a:moveTo>
                <a:cubicBezTo>
                  <a:pt x="75491" y="48068"/>
                  <a:pt x="88562" y="32045"/>
                  <a:pt x="106272" y="26985"/>
                </a:cubicBezTo>
                <a:cubicBezTo>
                  <a:pt x="99947" y="36262"/>
                  <a:pt x="96574" y="47224"/>
                  <a:pt x="96574" y="59030"/>
                </a:cubicBezTo>
                <a:lnTo>
                  <a:pt x="96574" y="84329"/>
                </a:lnTo>
                <a:lnTo>
                  <a:pt x="75491" y="84329"/>
                </a:lnTo>
                <a:lnTo>
                  <a:pt x="75491" y="67463"/>
                </a:lnTo>
                <a:close/>
                <a:moveTo>
                  <a:pt x="128619" y="26564"/>
                </a:moveTo>
                <a:cubicBezTo>
                  <a:pt x="146750" y="31202"/>
                  <a:pt x="159821" y="47646"/>
                  <a:pt x="159821" y="67463"/>
                </a:cubicBezTo>
                <a:lnTo>
                  <a:pt x="159821" y="84329"/>
                </a:lnTo>
                <a:lnTo>
                  <a:pt x="113439" y="84329"/>
                </a:lnTo>
                <a:lnTo>
                  <a:pt x="113439" y="59030"/>
                </a:lnTo>
                <a:cubicBezTo>
                  <a:pt x="113439" y="45959"/>
                  <a:pt x="119343" y="34575"/>
                  <a:pt x="128619" y="26564"/>
                </a:cubicBezTo>
                <a:close/>
                <a:moveTo>
                  <a:pt x="155604" y="16866"/>
                </a:moveTo>
                <a:cubicBezTo>
                  <a:pt x="178795" y="16866"/>
                  <a:pt x="197769" y="35840"/>
                  <a:pt x="197769" y="59030"/>
                </a:cubicBezTo>
                <a:lnTo>
                  <a:pt x="197769" y="84329"/>
                </a:lnTo>
                <a:lnTo>
                  <a:pt x="176686" y="84329"/>
                </a:lnTo>
                <a:lnTo>
                  <a:pt x="176686" y="67463"/>
                </a:lnTo>
                <a:cubicBezTo>
                  <a:pt x="176686" y="46381"/>
                  <a:pt x="165724" y="27829"/>
                  <a:pt x="148858" y="17287"/>
                </a:cubicBezTo>
                <a:cubicBezTo>
                  <a:pt x="150966" y="17287"/>
                  <a:pt x="153496" y="16866"/>
                  <a:pt x="155604" y="16866"/>
                </a:cubicBezTo>
                <a:close/>
                <a:moveTo>
                  <a:pt x="252583" y="100352"/>
                </a:moveTo>
                <a:cubicBezTo>
                  <a:pt x="252161" y="91497"/>
                  <a:pt x="244571" y="84329"/>
                  <a:pt x="235717" y="84329"/>
                </a:cubicBezTo>
                <a:lnTo>
                  <a:pt x="217586" y="84329"/>
                </a:lnTo>
                <a:cubicBezTo>
                  <a:pt x="226019" y="84329"/>
                  <a:pt x="233187" y="90654"/>
                  <a:pt x="234452" y="98665"/>
                </a:cubicBezTo>
                <a:cubicBezTo>
                  <a:pt x="233187" y="90654"/>
                  <a:pt x="226441" y="84329"/>
                  <a:pt x="217586" y="84329"/>
                </a:cubicBezTo>
                <a:lnTo>
                  <a:pt x="214634" y="84329"/>
                </a:lnTo>
                <a:lnTo>
                  <a:pt x="214634" y="59030"/>
                </a:lnTo>
                <a:cubicBezTo>
                  <a:pt x="214634" y="26564"/>
                  <a:pt x="188071" y="0"/>
                  <a:pt x="155604" y="0"/>
                </a:cubicBezTo>
                <a:cubicBezTo>
                  <a:pt x="144220" y="0"/>
                  <a:pt x="133678" y="3373"/>
                  <a:pt x="124824" y="8855"/>
                </a:cubicBezTo>
                <a:cubicBezTo>
                  <a:pt x="122294" y="8433"/>
                  <a:pt x="120186" y="8433"/>
                  <a:pt x="117656" y="8433"/>
                </a:cubicBezTo>
                <a:cubicBezTo>
                  <a:pt x="85189" y="8433"/>
                  <a:pt x="58626" y="34997"/>
                  <a:pt x="58626" y="67463"/>
                </a:cubicBezTo>
                <a:lnTo>
                  <a:pt x="58626" y="84329"/>
                </a:lnTo>
                <a:lnTo>
                  <a:pt x="32483" y="84329"/>
                </a:lnTo>
                <a:cubicBezTo>
                  <a:pt x="23629" y="84329"/>
                  <a:pt x="16039" y="91076"/>
                  <a:pt x="15618" y="100352"/>
                </a:cubicBezTo>
                <a:lnTo>
                  <a:pt x="17" y="353339"/>
                </a:lnTo>
                <a:cubicBezTo>
                  <a:pt x="-405" y="363037"/>
                  <a:pt x="7185" y="371048"/>
                  <a:pt x="16883" y="371048"/>
                </a:cubicBezTo>
                <a:lnTo>
                  <a:pt x="202407" y="371048"/>
                </a:lnTo>
                <a:lnTo>
                  <a:pt x="212105" y="371048"/>
                </a:lnTo>
                <a:cubicBezTo>
                  <a:pt x="216743" y="371048"/>
                  <a:pt x="221381" y="368940"/>
                  <a:pt x="224332" y="365567"/>
                </a:cubicBezTo>
                <a:lnTo>
                  <a:pt x="264389" y="325932"/>
                </a:lnTo>
                <a:cubicBezTo>
                  <a:pt x="267762" y="322559"/>
                  <a:pt x="269870" y="317499"/>
                  <a:pt x="269448" y="312861"/>
                </a:cubicBezTo>
                <a:lnTo>
                  <a:pt x="252583" y="100352"/>
                </a:lnTo>
                <a:close/>
              </a:path>
            </a:pathLst>
          </a:custGeom>
          <a:solidFill>
            <a:srgbClr val="000000"/>
          </a:solidFill>
          <a:ln w="416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3" name="Graphic 112" descr="Single gear">
            <a:extLst>
              <a:ext uri="{FF2B5EF4-FFF2-40B4-BE49-F238E27FC236}">
                <a16:creationId xmlns:a16="http://schemas.microsoft.com/office/drawing/2014/main" id="{27FAF528-5B8E-4DA5-A50B-3FA1E23E13B8}"/>
              </a:ext>
            </a:extLst>
          </p:cNvPr>
          <p:cNvSpPr/>
          <p:nvPr/>
        </p:nvSpPr>
        <p:spPr>
          <a:xfrm>
            <a:off x="5583788" y="2607572"/>
            <a:ext cx="294447" cy="294015"/>
          </a:xfrm>
          <a:custGeom>
            <a:avLst/>
            <a:gdLst>
              <a:gd name="connsiteX0" fmla="*/ 147008 w 294447"/>
              <a:gd name="connsiteY0" fmla="*/ 198893 h 294015"/>
              <a:gd name="connsiteX1" fmla="*/ 95123 w 294447"/>
              <a:gd name="connsiteY1" fmla="*/ 147008 h 294015"/>
              <a:gd name="connsiteX2" fmla="*/ 147008 w 294447"/>
              <a:gd name="connsiteY2" fmla="*/ 95123 h 294015"/>
              <a:gd name="connsiteX3" fmla="*/ 198893 w 294447"/>
              <a:gd name="connsiteY3" fmla="*/ 147008 h 294015"/>
              <a:gd name="connsiteX4" fmla="*/ 147008 w 294447"/>
              <a:gd name="connsiteY4" fmla="*/ 198893 h 294015"/>
              <a:gd name="connsiteX5" fmla="*/ 263749 w 294447"/>
              <a:gd name="connsiteY5" fmla="*/ 114579 h 294015"/>
              <a:gd name="connsiteX6" fmla="*/ 252507 w 294447"/>
              <a:gd name="connsiteY6" fmla="*/ 87772 h 294015"/>
              <a:gd name="connsiteX7" fmla="*/ 263316 w 294447"/>
              <a:gd name="connsiteY7" fmla="*/ 55344 h 294015"/>
              <a:gd name="connsiteX8" fmla="*/ 238671 w 294447"/>
              <a:gd name="connsiteY8" fmla="*/ 30699 h 294015"/>
              <a:gd name="connsiteX9" fmla="*/ 206243 w 294447"/>
              <a:gd name="connsiteY9" fmla="*/ 41508 h 294015"/>
              <a:gd name="connsiteX10" fmla="*/ 179003 w 294447"/>
              <a:gd name="connsiteY10" fmla="*/ 30266 h 294015"/>
              <a:gd name="connsiteX11" fmla="*/ 164303 w 294447"/>
              <a:gd name="connsiteY11" fmla="*/ 0 h 294015"/>
              <a:gd name="connsiteX12" fmla="*/ 129713 w 294447"/>
              <a:gd name="connsiteY12" fmla="*/ 0 h 294015"/>
              <a:gd name="connsiteX13" fmla="*/ 114579 w 294447"/>
              <a:gd name="connsiteY13" fmla="*/ 30266 h 294015"/>
              <a:gd name="connsiteX14" fmla="*/ 87772 w 294447"/>
              <a:gd name="connsiteY14" fmla="*/ 41508 h 294015"/>
              <a:gd name="connsiteX15" fmla="*/ 55344 w 294447"/>
              <a:gd name="connsiteY15" fmla="*/ 30699 h 294015"/>
              <a:gd name="connsiteX16" fmla="*/ 30699 w 294447"/>
              <a:gd name="connsiteY16" fmla="*/ 55344 h 294015"/>
              <a:gd name="connsiteX17" fmla="*/ 41508 w 294447"/>
              <a:gd name="connsiteY17" fmla="*/ 87772 h 294015"/>
              <a:gd name="connsiteX18" fmla="*/ 30266 w 294447"/>
              <a:gd name="connsiteY18" fmla="*/ 115012 h 294015"/>
              <a:gd name="connsiteX19" fmla="*/ 0 w 294447"/>
              <a:gd name="connsiteY19" fmla="*/ 129713 h 294015"/>
              <a:gd name="connsiteX20" fmla="*/ 0 w 294447"/>
              <a:gd name="connsiteY20" fmla="*/ 164303 h 294015"/>
              <a:gd name="connsiteX21" fmla="*/ 30266 w 294447"/>
              <a:gd name="connsiteY21" fmla="*/ 179436 h 294015"/>
              <a:gd name="connsiteX22" fmla="*/ 41508 w 294447"/>
              <a:gd name="connsiteY22" fmla="*/ 206243 h 294015"/>
              <a:gd name="connsiteX23" fmla="*/ 30699 w 294447"/>
              <a:gd name="connsiteY23" fmla="*/ 238671 h 294015"/>
              <a:gd name="connsiteX24" fmla="*/ 55344 w 294447"/>
              <a:gd name="connsiteY24" fmla="*/ 263316 h 294015"/>
              <a:gd name="connsiteX25" fmla="*/ 87772 w 294447"/>
              <a:gd name="connsiteY25" fmla="*/ 252507 h 294015"/>
              <a:gd name="connsiteX26" fmla="*/ 115012 w 294447"/>
              <a:gd name="connsiteY26" fmla="*/ 263749 h 294015"/>
              <a:gd name="connsiteX27" fmla="*/ 130145 w 294447"/>
              <a:gd name="connsiteY27" fmla="*/ 294015 h 294015"/>
              <a:gd name="connsiteX28" fmla="*/ 164735 w 294447"/>
              <a:gd name="connsiteY28" fmla="*/ 294015 h 294015"/>
              <a:gd name="connsiteX29" fmla="*/ 179868 w 294447"/>
              <a:gd name="connsiteY29" fmla="*/ 263749 h 294015"/>
              <a:gd name="connsiteX30" fmla="*/ 206675 w 294447"/>
              <a:gd name="connsiteY30" fmla="*/ 252507 h 294015"/>
              <a:gd name="connsiteX31" fmla="*/ 239103 w 294447"/>
              <a:gd name="connsiteY31" fmla="*/ 263316 h 294015"/>
              <a:gd name="connsiteX32" fmla="*/ 263749 w 294447"/>
              <a:gd name="connsiteY32" fmla="*/ 238671 h 294015"/>
              <a:gd name="connsiteX33" fmla="*/ 252939 w 294447"/>
              <a:gd name="connsiteY33" fmla="*/ 206243 h 294015"/>
              <a:gd name="connsiteX34" fmla="*/ 264181 w 294447"/>
              <a:gd name="connsiteY34" fmla="*/ 179003 h 294015"/>
              <a:gd name="connsiteX35" fmla="*/ 294447 w 294447"/>
              <a:gd name="connsiteY35" fmla="*/ 163870 h 294015"/>
              <a:gd name="connsiteX36" fmla="*/ 294447 w 294447"/>
              <a:gd name="connsiteY36" fmla="*/ 129280 h 294015"/>
              <a:gd name="connsiteX37" fmla="*/ 263749 w 294447"/>
              <a:gd name="connsiteY37" fmla="*/ 114579 h 294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94447" h="294015">
                <a:moveTo>
                  <a:pt x="147008" y="198893"/>
                </a:moveTo>
                <a:cubicBezTo>
                  <a:pt x="118471" y="198893"/>
                  <a:pt x="95123" y="175544"/>
                  <a:pt x="95123" y="147008"/>
                </a:cubicBezTo>
                <a:cubicBezTo>
                  <a:pt x="95123" y="118471"/>
                  <a:pt x="118471" y="95123"/>
                  <a:pt x="147008" y="95123"/>
                </a:cubicBezTo>
                <a:cubicBezTo>
                  <a:pt x="175544" y="95123"/>
                  <a:pt x="198893" y="118471"/>
                  <a:pt x="198893" y="147008"/>
                </a:cubicBezTo>
                <a:cubicBezTo>
                  <a:pt x="198893" y="175544"/>
                  <a:pt x="175544" y="198893"/>
                  <a:pt x="147008" y="198893"/>
                </a:cubicBezTo>
                <a:close/>
                <a:moveTo>
                  <a:pt x="263749" y="114579"/>
                </a:moveTo>
                <a:cubicBezTo>
                  <a:pt x="261155" y="105067"/>
                  <a:pt x="257263" y="95987"/>
                  <a:pt x="252507" y="87772"/>
                </a:cubicBezTo>
                <a:lnTo>
                  <a:pt x="263316" y="55344"/>
                </a:lnTo>
                <a:lnTo>
                  <a:pt x="238671" y="30699"/>
                </a:lnTo>
                <a:lnTo>
                  <a:pt x="206243" y="41508"/>
                </a:lnTo>
                <a:cubicBezTo>
                  <a:pt x="197595" y="36752"/>
                  <a:pt x="188516" y="32861"/>
                  <a:pt x="179003" y="30266"/>
                </a:cubicBezTo>
                <a:lnTo>
                  <a:pt x="164303" y="0"/>
                </a:lnTo>
                <a:lnTo>
                  <a:pt x="129713" y="0"/>
                </a:lnTo>
                <a:lnTo>
                  <a:pt x="114579" y="30266"/>
                </a:lnTo>
                <a:cubicBezTo>
                  <a:pt x="105067" y="32861"/>
                  <a:pt x="95987" y="36752"/>
                  <a:pt x="87772" y="41508"/>
                </a:cubicBezTo>
                <a:lnTo>
                  <a:pt x="55344" y="30699"/>
                </a:lnTo>
                <a:lnTo>
                  <a:pt x="30699" y="55344"/>
                </a:lnTo>
                <a:lnTo>
                  <a:pt x="41508" y="87772"/>
                </a:lnTo>
                <a:cubicBezTo>
                  <a:pt x="36752" y="96420"/>
                  <a:pt x="32861" y="105500"/>
                  <a:pt x="30266" y="115012"/>
                </a:cubicBezTo>
                <a:lnTo>
                  <a:pt x="0" y="129713"/>
                </a:lnTo>
                <a:lnTo>
                  <a:pt x="0" y="164303"/>
                </a:lnTo>
                <a:lnTo>
                  <a:pt x="30266" y="179436"/>
                </a:lnTo>
                <a:cubicBezTo>
                  <a:pt x="32861" y="188948"/>
                  <a:pt x="36752" y="198028"/>
                  <a:pt x="41508" y="206243"/>
                </a:cubicBezTo>
                <a:lnTo>
                  <a:pt x="30699" y="238671"/>
                </a:lnTo>
                <a:lnTo>
                  <a:pt x="55344" y="263316"/>
                </a:lnTo>
                <a:lnTo>
                  <a:pt x="87772" y="252507"/>
                </a:lnTo>
                <a:cubicBezTo>
                  <a:pt x="96420" y="257263"/>
                  <a:pt x="105500" y="261155"/>
                  <a:pt x="115012" y="263749"/>
                </a:cubicBezTo>
                <a:lnTo>
                  <a:pt x="130145" y="294015"/>
                </a:lnTo>
                <a:lnTo>
                  <a:pt x="164735" y="294015"/>
                </a:lnTo>
                <a:lnTo>
                  <a:pt x="179868" y="263749"/>
                </a:lnTo>
                <a:cubicBezTo>
                  <a:pt x="189380" y="261155"/>
                  <a:pt x="198460" y="257263"/>
                  <a:pt x="206675" y="252507"/>
                </a:cubicBezTo>
                <a:lnTo>
                  <a:pt x="239103" y="263316"/>
                </a:lnTo>
                <a:lnTo>
                  <a:pt x="263749" y="238671"/>
                </a:lnTo>
                <a:lnTo>
                  <a:pt x="252939" y="206243"/>
                </a:lnTo>
                <a:cubicBezTo>
                  <a:pt x="257696" y="197595"/>
                  <a:pt x="261587" y="188516"/>
                  <a:pt x="264181" y="179003"/>
                </a:cubicBezTo>
                <a:lnTo>
                  <a:pt x="294447" y="163870"/>
                </a:lnTo>
                <a:lnTo>
                  <a:pt x="294447" y="129280"/>
                </a:lnTo>
                <a:lnTo>
                  <a:pt x="263749" y="114579"/>
                </a:lnTo>
                <a:close/>
              </a:path>
            </a:pathLst>
          </a:custGeom>
          <a:solidFill>
            <a:srgbClr val="000000"/>
          </a:solidFill>
          <a:ln w="426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44" name="Graphic 106" descr="Balloons">
            <a:extLst>
              <a:ext uri="{FF2B5EF4-FFF2-40B4-BE49-F238E27FC236}">
                <a16:creationId xmlns:a16="http://schemas.microsoft.com/office/drawing/2014/main" id="{9B348705-D210-496B-A600-F258BF8FC031}"/>
              </a:ext>
            </a:extLst>
          </p:cNvPr>
          <p:cNvGrpSpPr/>
          <p:nvPr/>
        </p:nvGrpSpPr>
        <p:grpSpPr>
          <a:xfrm>
            <a:off x="1196554" y="1506030"/>
            <a:ext cx="309113" cy="309113"/>
            <a:chOff x="1196554" y="1506030"/>
            <a:chExt cx="309113" cy="309113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C1BFF034-FC2E-4F1E-ACC7-884148ADDC20}"/>
                </a:ext>
              </a:extLst>
            </p:cNvPr>
            <p:cNvSpPr/>
            <p:nvPr/>
          </p:nvSpPr>
          <p:spPr>
            <a:xfrm>
              <a:off x="1234869" y="1596469"/>
              <a:ext cx="118495" cy="174238"/>
            </a:xfrm>
            <a:custGeom>
              <a:avLst/>
              <a:gdLst>
                <a:gd name="connsiteX0" fmla="*/ 118495 w 118495"/>
                <a:gd name="connsiteY0" fmla="*/ 111772 h 174238"/>
                <a:gd name="connsiteX1" fmla="*/ 98210 w 118495"/>
                <a:gd name="connsiteY1" fmla="*/ 17106 h 174238"/>
                <a:gd name="connsiteX2" fmla="*/ 98854 w 118495"/>
                <a:gd name="connsiteY2" fmla="*/ 14852 h 174238"/>
                <a:gd name="connsiteX3" fmla="*/ 46369 w 118495"/>
                <a:gd name="connsiteY3" fmla="*/ 1651 h 174238"/>
                <a:gd name="connsiteX4" fmla="*/ 2256 w 118495"/>
                <a:gd name="connsiteY4" fmla="*/ 82149 h 174238"/>
                <a:gd name="connsiteX5" fmla="*/ 73416 w 118495"/>
                <a:gd name="connsiteY5" fmla="*/ 152987 h 174238"/>
                <a:gd name="connsiteX6" fmla="*/ 73738 w 118495"/>
                <a:gd name="connsiteY6" fmla="*/ 153953 h 174238"/>
                <a:gd name="connsiteX7" fmla="*/ 71807 w 118495"/>
                <a:gd name="connsiteY7" fmla="*/ 174239 h 174238"/>
                <a:gd name="connsiteX8" fmla="*/ 96922 w 118495"/>
                <a:gd name="connsiteY8" fmla="*/ 168443 h 174238"/>
                <a:gd name="connsiteX9" fmla="*/ 86296 w 118495"/>
                <a:gd name="connsiteY9" fmla="*/ 151055 h 174238"/>
                <a:gd name="connsiteX10" fmla="*/ 86296 w 118495"/>
                <a:gd name="connsiteY10" fmla="*/ 150733 h 174238"/>
                <a:gd name="connsiteX11" fmla="*/ 118495 w 118495"/>
                <a:gd name="connsiteY11" fmla="*/ 111772 h 174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8495" h="174238">
                  <a:moveTo>
                    <a:pt x="118495" y="111772"/>
                  </a:moveTo>
                  <a:cubicBezTo>
                    <a:pt x="100142" y="90843"/>
                    <a:pt x="89194" y="55102"/>
                    <a:pt x="98210" y="17106"/>
                  </a:cubicBezTo>
                  <a:cubicBezTo>
                    <a:pt x="98532" y="16462"/>
                    <a:pt x="98532" y="15496"/>
                    <a:pt x="98854" y="14852"/>
                  </a:cubicBezTo>
                  <a:cubicBezTo>
                    <a:pt x="84364" y="1973"/>
                    <a:pt x="65367" y="-2857"/>
                    <a:pt x="46369" y="1651"/>
                  </a:cubicBezTo>
                  <a:cubicBezTo>
                    <a:pt x="13526" y="9379"/>
                    <a:pt x="-7082" y="42222"/>
                    <a:pt x="2256" y="82149"/>
                  </a:cubicBezTo>
                  <a:cubicBezTo>
                    <a:pt x="10950" y="118856"/>
                    <a:pt x="42827" y="153953"/>
                    <a:pt x="73416" y="152987"/>
                  </a:cubicBezTo>
                  <a:lnTo>
                    <a:pt x="73738" y="153953"/>
                  </a:lnTo>
                  <a:lnTo>
                    <a:pt x="71807" y="174239"/>
                  </a:lnTo>
                  <a:lnTo>
                    <a:pt x="96922" y="168443"/>
                  </a:lnTo>
                  <a:lnTo>
                    <a:pt x="86296" y="151055"/>
                  </a:lnTo>
                  <a:lnTo>
                    <a:pt x="86296" y="150733"/>
                  </a:lnTo>
                  <a:cubicBezTo>
                    <a:pt x="101430" y="144938"/>
                    <a:pt x="112378" y="130126"/>
                    <a:pt x="118495" y="111772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31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E3A5CFF0-28DD-41F0-8009-D0A5AFB38768}"/>
                </a:ext>
              </a:extLst>
            </p:cNvPr>
            <p:cNvSpPr/>
            <p:nvPr/>
          </p:nvSpPr>
          <p:spPr>
            <a:xfrm>
              <a:off x="1264172" y="1529233"/>
              <a:ext cx="110443" cy="69208"/>
            </a:xfrm>
            <a:custGeom>
              <a:avLst/>
              <a:gdLst>
                <a:gd name="connsiteX0" fmla="*/ 110444 w 110443"/>
                <a:gd name="connsiteY0" fmla="*/ 28316 h 69208"/>
                <a:gd name="connsiteX1" fmla="*/ 46045 w 110443"/>
                <a:gd name="connsiteY1" fmla="*/ 1590 h 69208"/>
                <a:gd name="connsiteX2" fmla="*/ 0 w 110443"/>
                <a:gd name="connsiteY2" fmla="*/ 61159 h 69208"/>
                <a:gd name="connsiteX3" fmla="*/ 14490 w 110443"/>
                <a:gd name="connsiteY3" fmla="*/ 56329 h 69208"/>
                <a:gd name="connsiteX4" fmla="*/ 31233 w 110443"/>
                <a:gd name="connsiteY4" fmla="*/ 54397 h 69208"/>
                <a:gd name="connsiteX5" fmla="*/ 74380 w 110443"/>
                <a:gd name="connsiteY5" fmla="*/ 69209 h 69208"/>
                <a:gd name="connsiteX6" fmla="*/ 110444 w 110443"/>
                <a:gd name="connsiteY6" fmla="*/ 28316 h 69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443" h="69208">
                  <a:moveTo>
                    <a:pt x="110444" y="28316"/>
                  </a:moveTo>
                  <a:cubicBezTo>
                    <a:pt x="95632" y="6098"/>
                    <a:pt x="70838" y="-4206"/>
                    <a:pt x="46045" y="1590"/>
                  </a:cubicBezTo>
                  <a:cubicBezTo>
                    <a:pt x="19320" y="8030"/>
                    <a:pt x="644" y="31214"/>
                    <a:pt x="0" y="61159"/>
                  </a:cubicBezTo>
                  <a:cubicBezTo>
                    <a:pt x="4508" y="58905"/>
                    <a:pt x="9338" y="57295"/>
                    <a:pt x="14490" y="56329"/>
                  </a:cubicBezTo>
                  <a:cubicBezTo>
                    <a:pt x="19964" y="55041"/>
                    <a:pt x="25437" y="54397"/>
                    <a:pt x="31233" y="54397"/>
                  </a:cubicBezTo>
                  <a:cubicBezTo>
                    <a:pt x="47333" y="54397"/>
                    <a:pt x="62145" y="59871"/>
                    <a:pt x="74380" y="69209"/>
                  </a:cubicBezTo>
                  <a:cubicBezTo>
                    <a:pt x="81786" y="50855"/>
                    <a:pt x="94344" y="36687"/>
                    <a:pt x="110444" y="28316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31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4625A3C8-EDB6-41C1-B09F-6F56DC559F24}"/>
                </a:ext>
              </a:extLst>
            </p:cNvPr>
            <p:cNvSpPr/>
            <p:nvPr/>
          </p:nvSpPr>
          <p:spPr>
            <a:xfrm>
              <a:off x="1343302" y="1562368"/>
              <a:ext cx="123939" cy="174208"/>
            </a:xfrm>
            <a:custGeom>
              <a:avLst/>
              <a:gdLst>
                <a:gd name="connsiteX0" fmla="*/ 77680 w 123939"/>
                <a:gd name="connsiteY0" fmla="*/ 1621 h 174208"/>
                <a:gd name="connsiteX1" fmla="*/ 2656 w 123939"/>
                <a:gd name="connsiteY1" fmla="*/ 54427 h 174208"/>
                <a:gd name="connsiteX2" fmla="*/ 37753 w 123939"/>
                <a:gd name="connsiteY2" fmla="*/ 150703 h 174208"/>
                <a:gd name="connsiteX3" fmla="*/ 37753 w 123939"/>
                <a:gd name="connsiteY3" fmla="*/ 151025 h 174208"/>
                <a:gd name="connsiteX4" fmla="*/ 27127 w 123939"/>
                <a:gd name="connsiteY4" fmla="*/ 168413 h 174208"/>
                <a:gd name="connsiteX5" fmla="*/ 52243 w 123939"/>
                <a:gd name="connsiteY5" fmla="*/ 174209 h 174208"/>
                <a:gd name="connsiteX6" fmla="*/ 50311 w 123939"/>
                <a:gd name="connsiteY6" fmla="*/ 153923 h 174208"/>
                <a:gd name="connsiteX7" fmla="*/ 50633 w 123939"/>
                <a:gd name="connsiteY7" fmla="*/ 152957 h 174208"/>
                <a:gd name="connsiteX8" fmla="*/ 121793 w 123939"/>
                <a:gd name="connsiteY8" fmla="*/ 82119 h 174208"/>
                <a:gd name="connsiteX9" fmla="*/ 77680 w 123939"/>
                <a:gd name="connsiteY9" fmla="*/ 1621 h 174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3939" h="174208">
                  <a:moveTo>
                    <a:pt x="77680" y="1621"/>
                  </a:moveTo>
                  <a:cubicBezTo>
                    <a:pt x="44837" y="-6107"/>
                    <a:pt x="11994" y="14178"/>
                    <a:pt x="2656" y="54427"/>
                  </a:cubicBezTo>
                  <a:cubicBezTo>
                    <a:pt x="-6360" y="92423"/>
                    <a:pt x="8130" y="139434"/>
                    <a:pt x="37753" y="150703"/>
                  </a:cubicBezTo>
                  <a:lnTo>
                    <a:pt x="37753" y="151025"/>
                  </a:lnTo>
                  <a:lnTo>
                    <a:pt x="27127" y="168413"/>
                  </a:lnTo>
                  <a:lnTo>
                    <a:pt x="52243" y="174209"/>
                  </a:lnTo>
                  <a:lnTo>
                    <a:pt x="50311" y="153923"/>
                  </a:lnTo>
                  <a:lnTo>
                    <a:pt x="50633" y="152957"/>
                  </a:lnTo>
                  <a:cubicBezTo>
                    <a:pt x="81222" y="153601"/>
                    <a:pt x="113421" y="118826"/>
                    <a:pt x="121793" y="82119"/>
                  </a:cubicBezTo>
                  <a:cubicBezTo>
                    <a:pt x="130809" y="42192"/>
                    <a:pt x="110523" y="9348"/>
                    <a:pt x="77680" y="1621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31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4C181641-566A-4476-B0CD-345AE1AF1F1E}"/>
                </a:ext>
              </a:extLst>
            </p:cNvPr>
            <p:cNvSpPr/>
            <p:nvPr/>
          </p:nvSpPr>
          <p:spPr>
            <a:xfrm>
              <a:off x="1360448" y="1743561"/>
              <a:ext cx="26111" cy="48397"/>
            </a:xfrm>
            <a:custGeom>
              <a:avLst/>
              <a:gdLst>
                <a:gd name="connsiteX0" fmla="*/ 14168 w 26111"/>
                <a:gd name="connsiteY0" fmla="*/ 48076 h 48397"/>
                <a:gd name="connsiteX1" fmla="*/ 26081 w 26111"/>
                <a:gd name="connsiteY1" fmla="*/ 7183 h 48397"/>
                <a:gd name="connsiteX2" fmla="*/ 20608 w 26111"/>
                <a:gd name="connsiteY2" fmla="*/ 99 h 48397"/>
                <a:gd name="connsiteX3" fmla="*/ 13524 w 26111"/>
                <a:gd name="connsiteY3" fmla="*/ 5573 h 48397"/>
                <a:gd name="connsiteX4" fmla="*/ 0 w 26111"/>
                <a:gd name="connsiteY4" fmla="*/ 48398 h 48397"/>
                <a:gd name="connsiteX5" fmla="*/ 14168 w 26111"/>
                <a:gd name="connsiteY5" fmla="*/ 48076 h 48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111" h="48397">
                  <a:moveTo>
                    <a:pt x="14168" y="48076"/>
                  </a:moveTo>
                  <a:cubicBezTo>
                    <a:pt x="18354" y="39382"/>
                    <a:pt x="23827" y="25214"/>
                    <a:pt x="26081" y="7183"/>
                  </a:cubicBezTo>
                  <a:cubicBezTo>
                    <a:pt x="26403" y="3641"/>
                    <a:pt x="24149" y="421"/>
                    <a:pt x="20608" y="99"/>
                  </a:cubicBezTo>
                  <a:cubicBezTo>
                    <a:pt x="17066" y="-545"/>
                    <a:pt x="13846" y="2031"/>
                    <a:pt x="13524" y="5573"/>
                  </a:cubicBezTo>
                  <a:cubicBezTo>
                    <a:pt x="10626" y="26824"/>
                    <a:pt x="3220" y="42602"/>
                    <a:pt x="0" y="48398"/>
                  </a:cubicBezTo>
                  <a:lnTo>
                    <a:pt x="14168" y="48076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31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96E2D938-DE3F-4B0F-A88E-D12408498F2B}"/>
                </a:ext>
              </a:extLst>
            </p:cNvPr>
            <p:cNvSpPr/>
            <p:nvPr/>
          </p:nvSpPr>
          <p:spPr>
            <a:xfrm>
              <a:off x="1319008" y="1775635"/>
              <a:ext cx="16323" cy="16001"/>
            </a:xfrm>
            <a:custGeom>
              <a:avLst/>
              <a:gdLst>
                <a:gd name="connsiteX0" fmla="*/ 2478 w 16323"/>
                <a:gd name="connsiteY0" fmla="*/ 16002 h 16001"/>
                <a:gd name="connsiteX1" fmla="*/ 16324 w 16323"/>
                <a:gd name="connsiteY1" fmla="*/ 16002 h 16001"/>
                <a:gd name="connsiteX2" fmla="*/ 12782 w 16323"/>
                <a:gd name="connsiteY2" fmla="*/ 5054 h 16001"/>
                <a:gd name="connsiteX3" fmla="*/ 5054 w 16323"/>
                <a:gd name="connsiteY3" fmla="*/ 224 h 16001"/>
                <a:gd name="connsiteX4" fmla="*/ 224 w 16323"/>
                <a:gd name="connsiteY4" fmla="*/ 7952 h 16001"/>
                <a:gd name="connsiteX5" fmla="*/ 2478 w 16323"/>
                <a:gd name="connsiteY5" fmla="*/ 16002 h 16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323" h="16001">
                  <a:moveTo>
                    <a:pt x="2478" y="16002"/>
                  </a:moveTo>
                  <a:lnTo>
                    <a:pt x="16324" y="16002"/>
                  </a:lnTo>
                  <a:cubicBezTo>
                    <a:pt x="13748" y="9240"/>
                    <a:pt x="12782" y="5054"/>
                    <a:pt x="12782" y="5054"/>
                  </a:cubicBezTo>
                  <a:cubicBezTo>
                    <a:pt x="12138" y="1512"/>
                    <a:pt x="8596" y="-742"/>
                    <a:pt x="5054" y="224"/>
                  </a:cubicBezTo>
                  <a:cubicBezTo>
                    <a:pt x="1512" y="868"/>
                    <a:pt x="-742" y="4410"/>
                    <a:pt x="224" y="7952"/>
                  </a:cubicBezTo>
                  <a:cubicBezTo>
                    <a:pt x="224" y="8274"/>
                    <a:pt x="868" y="11172"/>
                    <a:pt x="2478" y="16002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31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0" name="Graphic 107" descr="Dance">
            <a:extLst>
              <a:ext uri="{FF2B5EF4-FFF2-40B4-BE49-F238E27FC236}">
                <a16:creationId xmlns:a16="http://schemas.microsoft.com/office/drawing/2014/main" id="{35BBA53F-4112-45E3-844C-257141887756}"/>
              </a:ext>
            </a:extLst>
          </p:cNvPr>
          <p:cNvGrpSpPr/>
          <p:nvPr/>
        </p:nvGrpSpPr>
        <p:grpSpPr>
          <a:xfrm>
            <a:off x="681454" y="2644479"/>
            <a:ext cx="309113" cy="309113"/>
            <a:chOff x="681454" y="2644479"/>
            <a:chExt cx="309113" cy="309113"/>
          </a:xfrm>
        </p:grpSpPr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D79C89F0-51A4-4EA1-B948-77CB5E6CBE45}"/>
                </a:ext>
              </a:extLst>
            </p:cNvPr>
            <p:cNvSpPr/>
            <p:nvPr/>
          </p:nvSpPr>
          <p:spPr>
            <a:xfrm>
              <a:off x="767104" y="2713385"/>
              <a:ext cx="38639" cy="38639"/>
            </a:xfrm>
            <a:custGeom>
              <a:avLst/>
              <a:gdLst>
                <a:gd name="connsiteX0" fmla="*/ 38639 w 38639"/>
                <a:gd name="connsiteY0" fmla="*/ 19320 h 38639"/>
                <a:gd name="connsiteX1" fmla="*/ 19320 w 38639"/>
                <a:gd name="connsiteY1" fmla="*/ 38639 h 38639"/>
                <a:gd name="connsiteX2" fmla="*/ 0 w 38639"/>
                <a:gd name="connsiteY2" fmla="*/ 19320 h 38639"/>
                <a:gd name="connsiteX3" fmla="*/ 19320 w 38639"/>
                <a:gd name="connsiteY3" fmla="*/ 0 h 38639"/>
                <a:gd name="connsiteX4" fmla="*/ 38639 w 38639"/>
                <a:gd name="connsiteY4" fmla="*/ 19320 h 38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639" h="38639">
                  <a:moveTo>
                    <a:pt x="38639" y="19320"/>
                  </a:moveTo>
                  <a:cubicBezTo>
                    <a:pt x="38639" y="29989"/>
                    <a:pt x="29989" y="38639"/>
                    <a:pt x="19320" y="38639"/>
                  </a:cubicBezTo>
                  <a:cubicBezTo>
                    <a:pt x="8650" y="38639"/>
                    <a:pt x="0" y="29989"/>
                    <a:pt x="0" y="19320"/>
                  </a:cubicBezTo>
                  <a:cubicBezTo>
                    <a:pt x="0" y="8650"/>
                    <a:pt x="8650" y="0"/>
                    <a:pt x="19320" y="0"/>
                  </a:cubicBezTo>
                  <a:cubicBezTo>
                    <a:pt x="29989" y="0"/>
                    <a:pt x="38639" y="8650"/>
                    <a:pt x="38639" y="1932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31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430B9D8C-1676-41BD-8908-31CBBA0BB332}"/>
                </a:ext>
              </a:extLst>
            </p:cNvPr>
            <p:cNvSpPr/>
            <p:nvPr/>
          </p:nvSpPr>
          <p:spPr>
            <a:xfrm>
              <a:off x="866921" y="2681186"/>
              <a:ext cx="38639" cy="38639"/>
            </a:xfrm>
            <a:custGeom>
              <a:avLst/>
              <a:gdLst>
                <a:gd name="connsiteX0" fmla="*/ 38639 w 38639"/>
                <a:gd name="connsiteY0" fmla="*/ 19320 h 38639"/>
                <a:gd name="connsiteX1" fmla="*/ 19320 w 38639"/>
                <a:gd name="connsiteY1" fmla="*/ 38639 h 38639"/>
                <a:gd name="connsiteX2" fmla="*/ 0 w 38639"/>
                <a:gd name="connsiteY2" fmla="*/ 19320 h 38639"/>
                <a:gd name="connsiteX3" fmla="*/ 19320 w 38639"/>
                <a:gd name="connsiteY3" fmla="*/ 0 h 38639"/>
                <a:gd name="connsiteX4" fmla="*/ 38639 w 38639"/>
                <a:gd name="connsiteY4" fmla="*/ 19320 h 38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639" h="38639">
                  <a:moveTo>
                    <a:pt x="38639" y="19320"/>
                  </a:moveTo>
                  <a:cubicBezTo>
                    <a:pt x="38639" y="29989"/>
                    <a:pt x="29989" y="38639"/>
                    <a:pt x="19320" y="38639"/>
                  </a:cubicBezTo>
                  <a:cubicBezTo>
                    <a:pt x="8650" y="38639"/>
                    <a:pt x="0" y="29989"/>
                    <a:pt x="0" y="19320"/>
                  </a:cubicBezTo>
                  <a:cubicBezTo>
                    <a:pt x="0" y="8650"/>
                    <a:pt x="8650" y="0"/>
                    <a:pt x="19320" y="0"/>
                  </a:cubicBezTo>
                  <a:cubicBezTo>
                    <a:pt x="29989" y="0"/>
                    <a:pt x="38639" y="8650"/>
                    <a:pt x="38639" y="1932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31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BB4AE5F0-D6A9-4B96-B92B-ED178AA6A6A9}"/>
                </a:ext>
              </a:extLst>
            </p:cNvPr>
            <p:cNvSpPr/>
            <p:nvPr/>
          </p:nvSpPr>
          <p:spPr>
            <a:xfrm>
              <a:off x="824418" y="2716927"/>
              <a:ext cx="154878" cy="161962"/>
            </a:xfrm>
            <a:custGeom>
              <a:avLst/>
              <a:gdLst>
                <a:gd name="connsiteX0" fmla="*/ 151981 w 154878"/>
                <a:gd name="connsiteY0" fmla="*/ 2898 h 161962"/>
                <a:gd name="connsiteX1" fmla="*/ 138457 w 154878"/>
                <a:gd name="connsiteY1" fmla="*/ 2898 h 161962"/>
                <a:gd name="connsiteX2" fmla="*/ 124933 w 154878"/>
                <a:gd name="connsiteY2" fmla="*/ 16422 h 161962"/>
                <a:gd name="connsiteX3" fmla="*/ 105614 w 154878"/>
                <a:gd name="connsiteY3" fmla="*/ 2254 h 161962"/>
                <a:gd name="connsiteX4" fmla="*/ 97242 w 154878"/>
                <a:gd name="connsiteY4" fmla="*/ 966 h 161962"/>
                <a:gd name="connsiteX5" fmla="*/ 52163 w 154878"/>
                <a:gd name="connsiteY5" fmla="*/ 13846 h 161962"/>
                <a:gd name="connsiteX6" fmla="*/ 48299 w 154878"/>
                <a:gd name="connsiteY6" fmla="*/ 16422 h 161962"/>
                <a:gd name="connsiteX7" fmla="*/ 31555 w 154878"/>
                <a:gd name="connsiteY7" fmla="*/ 33165 h 161962"/>
                <a:gd name="connsiteX8" fmla="*/ 9660 w 154878"/>
                <a:gd name="connsiteY8" fmla="*/ 33165 h 161962"/>
                <a:gd name="connsiteX9" fmla="*/ 0 w 154878"/>
                <a:gd name="connsiteY9" fmla="*/ 42825 h 161962"/>
                <a:gd name="connsiteX10" fmla="*/ 9660 w 154878"/>
                <a:gd name="connsiteY10" fmla="*/ 52485 h 161962"/>
                <a:gd name="connsiteX11" fmla="*/ 35419 w 154878"/>
                <a:gd name="connsiteY11" fmla="*/ 52485 h 161962"/>
                <a:gd name="connsiteX12" fmla="*/ 42503 w 154878"/>
                <a:gd name="connsiteY12" fmla="*/ 49909 h 161962"/>
                <a:gd name="connsiteX13" fmla="*/ 59891 w 154878"/>
                <a:gd name="connsiteY13" fmla="*/ 32521 h 161962"/>
                <a:gd name="connsiteX14" fmla="*/ 73414 w 154878"/>
                <a:gd name="connsiteY14" fmla="*/ 72448 h 161962"/>
                <a:gd name="connsiteX15" fmla="*/ 43147 w 154878"/>
                <a:gd name="connsiteY15" fmla="*/ 92412 h 161962"/>
                <a:gd name="connsiteX16" fmla="*/ 38639 w 154878"/>
                <a:gd name="connsiteY16" fmla="*/ 102072 h 161962"/>
                <a:gd name="connsiteX17" fmla="*/ 45079 w 154878"/>
                <a:gd name="connsiteY17" fmla="*/ 147151 h 161962"/>
                <a:gd name="connsiteX18" fmla="*/ 54739 w 154878"/>
                <a:gd name="connsiteY18" fmla="*/ 155522 h 161962"/>
                <a:gd name="connsiteX19" fmla="*/ 56027 w 154878"/>
                <a:gd name="connsiteY19" fmla="*/ 155522 h 161962"/>
                <a:gd name="connsiteX20" fmla="*/ 64399 w 154878"/>
                <a:gd name="connsiteY20" fmla="*/ 144575 h 161962"/>
                <a:gd name="connsiteX21" fmla="*/ 58603 w 154878"/>
                <a:gd name="connsiteY21" fmla="*/ 105292 h 161962"/>
                <a:gd name="connsiteX22" fmla="*/ 85006 w 154878"/>
                <a:gd name="connsiteY22" fmla="*/ 87904 h 161962"/>
                <a:gd name="connsiteX23" fmla="*/ 77922 w 154878"/>
                <a:gd name="connsiteY23" fmla="*/ 103360 h 161962"/>
                <a:gd name="connsiteX24" fmla="*/ 77278 w 154878"/>
                <a:gd name="connsiteY24" fmla="*/ 108512 h 161962"/>
                <a:gd name="connsiteX25" fmla="*/ 83718 w 154878"/>
                <a:gd name="connsiteY25" fmla="*/ 153591 h 161962"/>
                <a:gd name="connsiteX26" fmla="*/ 93378 w 154878"/>
                <a:gd name="connsiteY26" fmla="*/ 161962 h 161962"/>
                <a:gd name="connsiteX27" fmla="*/ 94666 w 154878"/>
                <a:gd name="connsiteY27" fmla="*/ 161962 h 161962"/>
                <a:gd name="connsiteX28" fmla="*/ 103038 w 154878"/>
                <a:gd name="connsiteY28" fmla="*/ 151015 h 161962"/>
                <a:gd name="connsiteX29" fmla="*/ 97242 w 154878"/>
                <a:gd name="connsiteY29" fmla="*/ 107868 h 161962"/>
                <a:gd name="connsiteX30" fmla="*/ 112053 w 154878"/>
                <a:gd name="connsiteY30" fmla="*/ 74380 h 161962"/>
                <a:gd name="connsiteX31" fmla="*/ 113341 w 154878"/>
                <a:gd name="connsiteY31" fmla="*/ 67940 h 161962"/>
                <a:gd name="connsiteX32" fmla="*/ 112053 w 154878"/>
                <a:gd name="connsiteY32" fmla="*/ 61501 h 161962"/>
                <a:gd name="connsiteX33" fmla="*/ 101750 w 154878"/>
                <a:gd name="connsiteY33" fmla="*/ 22861 h 161962"/>
                <a:gd name="connsiteX34" fmla="*/ 119781 w 154878"/>
                <a:gd name="connsiteY34" fmla="*/ 36385 h 161962"/>
                <a:gd name="connsiteX35" fmla="*/ 132661 w 154878"/>
                <a:gd name="connsiteY35" fmla="*/ 35741 h 161962"/>
                <a:gd name="connsiteX36" fmla="*/ 151981 w 154878"/>
                <a:gd name="connsiteY36" fmla="*/ 16422 h 161962"/>
                <a:gd name="connsiteX37" fmla="*/ 151981 w 154878"/>
                <a:gd name="connsiteY37" fmla="*/ 2898 h 161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54878" h="161962">
                  <a:moveTo>
                    <a:pt x="151981" y="2898"/>
                  </a:moveTo>
                  <a:cubicBezTo>
                    <a:pt x="148117" y="-966"/>
                    <a:pt x="142321" y="-966"/>
                    <a:pt x="138457" y="2898"/>
                  </a:cubicBezTo>
                  <a:lnTo>
                    <a:pt x="124933" y="16422"/>
                  </a:lnTo>
                  <a:lnTo>
                    <a:pt x="105614" y="2254"/>
                  </a:lnTo>
                  <a:cubicBezTo>
                    <a:pt x="103038" y="322"/>
                    <a:pt x="99818" y="-322"/>
                    <a:pt x="97242" y="966"/>
                  </a:cubicBezTo>
                  <a:lnTo>
                    <a:pt x="52163" y="13846"/>
                  </a:lnTo>
                  <a:cubicBezTo>
                    <a:pt x="50875" y="14490"/>
                    <a:pt x="48943" y="15134"/>
                    <a:pt x="48299" y="16422"/>
                  </a:cubicBezTo>
                  <a:lnTo>
                    <a:pt x="31555" y="33165"/>
                  </a:lnTo>
                  <a:lnTo>
                    <a:pt x="9660" y="33165"/>
                  </a:lnTo>
                  <a:cubicBezTo>
                    <a:pt x="4508" y="33165"/>
                    <a:pt x="0" y="37673"/>
                    <a:pt x="0" y="42825"/>
                  </a:cubicBezTo>
                  <a:cubicBezTo>
                    <a:pt x="0" y="47977"/>
                    <a:pt x="4508" y="52485"/>
                    <a:pt x="9660" y="52485"/>
                  </a:cubicBezTo>
                  <a:lnTo>
                    <a:pt x="35419" y="52485"/>
                  </a:lnTo>
                  <a:cubicBezTo>
                    <a:pt x="37995" y="52485"/>
                    <a:pt x="40571" y="51197"/>
                    <a:pt x="42503" y="49909"/>
                  </a:cubicBezTo>
                  <a:lnTo>
                    <a:pt x="59891" y="32521"/>
                  </a:lnTo>
                  <a:lnTo>
                    <a:pt x="73414" y="72448"/>
                  </a:lnTo>
                  <a:lnTo>
                    <a:pt x="43147" y="92412"/>
                  </a:lnTo>
                  <a:cubicBezTo>
                    <a:pt x="39927" y="94344"/>
                    <a:pt x="38639" y="98208"/>
                    <a:pt x="38639" y="102072"/>
                  </a:cubicBezTo>
                  <a:lnTo>
                    <a:pt x="45079" y="147151"/>
                  </a:lnTo>
                  <a:cubicBezTo>
                    <a:pt x="45723" y="151659"/>
                    <a:pt x="49587" y="155522"/>
                    <a:pt x="54739" y="155522"/>
                  </a:cubicBezTo>
                  <a:cubicBezTo>
                    <a:pt x="55383" y="155522"/>
                    <a:pt x="55383" y="155522"/>
                    <a:pt x="56027" y="155522"/>
                  </a:cubicBezTo>
                  <a:cubicBezTo>
                    <a:pt x="61179" y="154878"/>
                    <a:pt x="65043" y="149727"/>
                    <a:pt x="64399" y="144575"/>
                  </a:cubicBezTo>
                  <a:lnTo>
                    <a:pt x="58603" y="105292"/>
                  </a:lnTo>
                  <a:lnTo>
                    <a:pt x="85006" y="87904"/>
                  </a:lnTo>
                  <a:lnTo>
                    <a:pt x="77922" y="103360"/>
                  </a:lnTo>
                  <a:cubicBezTo>
                    <a:pt x="77278" y="105292"/>
                    <a:pt x="76634" y="106580"/>
                    <a:pt x="77278" y="108512"/>
                  </a:cubicBezTo>
                  <a:lnTo>
                    <a:pt x="83718" y="153591"/>
                  </a:lnTo>
                  <a:cubicBezTo>
                    <a:pt x="84362" y="158098"/>
                    <a:pt x="88226" y="161962"/>
                    <a:pt x="93378" y="161962"/>
                  </a:cubicBezTo>
                  <a:cubicBezTo>
                    <a:pt x="94022" y="161962"/>
                    <a:pt x="94022" y="161962"/>
                    <a:pt x="94666" y="161962"/>
                  </a:cubicBezTo>
                  <a:cubicBezTo>
                    <a:pt x="99818" y="161318"/>
                    <a:pt x="103682" y="156166"/>
                    <a:pt x="103038" y="151015"/>
                  </a:cubicBezTo>
                  <a:lnTo>
                    <a:pt x="97242" y="107868"/>
                  </a:lnTo>
                  <a:lnTo>
                    <a:pt x="112053" y="74380"/>
                  </a:lnTo>
                  <a:cubicBezTo>
                    <a:pt x="112053" y="74380"/>
                    <a:pt x="113341" y="69872"/>
                    <a:pt x="113341" y="67940"/>
                  </a:cubicBezTo>
                  <a:cubicBezTo>
                    <a:pt x="113341" y="65365"/>
                    <a:pt x="112053" y="61501"/>
                    <a:pt x="112053" y="61501"/>
                  </a:cubicBezTo>
                  <a:lnTo>
                    <a:pt x="101750" y="22861"/>
                  </a:lnTo>
                  <a:lnTo>
                    <a:pt x="119781" y="36385"/>
                  </a:lnTo>
                  <a:cubicBezTo>
                    <a:pt x="123645" y="38961"/>
                    <a:pt x="128797" y="38961"/>
                    <a:pt x="132661" y="35741"/>
                  </a:cubicBezTo>
                  <a:lnTo>
                    <a:pt x="151981" y="16422"/>
                  </a:lnTo>
                  <a:cubicBezTo>
                    <a:pt x="155844" y="12558"/>
                    <a:pt x="155844" y="6762"/>
                    <a:pt x="151981" y="2898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31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E45202D1-D624-43F6-91E6-4209DBD70078}"/>
                </a:ext>
              </a:extLst>
            </p:cNvPr>
            <p:cNvSpPr/>
            <p:nvPr/>
          </p:nvSpPr>
          <p:spPr>
            <a:xfrm>
              <a:off x="692788" y="2749216"/>
              <a:ext cx="154662" cy="167668"/>
            </a:xfrm>
            <a:custGeom>
              <a:avLst/>
              <a:gdLst>
                <a:gd name="connsiteX0" fmla="*/ 153526 w 154662"/>
                <a:gd name="connsiteY0" fmla="*/ 37583 h 167668"/>
                <a:gd name="connsiteX1" fmla="*/ 140646 w 154662"/>
                <a:gd name="connsiteY1" fmla="*/ 33076 h 167668"/>
                <a:gd name="connsiteX2" fmla="*/ 122615 w 154662"/>
                <a:gd name="connsiteY2" fmla="*/ 42091 h 167668"/>
                <a:gd name="connsiteX3" fmla="*/ 107803 w 154662"/>
                <a:gd name="connsiteY3" fmla="*/ 17620 h 167668"/>
                <a:gd name="connsiteX4" fmla="*/ 102007 w 154662"/>
                <a:gd name="connsiteY4" fmla="*/ 13112 h 167668"/>
                <a:gd name="connsiteX5" fmla="*/ 56928 w 154662"/>
                <a:gd name="connsiteY5" fmla="*/ 232 h 167668"/>
                <a:gd name="connsiteX6" fmla="*/ 47269 w 154662"/>
                <a:gd name="connsiteY6" fmla="*/ 2808 h 167668"/>
                <a:gd name="connsiteX7" fmla="*/ 29237 w 154662"/>
                <a:gd name="connsiteY7" fmla="*/ 20840 h 167668"/>
                <a:gd name="connsiteX8" fmla="*/ 16357 w 154662"/>
                <a:gd name="connsiteY8" fmla="*/ 4096 h 167668"/>
                <a:gd name="connsiteX9" fmla="*/ 3478 w 154662"/>
                <a:gd name="connsiteY9" fmla="*/ 1520 h 167668"/>
                <a:gd name="connsiteX10" fmla="*/ 1546 w 154662"/>
                <a:gd name="connsiteY10" fmla="*/ 15044 h 167668"/>
                <a:gd name="connsiteX11" fmla="*/ 20865 w 154662"/>
                <a:gd name="connsiteY11" fmla="*/ 40803 h 167668"/>
                <a:gd name="connsiteX12" fmla="*/ 27949 w 154662"/>
                <a:gd name="connsiteY12" fmla="*/ 44667 h 167668"/>
                <a:gd name="connsiteX13" fmla="*/ 35677 w 154662"/>
                <a:gd name="connsiteY13" fmla="*/ 42091 h 167668"/>
                <a:gd name="connsiteX14" fmla="*/ 54352 w 154662"/>
                <a:gd name="connsiteY14" fmla="*/ 23416 h 167668"/>
                <a:gd name="connsiteX15" fmla="*/ 42761 w 154662"/>
                <a:gd name="connsiteY15" fmla="*/ 67207 h 167668"/>
                <a:gd name="connsiteX16" fmla="*/ 41473 w 154662"/>
                <a:gd name="connsiteY16" fmla="*/ 73647 h 167668"/>
                <a:gd name="connsiteX17" fmla="*/ 45337 w 154662"/>
                <a:gd name="connsiteY17" fmla="*/ 84594 h 167668"/>
                <a:gd name="connsiteX18" fmla="*/ 63368 w 154662"/>
                <a:gd name="connsiteY18" fmla="*/ 113574 h 167668"/>
                <a:gd name="connsiteX19" fmla="*/ 51776 w 154662"/>
                <a:gd name="connsiteY19" fmla="*/ 154789 h 167668"/>
                <a:gd name="connsiteX20" fmla="*/ 58216 w 154662"/>
                <a:gd name="connsiteY20" fmla="*/ 167025 h 167668"/>
                <a:gd name="connsiteX21" fmla="*/ 60792 w 154662"/>
                <a:gd name="connsiteY21" fmla="*/ 167668 h 167668"/>
                <a:gd name="connsiteX22" fmla="*/ 69808 w 154662"/>
                <a:gd name="connsiteY22" fmla="*/ 160585 h 167668"/>
                <a:gd name="connsiteX23" fmla="*/ 82688 w 154662"/>
                <a:gd name="connsiteY23" fmla="*/ 115506 h 167668"/>
                <a:gd name="connsiteX24" fmla="*/ 81400 w 154662"/>
                <a:gd name="connsiteY24" fmla="*/ 107778 h 167668"/>
                <a:gd name="connsiteX25" fmla="*/ 70452 w 154662"/>
                <a:gd name="connsiteY25" fmla="*/ 90390 h 167668"/>
                <a:gd name="connsiteX26" fmla="*/ 96211 w 154662"/>
                <a:gd name="connsiteY26" fmla="*/ 105846 h 167668"/>
                <a:gd name="connsiteX27" fmla="*/ 96211 w 154662"/>
                <a:gd name="connsiteY27" fmla="*/ 152213 h 167668"/>
                <a:gd name="connsiteX28" fmla="*/ 105871 w 154662"/>
                <a:gd name="connsiteY28" fmla="*/ 161873 h 167668"/>
                <a:gd name="connsiteX29" fmla="*/ 115531 w 154662"/>
                <a:gd name="connsiteY29" fmla="*/ 152213 h 167668"/>
                <a:gd name="connsiteX30" fmla="*/ 115531 w 154662"/>
                <a:gd name="connsiteY30" fmla="*/ 100694 h 167668"/>
                <a:gd name="connsiteX31" fmla="*/ 111023 w 154662"/>
                <a:gd name="connsiteY31" fmla="*/ 92322 h 167668"/>
                <a:gd name="connsiteX32" fmla="*/ 83332 w 154662"/>
                <a:gd name="connsiteY32" fmla="*/ 75579 h 167668"/>
                <a:gd name="connsiteX33" fmla="*/ 95567 w 154662"/>
                <a:gd name="connsiteY33" fmla="*/ 35651 h 167668"/>
                <a:gd name="connsiteX34" fmla="*/ 110379 w 154662"/>
                <a:gd name="connsiteY34" fmla="*/ 60123 h 167668"/>
                <a:gd name="connsiteX35" fmla="*/ 118751 w 154662"/>
                <a:gd name="connsiteY35" fmla="*/ 64631 h 167668"/>
                <a:gd name="connsiteX36" fmla="*/ 123259 w 154662"/>
                <a:gd name="connsiteY36" fmla="*/ 63343 h 167668"/>
                <a:gd name="connsiteX37" fmla="*/ 149018 w 154662"/>
                <a:gd name="connsiteY37" fmla="*/ 50463 h 167668"/>
                <a:gd name="connsiteX38" fmla="*/ 153526 w 154662"/>
                <a:gd name="connsiteY38" fmla="*/ 37583 h 167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54662" h="167668">
                  <a:moveTo>
                    <a:pt x="153526" y="37583"/>
                  </a:moveTo>
                  <a:cubicBezTo>
                    <a:pt x="150950" y="33076"/>
                    <a:pt x="145154" y="31144"/>
                    <a:pt x="140646" y="33076"/>
                  </a:cubicBezTo>
                  <a:lnTo>
                    <a:pt x="122615" y="42091"/>
                  </a:lnTo>
                  <a:lnTo>
                    <a:pt x="107803" y="17620"/>
                  </a:lnTo>
                  <a:cubicBezTo>
                    <a:pt x="106515" y="15688"/>
                    <a:pt x="104583" y="13756"/>
                    <a:pt x="102007" y="13112"/>
                  </a:cubicBezTo>
                  <a:lnTo>
                    <a:pt x="56928" y="232"/>
                  </a:lnTo>
                  <a:cubicBezTo>
                    <a:pt x="53708" y="-412"/>
                    <a:pt x="49844" y="232"/>
                    <a:pt x="47269" y="2808"/>
                  </a:cubicBezTo>
                  <a:lnTo>
                    <a:pt x="29237" y="20840"/>
                  </a:lnTo>
                  <a:lnTo>
                    <a:pt x="16357" y="4096"/>
                  </a:lnTo>
                  <a:cubicBezTo>
                    <a:pt x="14425" y="-412"/>
                    <a:pt x="7985" y="-1056"/>
                    <a:pt x="3478" y="1520"/>
                  </a:cubicBezTo>
                  <a:cubicBezTo>
                    <a:pt x="-386" y="4740"/>
                    <a:pt x="-1030" y="11180"/>
                    <a:pt x="1546" y="15044"/>
                  </a:cubicBezTo>
                  <a:lnTo>
                    <a:pt x="20865" y="40803"/>
                  </a:lnTo>
                  <a:cubicBezTo>
                    <a:pt x="22797" y="42735"/>
                    <a:pt x="25373" y="44667"/>
                    <a:pt x="27949" y="44667"/>
                  </a:cubicBezTo>
                  <a:cubicBezTo>
                    <a:pt x="30525" y="44667"/>
                    <a:pt x="33745" y="44023"/>
                    <a:pt x="35677" y="42091"/>
                  </a:cubicBezTo>
                  <a:lnTo>
                    <a:pt x="54352" y="23416"/>
                  </a:lnTo>
                  <a:lnTo>
                    <a:pt x="42761" y="67207"/>
                  </a:lnTo>
                  <a:cubicBezTo>
                    <a:pt x="42117" y="69139"/>
                    <a:pt x="41473" y="71715"/>
                    <a:pt x="41473" y="73647"/>
                  </a:cubicBezTo>
                  <a:cubicBezTo>
                    <a:pt x="41473" y="77511"/>
                    <a:pt x="42761" y="81374"/>
                    <a:pt x="45337" y="84594"/>
                  </a:cubicBezTo>
                  <a:lnTo>
                    <a:pt x="63368" y="113574"/>
                  </a:lnTo>
                  <a:lnTo>
                    <a:pt x="51776" y="154789"/>
                  </a:lnTo>
                  <a:cubicBezTo>
                    <a:pt x="50488" y="159941"/>
                    <a:pt x="53064" y="165093"/>
                    <a:pt x="58216" y="167025"/>
                  </a:cubicBezTo>
                  <a:cubicBezTo>
                    <a:pt x="58860" y="167025"/>
                    <a:pt x="60148" y="167668"/>
                    <a:pt x="60792" y="167668"/>
                  </a:cubicBezTo>
                  <a:cubicBezTo>
                    <a:pt x="65300" y="167668"/>
                    <a:pt x="69164" y="165093"/>
                    <a:pt x="69808" y="160585"/>
                  </a:cubicBezTo>
                  <a:lnTo>
                    <a:pt x="82688" y="115506"/>
                  </a:lnTo>
                  <a:cubicBezTo>
                    <a:pt x="83332" y="112930"/>
                    <a:pt x="83332" y="109710"/>
                    <a:pt x="81400" y="107778"/>
                  </a:cubicBezTo>
                  <a:lnTo>
                    <a:pt x="70452" y="90390"/>
                  </a:lnTo>
                  <a:lnTo>
                    <a:pt x="96211" y="105846"/>
                  </a:lnTo>
                  <a:lnTo>
                    <a:pt x="96211" y="152213"/>
                  </a:lnTo>
                  <a:cubicBezTo>
                    <a:pt x="96211" y="157365"/>
                    <a:pt x="100719" y="161873"/>
                    <a:pt x="105871" y="161873"/>
                  </a:cubicBezTo>
                  <a:cubicBezTo>
                    <a:pt x="111023" y="161873"/>
                    <a:pt x="115531" y="157365"/>
                    <a:pt x="115531" y="152213"/>
                  </a:cubicBezTo>
                  <a:lnTo>
                    <a:pt x="115531" y="100694"/>
                  </a:lnTo>
                  <a:cubicBezTo>
                    <a:pt x="115531" y="97474"/>
                    <a:pt x="113599" y="94254"/>
                    <a:pt x="111023" y="92322"/>
                  </a:cubicBezTo>
                  <a:lnTo>
                    <a:pt x="83332" y="75579"/>
                  </a:lnTo>
                  <a:lnTo>
                    <a:pt x="95567" y="35651"/>
                  </a:lnTo>
                  <a:lnTo>
                    <a:pt x="110379" y="60123"/>
                  </a:lnTo>
                  <a:cubicBezTo>
                    <a:pt x="112311" y="63343"/>
                    <a:pt x="115531" y="64631"/>
                    <a:pt x="118751" y="64631"/>
                  </a:cubicBezTo>
                  <a:cubicBezTo>
                    <a:pt x="120039" y="64631"/>
                    <a:pt x="121971" y="63987"/>
                    <a:pt x="123259" y="63343"/>
                  </a:cubicBezTo>
                  <a:lnTo>
                    <a:pt x="149018" y="50463"/>
                  </a:lnTo>
                  <a:cubicBezTo>
                    <a:pt x="154170" y="47887"/>
                    <a:pt x="156102" y="42091"/>
                    <a:pt x="153526" y="37583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31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5" name="Graphic 108" descr="Bullseye">
            <a:extLst>
              <a:ext uri="{FF2B5EF4-FFF2-40B4-BE49-F238E27FC236}">
                <a16:creationId xmlns:a16="http://schemas.microsoft.com/office/drawing/2014/main" id="{6792B4E8-5D5F-47C4-B6A1-284B9A77B6E1}"/>
              </a:ext>
            </a:extLst>
          </p:cNvPr>
          <p:cNvGrpSpPr/>
          <p:nvPr/>
        </p:nvGrpSpPr>
        <p:grpSpPr>
          <a:xfrm>
            <a:off x="666505" y="3782928"/>
            <a:ext cx="309113" cy="309113"/>
            <a:chOff x="666505" y="3782928"/>
            <a:chExt cx="309113" cy="309113"/>
          </a:xfrm>
        </p:grpSpPr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706DFA44-728C-4073-A1DA-38E85C17139E}"/>
                </a:ext>
              </a:extLst>
            </p:cNvPr>
            <p:cNvSpPr/>
            <p:nvPr/>
          </p:nvSpPr>
          <p:spPr>
            <a:xfrm>
              <a:off x="783710" y="3810297"/>
              <a:ext cx="164538" cy="164216"/>
            </a:xfrm>
            <a:custGeom>
              <a:avLst/>
              <a:gdLst>
                <a:gd name="connsiteX0" fmla="*/ 135559 w 164538"/>
                <a:gd name="connsiteY0" fmla="*/ 28979 h 164216"/>
                <a:gd name="connsiteX1" fmla="*/ 132339 w 164538"/>
                <a:gd name="connsiteY1" fmla="*/ 0 h 164216"/>
                <a:gd name="connsiteX2" fmla="*/ 96920 w 164538"/>
                <a:gd name="connsiteY2" fmla="*/ 35419 h 164216"/>
                <a:gd name="connsiteX3" fmla="*/ 98852 w 164538"/>
                <a:gd name="connsiteY3" fmla="*/ 52163 h 164216"/>
                <a:gd name="connsiteX4" fmla="*/ 47333 w 164538"/>
                <a:gd name="connsiteY4" fmla="*/ 103682 h 164216"/>
                <a:gd name="connsiteX5" fmla="*/ 32199 w 164538"/>
                <a:gd name="connsiteY5" fmla="*/ 99818 h 164216"/>
                <a:gd name="connsiteX6" fmla="*/ 0 w 164538"/>
                <a:gd name="connsiteY6" fmla="*/ 132017 h 164216"/>
                <a:gd name="connsiteX7" fmla="*/ 32199 w 164538"/>
                <a:gd name="connsiteY7" fmla="*/ 164216 h 164216"/>
                <a:gd name="connsiteX8" fmla="*/ 64399 w 164538"/>
                <a:gd name="connsiteY8" fmla="*/ 132017 h 164216"/>
                <a:gd name="connsiteX9" fmla="*/ 60857 w 164538"/>
                <a:gd name="connsiteY9" fmla="*/ 117205 h 164216"/>
                <a:gd name="connsiteX10" fmla="*/ 112375 w 164538"/>
                <a:gd name="connsiteY10" fmla="*/ 65687 h 164216"/>
                <a:gd name="connsiteX11" fmla="*/ 129119 w 164538"/>
                <a:gd name="connsiteY11" fmla="*/ 67618 h 164216"/>
                <a:gd name="connsiteX12" fmla="*/ 164538 w 164538"/>
                <a:gd name="connsiteY12" fmla="*/ 32199 h 164216"/>
                <a:gd name="connsiteX13" fmla="*/ 135559 w 164538"/>
                <a:gd name="connsiteY13" fmla="*/ 28979 h 164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64538" h="164216">
                  <a:moveTo>
                    <a:pt x="135559" y="28979"/>
                  </a:moveTo>
                  <a:lnTo>
                    <a:pt x="132339" y="0"/>
                  </a:lnTo>
                  <a:lnTo>
                    <a:pt x="96920" y="35419"/>
                  </a:lnTo>
                  <a:lnTo>
                    <a:pt x="98852" y="52163"/>
                  </a:lnTo>
                  <a:lnTo>
                    <a:pt x="47333" y="103682"/>
                  </a:lnTo>
                  <a:cubicBezTo>
                    <a:pt x="42825" y="101428"/>
                    <a:pt x="37673" y="99818"/>
                    <a:pt x="32199" y="99818"/>
                  </a:cubicBezTo>
                  <a:cubicBezTo>
                    <a:pt x="14490" y="99818"/>
                    <a:pt x="0" y="114307"/>
                    <a:pt x="0" y="132017"/>
                  </a:cubicBezTo>
                  <a:cubicBezTo>
                    <a:pt x="0" y="149727"/>
                    <a:pt x="14490" y="164216"/>
                    <a:pt x="32199" y="164216"/>
                  </a:cubicBezTo>
                  <a:cubicBezTo>
                    <a:pt x="49909" y="164216"/>
                    <a:pt x="64399" y="149727"/>
                    <a:pt x="64399" y="132017"/>
                  </a:cubicBezTo>
                  <a:cubicBezTo>
                    <a:pt x="64399" y="126543"/>
                    <a:pt x="63111" y="121713"/>
                    <a:pt x="60857" y="117205"/>
                  </a:cubicBezTo>
                  <a:lnTo>
                    <a:pt x="112375" y="65687"/>
                  </a:lnTo>
                  <a:lnTo>
                    <a:pt x="129119" y="67618"/>
                  </a:lnTo>
                  <a:lnTo>
                    <a:pt x="164538" y="32199"/>
                  </a:lnTo>
                  <a:lnTo>
                    <a:pt x="135559" y="28979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31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72FECBB9-E6EE-44C6-BB99-BF461AA46DA6}"/>
                </a:ext>
              </a:extLst>
            </p:cNvPr>
            <p:cNvSpPr/>
            <p:nvPr/>
          </p:nvSpPr>
          <p:spPr>
            <a:xfrm>
              <a:off x="693874" y="3819957"/>
              <a:ext cx="244714" cy="244714"/>
            </a:xfrm>
            <a:custGeom>
              <a:avLst/>
              <a:gdLst>
                <a:gd name="connsiteX0" fmla="*/ 227971 w 244714"/>
                <a:gd name="connsiteY0" fmla="*/ 66974 h 244714"/>
                <a:gd name="connsiteX1" fmla="*/ 223785 w 244714"/>
                <a:gd name="connsiteY1" fmla="*/ 71482 h 244714"/>
                <a:gd name="connsiteX2" fmla="*/ 217667 w 244714"/>
                <a:gd name="connsiteY2" fmla="*/ 70838 h 244714"/>
                <a:gd name="connsiteX3" fmla="*/ 210905 w 244714"/>
                <a:gd name="connsiteY3" fmla="*/ 69872 h 244714"/>
                <a:gd name="connsiteX4" fmla="*/ 225395 w 244714"/>
                <a:gd name="connsiteY4" fmla="*/ 122357 h 244714"/>
                <a:gd name="connsiteX5" fmla="*/ 122357 w 244714"/>
                <a:gd name="connsiteY5" fmla="*/ 225395 h 244714"/>
                <a:gd name="connsiteX6" fmla="*/ 19320 w 244714"/>
                <a:gd name="connsiteY6" fmla="*/ 122357 h 244714"/>
                <a:gd name="connsiteX7" fmla="*/ 122357 w 244714"/>
                <a:gd name="connsiteY7" fmla="*/ 19320 h 244714"/>
                <a:gd name="connsiteX8" fmla="*/ 174842 w 244714"/>
                <a:gd name="connsiteY8" fmla="*/ 33809 h 244714"/>
                <a:gd name="connsiteX9" fmla="*/ 174198 w 244714"/>
                <a:gd name="connsiteY9" fmla="*/ 27369 h 244714"/>
                <a:gd name="connsiteX10" fmla="*/ 173232 w 244714"/>
                <a:gd name="connsiteY10" fmla="*/ 20930 h 244714"/>
                <a:gd name="connsiteX11" fmla="*/ 177740 w 244714"/>
                <a:gd name="connsiteY11" fmla="*/ 16422 h 244714"/>
                <a:gd name="connsiteX12" fmla="*/ 179994 w 244714"/>
                <a:gd name="connsiteY12" fmla="*/ 14168 h 244714"/>
                <a:gd name="connsiteX13" fmla="*/ 122357 w 244714"/>
                <a:gd name="connsiteY13" fmla="*/ 0 h 244714"/>
                <a:gd name="connsiteX14" fmla="*/ 0 w 244714"/>
                <a:gd name="connsiteY14" fmla="*/ 122357 h 244714"/>
                <a:gd name="connsiteX15" fmla="*/ 122357 w 244714"/>
                <a:gd name="connsiteY15" fmla="*/ 244714 h 244714"/>
                <a:gd name="connsiteX16" fmla="*/ 244714 w 244714"/>
                <a:gd name="connsiteY16" fmla="*/ 122357 h 244714"/>
                <a:gd name="connsiteX17" fmla="*/ 230225 w 244714"/>
                <a:gd name="connsiteY17" fmla="*/ 65043 h 244714"/>
                <a:gd name="connsiteX18" fmla="*/ 227971 w 244714"/>
                <a:gd name="connsiteY18" fmla="*/ 66974 h 244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44714" h="244714">
                  <a:moveTo>
                    <a:pt x="227971" y="66974"/>
                  </a:moveTo>
                  <a:lnTo>
                    <a:pt x="223785" y="71482"/>
                  </a:lnTo>
                  <a:lnTo>
                    <a:pt x="217667" y="70838"/>
                  </a:lnTo>
                  <a:lnTo>
                    <a:pt x="210905" y="69872"/>
                  </a:lnTo>
                  <a:cubicBezTo>
                    <a:pt x="219921" y="85328"/>
                    <a:pt x="225395" y="103038"/>
                    <a:pt x="225395" y="122357"/>
                  </a:cubicBezTo>
                  <a:cubicBezTo>
                    <a:pt x="225395" y="179028"/>
                    <a:pt x="179028" y="225395"/>
                    <a:pt x="122357" y="225395"/>
                  </a:cubicBezTo>
                  <a:cubicBezTo>
                    <a:pt x="65687" y="225395"/>
                    <a:pt x="19320" y="179028"/>
                    <a:pt x="19320" y="122357"/>
                  </a:cubicBezTo>
                  <a:cubicBezTo>
                    <a:pt x="19320" y="65687"/>
                    <a:pt x="65687" y="19320"/>
                    <a:pt x="122357" y="19320"/>
                  </a:cubicBezTo>
                  <a:cubicBezTo>
                    <a:pt x="141355" y="19320"/>
                    <a:pt x="159386" y="24471"/>
                    <a:pt x="174842" y="33809"/>
                  </a:cubicBezTo>
                  <a:lnTo>
                    <a:pt x="174198" y="27369"/>
                  </a:lnTo>
                  <a:lnTo>
                    <a:pt x="173232" y="20930"/>
                  </a:lnTo>
                  <a:lnTo>
                    <a:pt x="177740" y="16422"/>
                  </a:lnTo>
                  <a:lnTo>
                    <a:pt x="179994" y="14168"/>
                  </a:lnTo>
                  <a:cubicBezTo>
                    <a:pt x="162606" y="5152"/>
                    <a:pt x="143287" y="0"/>
                    <a:pt x="122357" y="0"/>
                  </a:cubicBezTo>
                  <a:cubicBezTo>
                    <a:pt x="54739" y="0"/>
                    <a:pt x="0" y="54739"/>
                    <a:pt x="0" y="122357"/>
                  </a:cubicBezTo>
                  <a:cubicBezTo>
                    <a:pt x="0" y="189976"/>
                    <a:pt x="54739" y="244714"/>
                    <a:pt x="122357" y="244714"/>
                  </a:cubicBezTo>
                  <a:cubicBezTo>
                    <a:pt x="189976" y="244714"/>
                    <a:pt x="244714" y="189976"/>
                    <a:pt x="244714" y="122357"/>
                  </a:cubicBezTo>
                  <a:cubicBezTo>
                    <a:pt x="244714" y="101428"/>
                    <a:pt x="239563" y="82108"/>
                    <a:pt x="230225" y="65043"/>
                  </a:cubicBezTo>
                  <a:lnTo>
                    <a:pt x="227971" y="66974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31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0142AF0A-87DE-4D44-81B6-395BE0EBBE0C}"/>
                </a:ext>
              </a:extLst>
            </p:cNvPr>
            <p:cNvSpPr/>
            <p:nvPr/>
          </p:nvSpPr>
          <p:spPr>
            <a:xfrm>
              <a:off x="738953" y="3865036"/>
              <a:ext cx="154556" cy="154556"/>
            </a:xfrm>
            <a:custGeom>
              <a:avLst/>
              <a:gdLst>
                <a:gd name="connsiteX0" fmla="*/ 131051 w 154556"/>
                <a:gd name="connsiteY0" fmla="*/ 55383 h 154556"/>
                <a:gd name="connsiteX1" fmla="*/ 135237 w 154556"/>
                <a:gd name="connsiteY1" fmla="*/ 77278 h 154556"/>
                <a:gd name="connsiteX2" fmla="*/ 77278 w 154556"/>
                <a:gd name="connsiteY2" fmla="*/ 135237 h 154556"/>
                <a:gd name="connsiteX3" fmla="*/ 19320 w 154556"/>
                <a:gd name="connsiteY3" fmla="*/ 77278 h 154556"/>
                <a:gd name="connsiteX4" fmla="*/ 77278 w 154556"/>
                <a:gd name="connsiteY4" fmla="*/ 19320 h 154556"/>
                <a:gd name="connsiteX5" fmla="*/ 99174 w 154556"/>
                <a:gd name="connsiteY5" fmla="*/ 23505 h 154556"/>
                <a:gd name="connsiteX6" fmla="*/ 113663 w 154556"/>
                <a:gd name="connsiteY6" fmla="*/ 9016 h 154556"/>
                <a:gd name="connsiteX7" fmla="*/ 77278 w 154556"/>
                <a:gd name="connsiteY7" fmla="*/ 0 h 154556"/>
                <a:gd name="connsiteX8" fmla="*/ 0 w 154556"/>
                <a:gd name="connsiteY8" fmla="*/ 77278 h 154556"/>
                <a:gd name="connsiteX9" fmla="*/ 77278 w 154556"/>
                <a:gd name="connsiteY9" fmla="*/ 154557 h 154556"/>
                <a:gd name="connsiteX10" fmla="*/ 154557 w 154556"/>
                <a:gd name="connsiteY10" fmla="*/ 77278 h 154556"/>
                <a:gd name="connsiteX11" fmla="*/ 145541 w 154556"/>
                <a:gd name="connsiteY11" fmla="*/ 40893 h 154556"/>
                <a:gd name="connsiteX12" fmla="*/ 131051 w 154556"/>
                <a:gd name="connsiteY12" fmla="*/ 55383 h 154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4556" h="154556">
                  <a:moveTo>
                    <a:pt x="131051" y="55383"/>
                  </a:moveTo>
                  <a:cubicBezTo>
                    <a:pt x="133949" y="62145"/>
                    <a:pt x="135237" y="69550"/>
                    <a:pt x="135237" y="77278"/>
                  </a:cubicBezTo>
                  <a:cubicBezTo>
                    <a:pt x="135237" y="109156"/>
                    <a:pt x="109156" y="135237"/>
                    <a:pt x="77278" y="135237"/>
                  </a:cubicBezTo>
                  <a:cubicBezTo>
                    <a:pt x="45401" y="135237"/>
                    <a:pt x="19320" y="109156"/>
                    <a:pt x="19320" y="77278"/>
                  </a:cubicBezTo>
                  <a:cubicBezTo>
                    <a:pt x="19320" y="45401"/>
                    <a:pt x="45401" y="19320"/>
                    <a:pt x="77278" y="19320"/>
                  </a:cubicBezTo>
                  <a:cubicBezTo>
                    <a:pt x="85006" y="19320"/>
                    <a:pt x="92412" y="20930"/>
                    <a:pt x="99174" y="23505"/>
                  </a:cubicBezTo>
                  <a:lnTo>
                    <a:pt x="113663" y="9016"/>
                  </a:lnTo>
                  <a:cubicBezTo>
                    <a:pt x="102716" y="3220"/>
                    <a:pt x="90480" y="0"/>
                    <a:pt x="77278" y="0"/>
                  </a:cubicBezTo>
                  <a:cubicBezTo>
                    <a:pt x="34775" y="0"/>
                    <a:pt x="0" y="34775"/>
                    <a:pt x="0" y="77278"/>
                  </a:cubicBezTo>
                  <a:cubicBezTo>
                    <a:pt x="0" y="119781"/>
                    <a:pt x="34775" y="154557"/>
                    <a:pt x="77278" y="154557"/>
                  </a:cubicBezTo>
                  <a:cubicBezTo>
                    <a:pt x="119781" y="154557"/>
                    <a:pt x="154557" y="119781"/>
                    <a:pt x="154557" y="77278"/>
                  </a:cubicBezTo>
                  <a:cubicBezTo>
                    <a:pt x="154557" y="64077"/>
                    <a:pt x="151337" y="51841"/>
                    <a:pt x="145541" y="40893"/>
                  </a:cubicBezTo>
                  <a:lnTo>
                    <a:pt x="131051" y="55383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31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9" name="Graphic 109" descr="Bug">
            <a:extLst>
              <a:ext uri="{FF2B5EF4-FFF2-40B4-BE49-F238E27FC236}">
                <a16:creationId xmlns:a16="http://schemas.microsoft.com/office/drawing/2014/main" id="{0F62D458-307A-47F4-BB9E-A3F00DED0A73}"/>
              </a:ext>
            </a:extLst>
          </p:cNvPr>
          <p:cNvGrpSpPr/>
          <p:nvPr/>
        </p:nvGrpSpPr>
        <p:grpSpPr>
          <a:xfrm>
            <a:off x="1215565" y="4933563"/>
            <a:ext cx="270637" cy="284368"/>
            <a:chOff x="1215565" y="4933563"/>
            <a:chExt cx="270637" cy="284368"/>
          </a:xfrm>
          <a:solidFill>
            <a:srgbClr val="7F7F7F"/>
          </a:solidFill>
        </p:grpSpPr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54411299-35F8-48A2-A144-59B543F7A9F1}"/>
                </a:ext>
              </a:extLst>
            </p:cNvPr>
            <p:cNvSpPr/>
            <p:nvPr/>
          </p:nvSpPr>
          <p:spPr>
            <a:xfrm>
              <a:off x="1297027" y="4933563"/>
              <a:ext cx="107582" cy="100510"/>
            </a:xfrm>
            <a:custGeom>
              <a:avLst/>
              <a:gdLst>
                <a:gd name="connsiteX0" fmla="*/ 3852 w 107582"/>
                <a:gd name="connsiteY0" fmla="*/ 12607 h 100510"/>
                <a:gd name="connsiteX1" fmla="*/ 18663 w 107582"/>
                <a:gd name="connsiteY1" fmla="*/ 26131 h 100510"/>
                <a:gd name="connsiteX2" fmla="*/ 26713 w 107582"/>
                <a:gd name="connsiteY2" fmla="*/ 45450 h 100510"/>
                <a:gd name="connsiteX3" fmla="*/ 5461 w 107582"/>
                <a:gd name="connsiteY3" fmla="*/ 84733 h 100510"/>
                <a:gd name="connsiteX4" fmla="*/ 8037 w 107582"/>
                <a:gd name="connsiteY4" fmla="*/ 100511 h 100510"/>
                <a:gd name="connsiteX5" fmla="*/ 96907 w 107582"/>
                <a:gd name="connsiteY5" fmla="*/ 100511 h 100510"/>
                <a:gd name="connsiteX6" fmla="*/ 90790 w 107582"/>
                <a:gd name="connsiteY6" fmla="*/ 56720 h 100510"/>
                <a:gd name="connsiteX7" fmla="*/ 80808 w 107582"/>
                <a:gd name="connsiteY7" fmla="*/ 46094 h 100510"/>
                <a:gd name="connsiteX8" fmla="*/ 89180 w 107582"/>
                <a:gd name="connsiteY8" fmla="*/ 25809 h 100510"/>
                <a:gd name="connsiteX9" fmla="*/ 103991 w 107582"/>
                <a:gd name="connsiteY9" fmla="*/ 12285 h 100510"/>
                <a:gd name="connsiteX10" fmla="*/ 106889 w 107582"/>
                <a:gd name="connsiteY10" fmla="*/ 3591 h 100510"/>
                <a:gd name="connsiteX11" fmla="*/ 98195 w 107582"/>
                <a:gd name="connsiteY11" fmla="*/ 693 h 100510"/>
                <a:gd name="connsiteX12" fmla="*/ 78232 w 107582"/>
                <a:gd name="connsiteY12" fmla="*/ 18725 h 100510"/>
                <a:gd name="connsiteX13" fmla="*/ 68894 w 107582"/>
                <a:gd name="connsiteY13" fmla="*/ 39976 h 100510"/>
                <a:gd name="connsiteX14" fmla="*/ 38627 w 107582"/>
                <a:gd name="connsiteY14" fmla="*/ 39332 h 100510"/>
                <a:gd name="connsiteX15" fmla="*/ 29289 w 107582"/>
                <a:gd name="connsiteY15" fmla="*/ 18725 h 100510"/>
                <a:gd name="connsiteX16" fmla="*/ 9325 w 107582"/>
                <a:gd name="connsiteY16" fmla="*/ 693 h 100510"/>
                <a:gd name="connsiteX17" fmla="*/ 632 w 107582"/>
                <a:gd name="connsiteY17" fmla="*/ 3591 h 100510"/>
                <a:gd name="connsiteX18" fmla="*/ 3852 w 107582"/>
                <a:gd name="connsiteY18" fmla="*/ 12607 h 1005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07582" h="100510">
                  <a:moveTo>
                    <a:pt x="3852" y="12607"/>
                  </a:moveTo>
                  <a:cubicBezTo>
                    <a:pt x="9969" y="15505"/>
                    <a:pt x="15121" y="20335"/>
                    <a:pt x="18663" y="26131"/>
                  </a:cubicBezTo>
                  <a:cubicBezTo>
                    <a:pt x="22849" y="32570"/>
                    <a:pt x="25425" y="39010"/>
                    <a:pt x="26713" y="45450"/>
                  </a:cubicBezTo>
                  <a:cubicBezTo>
                    <a:pt x="13833" y="53822"/>
                    <a:pt x="5461" y="68312"/>
                    <a:pt x="5461" y="84733"/>
                  </a:cubicBezTo>
                  <a:cubicBezTo>
                    <a:pt x="5461" y="90207"/>
                    <a:pt x="6427" y="95359"/>
                    <a:pt x="8037" y="100511"/>
                  </a:cubicBezTo>
                  <a:lnTo>
                    <a:pt x="96907" y="100511"/>
                  </a:lnTo>
                  <a:cubicBezTo>
                    <a:pt x="101415" y="87631"/>
                    <a:pt x="100771" y="72497"/>
                    <a:pt x="90790" y="56720"/>
                  </a:cubicBezTo>
                  <a:cubicBezTo>
                    <a:pt x="88214" y="52534"/>
                    <a:pt x="84672" y="48992"/>
                    <a:pt x="80808" y="46094"/>
                  </a:cubicBezTo>
                  <a:cubicBezTo>
                    <a:pt x="82096" y="39332"/>
                    <a:pt x="84994" y="32570"/>
                    <a:pt x="89180" y="25809"/>
                  </a:cubicBezTo>
                  <a:cubicBezTo>
                    <a:pt x="93044" y="20013"/>
                    <a:pt x="98195" y="15183"/>
                    <a:pt x="103991" y="12285"/>
                  </a:cubicBezTo>
                  <a:cubicBezTo>
                    <a:pt x="107211" y="10675"/>
                    <a:pt x="108499" y="6811"/>
                    <a:pt x="106889" y="3591"/>
                  </a:cubicBezTo>
                  <a:cubicBezTo>
                    <a:pt x="105279" y="371"/>
                    <a:pt x="101415" y="-917"/>
                    <a:pt x="98195" y="693"/>
                  </a:cubicBezTo>
                  <a:cubicBezTo>
                    <a:pt x="90146" y="4879"/>
                    <a:pt x="83062" y="10997"/>
                    <a:pt x="78232" y="18725"/>
                  </a:cubicBezTo>
                  <a:cubicBezTo>
                    <a:pt x="73402" y="26131"/>
                    <a:pt x="70504" y="33214"/>
                    <a:pt x="68894" y="39976"/>
                  </a:cubicBezTo>
                  <a:cubicBezTo>
                    <a:pt x="58268" y="36434"/>
                    <a:pt x="47965" y="36434"/>
                    <a:pt x="38627" y="39332"/>
                  </a:cubicBezTo>
                  <a:cubicBezTo>
                    <a:pt x="37017" y="32892"/>
                    <a:pt x="33797" y="25809"/>
                    <a:pt x="29289" y="18725"/>
                  </a:cubicBezTo>
                  <a:cubicBezTo>
                    <a:pt x="24459" y="10997"/>
                    <a:pt x="17375" y="4557"/>
                    <a:pt x="9325" y="693"/>
                  </a:cubicBezTo>
                  <a:cubicBezTo>
                    <a:pt x="6105" y="-917"/>
                    <a:pt x="2242" y="371"/>
                    <a:pt x="632" y="3591"/>
                  </a:cubicBezTo>
                  <a:cubicBezTo>
                    <a:pt x="-978" y="6811"/>
                    <a:pt x="632" y="11319"/>
                    <a:pt x="3852" y="1260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31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00C618A0-34DE-4544-BC8E-4E5F490DB32D}"/>
                </a:ext>
              </a:extLst>
            </p:cNvPr>
            <p:cNvSpPr/>
            <p:nvPr/>
          </p:nvSpPr>
          <p:spPr>
            <a:xfrm>
              <a:off x="1215565" y="4996552"/>
              <a:ext cx="270637" cy="221379"/>
            </a:xfrm>
            <a:custGeom>
              <a:avLst/>
              <a:gdLst>
                <a:gd name="connsiteX0" fmla="*/ 266917 w 270637"/>
                <a:gd name="connsiteY0" fmla="*/ 139272 h 221379"/>
                <a:gd name="connsiteX1" fmla="*/ 228278 w 270637"/>
                <a:gd name="connsiteY1" fmla="*/ 100955 h 221379"/>
                <a:gd name="connsiteX2" fmla="*/ 223448 w 270637"/>
                <a:gd name="connsiteY2" fmla="*/ 99023 h 221379"/>
                <a:gd name="connsiteX3" fmla="*/ 197366 w 270637"/>
                <a:gd name="connsiteY3" fmla="*/ 99023 h 221379"/>
                <a:gd name="connsiteX4" fmla="*/ 194468 w 270637"/>
                <a:gd name="connsiteY4" fmla="*/ 83245 h 221379"/>
                <a:gd name="connsiteX5" fmla="*/ 221194 w 270637"/>
                <a:gd name="connsiteY5" fmla="*/ 77771 h 221379"/>
                <a:gd name="connsiteX6" fmla="*/ 228600 w 270637"/>
                <a:gd name="connsiteY6" fmla="*/ 71009 h 221379"/>
                <a:gd name="connsiteX7" fmla="*/ 244699 w 270637"/>
                <a:gd name="connsiteY7" fmla="*/ 12407 h 221379"/>
                <a:gd name="connsiteX8" fmla="*/ 237937 w 270637"/>
                <a:gd name="connsiteY8" fmla="*/ 493 h 221379"/>
                <a:gd name="connsiteX9" fmla="*/ 226024 w 270637"/>
                <a:gd name="connsiteY9" fmla="*/ 7255 h 221379"/>
                <a:gd name="connsiteX10" fmla="*/ 211534 w 270637"/>
                <a:gd name="connsiteY10" fmla="*/ 60061 h 221379"/>
                <a:gd name="connsiteX11" fmla="*/ 189316 w 270637"/>
                <a:gd name="connsiteY11" fmla="*/ 64569 h 221379"/>
                <a:gd name="connsiteX12" fmla="*/ 183199 w 270637"/>
                <a:gd name="connsiteY12" fmla="*/ 53300 h 221379"/>
                <a:gd name="connsiteX13" fmla="*/ 85957 w 270637"/>
                <a:gd name="connsiteY13" fmla="*/ 53300 h 221379"/>
                <a:gd name="connsiteX14" fmla="*/ 79839 w 270637"/>
                <a:gd name="connsiteY14" fmla="*/ 64891 h 221379"/>
                <a:gd name="connsiteX15" fmla="*/ 53435 w 270637"/>
                <a:gd name="connsiteY15" fmla="*/ 59739 h 221379"/>
                <a:gd name="connsiteX16" fmla="*/ 41844 w 270637"/>
                <a:gd name="connsiteY16" fmla="*/ 7577 h 221379"/>
                <a:gd name="connsiteX17" fmla="*/ 30252 w 270637"/>
                <a:gd name="connsiteY17" fmla="*/ 171 h 221379"/>
                <a:gd name="connsiteX18" fmla="*/ 22846 w 270637"/>
                <a:gd name="connsiteY18" fmla="*/ 11763 h 221379"/>
                <a:gd name="connsiteX19" fmla="*/ 35726 w 270637"/>
                <a:gd name="connsiteY19" fmla="*/ 70365 h 221379"/>
                <a:gd name="connsiteX20" fmla="*/ 43454 w 270637"/>
                <a:gd name="connsiteY20" fmla="*/ 77771 h 221379"/>
                <a:gd name="connsiteX21" fmla="*/ 74365 w 270637"/>
                <a:gd name="connsiteY21" fmla="*/ 83567 h 221379"/>
                <a:gd name="connsiteX22" fmla="*/ 71467 w 270637"/>
                <a:gd name="connsiteY22" fmla="*/ 98701 h 221379"/>
                <a:gd name="connsiteX23" fmla="*/ 47318 w 270637"/>
                <a:gd name="connsiteY23" fmla="*/ 98701 h 221379"/>
                <a:gd name="connsiteX24" fmla="*/ 42488 w 270637"/>
                <a:gd name="connsiteY24" fmla="*/ 100633 h 221379"/>
                <a:gd name="connsiteX25" fmla="*/ 3849 w 270637"/>
                <a:gd name="connsiteY25" fmla="*/ 138950 h 221379"/>
                <a:gd name="connsiteX26" fmla="*/ 1917 w 270637"/>
                <a:gd name="connsiteY26" fmla="*/ 152473 h 221379"/>
                <a:gd name="connsiteX27" fmla="*/ 15440 w 270637"/>
                <a:gd name="connsiteY27" fmla="*/ 154405 h 221379"/>
                <a:gd name="connsiteX28" fmla="*/ 52147 w 270637"/>
                <a:gd name="connsiteY28" fmla="*/ 118020 h 221379"/>
                <a:gd name="connsiteX29" fmla="*/ 69213 w 270637"/>
                <a:gd name="connsiteY29" fmla="*/ 118020 h 221379"/>
                <a:gd name="connsiteX30" fmla="*/ 68891 w 270637"/>
                <a:gd name="connsiteY30" fmla="*/ 125426 h 221379"/>
                <a:gd name="connsiteX31" fmla="*/ 70823 w 270637"/>
                <a:gd name="connsiteY31" fmla="*/ 140560 h 221379"/>
                <a:gd name="connsiteX32" fmla="*/ 46352 w 270637"/>
                <a:gd name="connsiteY32" fmla="*/ 147000 h 221379"/>
                <a:gd name="connsiteX33" fmla="*/ 39590 w 270637"/>
                <a:gd name="connsiteY33" fmla="*/ 153117 h 221379"/>
                <a:gd name="connsiteX34" fmla="*/ 19304 w 270637"/>
                <a:gd name="connsiteY34" fmla="*/ 208178 h 221379"/>
                <a:gd name="connsiteX35" fmla="*/ 25100 w 270637"/>
                <a:gd name="connsiteY35" fmla="*/ 220414 h 221379"/>
                <a:gd name="connsiteX36" fmla="*/ 28320 w 270637"/>
                <a:gd name="connsiteY36" fmla="*/ 221058 h 221379"/>
                <a:gd name="connsiteX37" fmla="*/ 37336 w 270637"/>
                <a:gd name="connsiteY37" fmla="*/ 214618 h 221379"/>
                <a:gd name="connsiteX38" fmla="*/ 55689 w 270637"/>
                <a:gd name="connsiteY38" fmla="*/ 164065 h 221379"/>
                <a:gd name="connsiteX39" fmla="*/ 77907 w 270637"/>
                <a:gd name="connsiteY39" fmla="*/ 158591 h 221379"/>
                <a:gd name="connsiteX40" fmla="*/ 123630 w 270637"/>
                <a:gd name="connsiteY40" fmla="*/ 189825 h 221379"/>
                <a:gd name="connsiteX41" fmla="*/ 128460 w 270637"/>
                <a:gd name="connsiteY41" fmla="*/ 180165 h 221379"/>
                <a:gd name="connsiteX42" fmla="*/ 128460 w 270637"/>
                <a:gd name="connsiteY42" fmla="*/ 118342 h 221379"/>
                <a:gd name="connsiteX43" fmla="*/ 134578 w 270637"/>
                <a:gd name="connsiteY43" fmla="*/ 112224 h 221379"/>
                <a:gd name="connsiteX44" fmla="*/ 140695 w 270637"/>
                <a:gd name="connsiteY44" fmla="*/ 118342 h 221379"/>
                <a:gd name="connsiteX45" fmla="*/ 140695 w 270637"/>
                <a:gd name="connsiteY45" fmla="*/ 180487 h 221379"/>
                <a:gd name="connsiteX46" fmla="*/ 145203 w 270637"/>
                <a:gd name="connsiteY46" fmla="*/ 190147 h 221379"/>
                <a:gd name="connsiteX47" fmla="*/ 190604 w 270637"/>
                <a:gd name="connsiteY47" fmla="*/ 158269 h 221379"/>
                <a:gd name="connsiteX48" fmla="*/ 214754 w 270637"/>
                <a:gd name="connsiteY48" fmla="*/ 164387 h 221379"/>
                <a:gd name="connsiteX49" fmla="*/ 233107 w 270637"/>
                <a:gd name="connsiteY49" fmla="*/ 214940 h 221379"/>
                <a:gd name="connsiteX50" fmla="*/ 242123 w 270637"/>
                <a:gd name="connsiteY50" fmla="*/ 221380 h 221379"/>
                <a:gd name="connsiteX51" fmla="*/ 245343 w 270637"/>
                <a:gd name="connsiteY51" fmla="*/ 220736 h 221379"/>
                <a:gd name="connsiteX52" fmla="*/ 251139 w 270637"/>
                <a:gd name="connsiteY52" fmla="*/ 208500 h 221379"/>
                <a:gd name="connsiteX53" fmla="*/ 230853 w 270637"/>
                <a:gd name="connsiteY53" fmla="*/ 153117 h 221379"/>
                <a:gd name="connsiteX54" fmla="*/ 224092 w 270637"/>
                <a:gd name="connsiteY54" fmla="*/ 147000 h 221379"/>
                <a:gd name="connsiteX55" fmla="*/ 197688 w 270637"/>
                <a:gd name="connsiteY55" fmla="*/ 140238 h 221379"/>
                <a:gd name="connsiteX56" fmla="*/ 199298 w 270637"/>
                <a:gd name="connsiteY56" fmla="*/ 125748 h 221379"/>
                <a:gd name="connsiteX57" fmla="*/ 198976 w 270637"/>
                <a:gd name="connsiteY57" fmla="*/ 118342 h 221379"/>
                <a:gd name="connsiteX58" fmla="*/ 218296 w 270637"/>
                <a:gd name="connsiteY58" fmla="*/ 118342 h 221379"/>
                <a:gd name="connsiteX59" fmla="*/ 254681 w 270637"/>
                <a:gd name="connsiteY59" fmla="*/ 155049 h 221379"/>
                <a:gd name="connsiteX60" fmla="*/ 268205 w 270637"/>
                <a:gd name="connsiteY60" fmla="*/ 153117 h 221379"/>
                <a:gd name="connsiteX61" fmla="*/ 266917 w 270637"/>
                <a:gd name="connsiteY61" fmla="*/ 139272 h 221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270637" h="221379">
                  <a:moveTo>
                    <a:pt x="266917" y="139272"/>
                  </a:moveTo>
                  <a:lnTo>
                    <a:pt x="228278" y="100955"/>
                  </a:lnTo>
                  <a:cubicBezTo>
                    <a:pt x="226990" y="99989"/>
                    <a:pt x="225380" y="99345"/>
                    <a:pt x="223448" y="99023"/>
                  </a:cubicBezTo>
                  <a:lnTo>
                    <a:pt x="197366" y="99023"/>
                  </a:lnTo>
                  <a:cubicBezTo>
                    <a:pt x="196722" y="93871"/>
                    <a:pt x="195756" y="88397"/>
                    <a:pt x="194468" y="83245"/>
                  </a:cubicBezTo>
                  <a:lnTo>
                    <a:pt x="221194" y="77771"/>
                  </a:lnTo>
                  <a:cubicBezTo>
                    <a:pt x="224736" y="77127"/>
                    <a:pt x="227634" y="74229"/>
                    <a:pt x="228600" y="71009"/>
                  </a:cubicBezTo>
                  <a:lnTo>
                    <a:pt x="244699" y="12407"/>
                  </a:lnTo>
                  <a:cubicBezTo>
                    <a:pt x="245987" y="7255"/>
                    <a:pt x="243089" y="2103"/>
                    <a:pt x="237937" y="493"/>
                  </a:cubicBezTo>
                  <a:cubicBezTo>
                    <a:pt x="232785" y="-795"/>
                    <a:pt x="227634" y="2103"/>
                    <a:pt x="226024" y="7255"/>
                  </a:cubicBezTo>
                  <a:lnTo>
                    <a:pt x="211534" y="60061"/>
                  </a:lnTo>
                  <a:lnTo>
                    <a:pt x="189316" y="64569"/>
                  </a:lnTo>
                  <a:cubicBezTo>
                    <a:pt x="187384" y="59739"/>
                    <a:pt x="185452" y="55876"/>
                    <a:pt x="183199" y="53300"/>
                  </a:cubicBezTo>
                  <a:lnTo>
                    <a:pt x="85957" y="53300"/>
                  </a:lnTo>
                  <a:cubicBezTo>
                    <a:pt x="83703" y="55876"/>
                    <a:pt x="81449" y="59739"/>
                    <a:pt x="79839" y="64891"/>
                  </a:cubicBezTo>
                  <a:lnTo>
                    <a:pt x="53435" y="59739"/>
                  </a:lnTo>
                  <a:lnTo>
                    <a:pt x="41844" y="7577"/>
                  </a:lnTo>
                  <a:cubicBezTo>
                    <a:pt x="40556" y="2425"/>
                    <a:pt x="35404" y="-795"/>
                    <a:pt x="30252" y="171"/>
                  </a:cubicBezTo>
                  <a:cubicBezTo>
                    <a:pt x="25100" y="1459"/>
                    <a:pt x="21880" y="6611"/>
                    <a:pt x="22846" y="11763"/>
                  </a:cubicBezTo>
                  <a:lnTo>
                    <a:pt x="35726" y="70365"/>
                  </a:lnTo>
                  <a:cubicBezTo>
                    <a:pt x="36692" y="74229"/>
                    <a:pt x="39590" y="77127"/>
                    <a:pt x="43454" y="77771"/>
                  </a:cubicBezTo>
                  <a:lnTo>
                    <a:pt x="74365" y="83567"/>
                  </a:lnTo>
                  <a:cubicBezTo>
                    <a:pt x="73399" y="88719"/>
                    <a:pt x="72433" y="93871"/>
                    <a:pt x="71467" y="98701"/>
                  </a:cubicBezTo>
                  <a:lnTo>
                    <a:pt x="47318" y="98701"/>
                  </a:lnTo>
                  <a:cubicBezTo>
                    <a:pt x="45708" y="99023"/>
                    <a:pt x="44098" y="99667"/>
                    <a:pt x="42488" y="100633"/>
                  </a:cubicBezTo>
                  <a:lnTo>
                    <a:pt x="3849" y="138950"/>
                  </a:lnTo>
                  <a:cubicBezTo>
                    <a:pt x="-337" y="142170"/>
                    <a:pt x="-1303" y="148287"/>
                    <a:pt x="1917" y="152473"/>
                  </a:cubicBezTo>
                  <a:cubicBezTo>
                    <a:pt x="5137" y="156659"/>
                    <a:pt x="11254" y="157625"/>
                    <a:pt x="15440" y="154405"/>
                  </a:cubicBezTo>
                  <a:lnTo>
                    <a:pt x="52147" y="118020"/>
                  </a:lnTo>
                  <a:lnTo>
                    <a:pt x="69213" y="118020"/>
                  </a:lnTo>
                  <a:cubicBezTo>
                    <a:pt x="68891" y="120918"/>
                    <a:pt x="68891" y="123494"/>
                    <a:pt x="68891" y="125426"/>
                  </a:cubicBezTo>
                  <a:cubicBezTo>
                    <a:pt x="68891" y="130578"/>
                    <a:pt x="69535" y="135730"/>
                    <a:pt x="70823" y="140560"/>
                  </a:cubicBezTo>
                  <a:lnTo>
                    <a:pt x="46352" y="147000"/>
                  </a:lnTo>
                  <a:cubicBezTo>
                    <a:pt x="43132" y="147643"/>
                    <a:pt x="40878" y="149897"/>
                    <a:pt x="39590" y="153117"/>
                  </a:cubicBezTo>
                  <a:lnTo>
                    <a:pt x="19304" y="208178"/>
                  </a:lnTo>
                  <a:cubicBezTo>
                    <a:pt x="17372" y="213330"/>
                    <a:pt x="19948" y="218804"/>
                    <a:pt x="25100" y="220414"/>
                  </a:cubicBezTo>
                  <a:cubicBezTo>
                    <a:pt x="26066" y="220736"/>
                    <a:pt x="27354" y="221058"/>
                    <a:pt x="28320" y="221058"/>
                  </a:cubicBezTo>
                  <a:cubicBezTo>
                    <a:pt x="32184" y="221058"/>
                    <a:pt x="36048" y="218482"/>
                    <a:pt x="37336" y="214618"/>
                  </a:cubicBezTo>
                  <a:lnTo>
                    <a:pt x="55689" y="164065"/>
                  </a:lnTo>
                  <a:lnTo>
                    <a:pt x="77907" y="158591"/>
                  </a:lnTo>
                  <a:cubicBezTo>
                    <a:pt x="87567" y="175013"/>
                    <a:pt x="103988" y="186927"/>
                    <a:pt x="123630" y="189825"/>
                  </a:cubicBezTo>
                  <a:cubicBezTo>
                    <a:pt x="126528" y="187571"/>
                    <a:pt x="128460" y="184029"/>
                    <a:pt x="128460" y="180165"/>
                  </a:cubicBezTo>
                  <a:lnTo>
                    <a:pt x="128460" y="118342"/>
                  </a:lnTo>
                  <a:cubicBezTo>
                    <a:pt x="128460" y="114800"/>
                    <a:pt x="131358" y="112224"/>
                    <a:pt x="134578" y="112224"/>
                  </a:cubicBezTo>
                  <a:cubicBezTo>
                    <a:pt x="138120" y="112224"/>
                    <a:pt x="140695" y="115122"/>
                    <a:pt x="140695" y="118342"/>
                  </a:cubicBezTo>
                  <a:lnTo>
                    <a:pt x="140695" y="180487"/>
                  </a:lnTo>
                  <a:cubicBezTo>
                    <a:pt x="140695" y="184351"/>
                    <a:pt x="142627" y="187893"/>
                    <a:pt x="145203" y="190147"/>
                  </a:cubicBezTo>
                  <a:cubicBezTo>
                    <a:pt x="164523" y="186927"/>
                    <a:pt x="180945" y="175013"/>
                    <a:pt x="190604" y="158269"/>
                  </a:cubicBezTo>
                  <a:lnTo>
                    <a:pt x="214754" y="164387"/>
                  </a:lnTo>
                  <a:lnTo>
                    <a:pt x="233107" y="214940"/>
                  </a:lnTo>
                  <a:cubicBezTo>
                    <a:pt x="234395" y="218804"/>
                    <a:pt x="238259" y="221380"/>
                    <a:pt x="242123" y="221380"/>
                  </a:cubicBezTo>
                  <a:cubicBezTo>
                    <a:pt x="243089" y="221380"/>
                    <a:pt x="244377" y="221058"/>
                    <a:pt x="245343" y="220736"/>
                  </a:cubicBezTo>
                  <a:cubicBezTo>
                    <a:pt x="250495" y="218804"/>
                    <a:pt x="253071" y="213330"/>
                    <a:pt x="251139" y="208500"/>
                  </a:cubicBezTo>
                  <a:lnTo>
                    <a:pt x="230853" y="153117"/>
                  </a:lnTo>
                  <a:cubicBezTo>
                    <a:pt x="229887" y="150219"/>
                    <a:pt x="227312" y="147965"/>
                    <a:pt x="224092" y="147000"/>
                  </a:cubicBezTo>
                  <a:lnTo>
                    <a:pt x="197688" y="140238"/>
                  </a:lnTo>
                  <a:cubicBezTo>
                    <a:pt x="198654" y="135408"/>
                    <a:pt x="199298" y="130578"/>
                    <a:pt x="199298" y="125748"/>
                  </a:cubicBezTo>
                  <a:cubicBezTo>
                    <a:pt x="199298" y="123494"/>
                    <a:pt x="199298" y="120918"/>
                    <a:pt x="198976" y="118342"/>
                  </a:cubicBezTo>
                  <a:lnTo>
                    <a:pt x="218296" y="118342"/>
                  </a:lnTo>
                  <a:lnTo>
                    <a:pt x="254681" y="155049"/>
                  </a:lnTo>
                  <a:cubicBezTo>
                    <a:pt x="258867" y="158269"/>
                    <a:pt x="264985" y="157303"/>
                    <a:pt x="268205" y="153117"/>
                  </a:cubicBezTo>
                  <a:cubicBezTo>
                    <a:pt x="272069" y="148609"/>
                    <a:pt x="271103" y="142492"/>
                    <a:pt x="266917" y="139272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31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2" name="Graphic 101" descr="Research">
            <a:extLst>
              <a:ext uri="{FF2B5EF4-FFF2-40B4-BE49-F238E27FC236}">
                <a16:creationId xmlns:a16="http://schemas.microsoft.com/office/drawing/2014/main" id="{77758D9F-AEBB-4975-B22F-EAB8F2CF9880}"/>
              </a:ext>
            </a:extLst>
          </p:cNvPr>
          <p:cNvGrpSpPr/>
          <p:nvPr/>
        </p:nvGrpSpPr>
        <p:grpSpPr>
          <a:xfrm>
            <a:off x="7638334" y="4921377"/>
            <a:ext cx="309113" cy="309113"/>
            <a:chOff x="7638334" y="4921377"/>
            <a:chExt cx="309113" cy="309113"/>
          </a:xfrm>
        </p:grpSpPr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B75454DA-AF57-4F27-B82E-CC2BE4FEE0CA}"/>
                </a:ext>
              </a:extLst>
            </p:cNvPr>
            <p:cNvSpPr/>
            <p:nvPr/>
          </p:nvSpPr>
          <p:spPr>
            <a:xfrm>
              <a:off x="7663447" y="4948100"/>
              <a:ext cx="254778" cy="255100"/>
            </a:xfrm>
            <a:custGeom>
              <a:avLst/>
              <a:gdLst>
                <a:gd name="connsiteX0" fmla="*/ 208331 w 254778"/>
                <a:gd name="connsiteY0" fmla="*/ 176454 h 255100"/>
                <a:gd name="connsiteX1" fmla="*/ 188368 w 254778"/>
                <a:gd name="connsiteY1" fmla="*/ 170336 h 255100"/>
                <a:gd name="connsiteX2" fmla="*/ 173878 w 254778"/>
                <a:gd name="connsiteY2" fmla="*/ 156168 h 255100"/>
                <a:gd name="connsiteX3" fmla="*/ 193841 w 254778"/>
                <a:gd name="connsiteY3" fmla="*/ 97566 h 255100"/>
                <a:gd name="connsiteX4" fmla="*/ 97244 w 254778"/>
                <a:gd name="connsiteY4" fmla="*/ 2 h 255100"/>
                <a:gd name="connsiteX5" fmla="*/ 2 w 254778"/>
                <a:gd name="connsiteY5" fmla="*/ 96600 h 255100"/>
                <a:gd name="connsiteX6" fmla="*/ 96600 w 254778"/>
                <a:gd name="connsiteY6" fmla="*/ 193841 h 255100"/>
                <a:gd name="connsiteX7" fmla="*/ 155846 w 254778"/>
                <a:gd name="connsiteY7" fmla="*/ 173878 h 255100"/>
                <a:gd name="connsiteX8" fmla="*/ 170014 w 254778"/>
                <a:gd name="connsiteY8" fmla="*/ 188046 h 255100"/>
                <a:gd name="connsiteX9" fmla="*/ 176132 w 254778"/>
                <a:gd name="connsiteY9" fmla="*/ 208331 h 255100"/>
                <a:gd name="connsiteX10" fmla="*/ 216381 w 254778"/>
                <a:gd name="connsiteY10" fmla="*/ 248580 h 255100"/>
                <a:gd name="connsiteX11" fmla="*/ 248258 w 254778"/>
                <a:gd name="connsiteY11" fmla="*/ 248580 h 255100"/>
                <a:gd name="connsiteX12" fmla="*/ 248258 w 254778"/>
                <a:gd name="connsiteY12" fmla="*/ 216703 h 255100"/>
                <a:gd name="connsiteX13" fmla="*/ 208331 w 254778"/>
                <a:gd name="connsiteY13" fmla="*/ 176454 h 255100"/>
                <a:gd name="connsiteX14" fmla="*/ 97244 w 254778"/>
                <a:gd name="connsiteY14" fmla="*/ 174522 h 255100"/>
                <a:gd name="connsiteX15" fmla="*/ 19965 w 254778"/>
                <a:gd name="connsiteY15" fmla="*/ 97244 h 255100"/>
                <a:gd name="connsiteX16" fmla="*/ 97244 w 254778"/>
                <a:gd name="connsiteY16" fmla="*/ 19965 h 255100"/>
                <a:gd name="connsiteX17" fmla="*/ 174522 w 254778"/>
                <a:gd name="connsiteY17" fmla="*/ 97244 h 255100"/>
                <a:gd name="connsiteX18" fmla="*/ 97244 w 254778"/>
                <a:gd name="connsiteY18" fmla="*/ 174522 h 255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54778" h="255100">
                  <a:moveTo>
                    <a:pt x="208331" y="176454"/>
                  </a:moveTo>
                  <a:cubicBezTo>
                    <a:pt x="203179" y="171302"/>
                    <a:pt x="195451" y="168726"/>
                    <a:pt x="188368" y="170336"/>
                  </a:cubicBezTo>
                  <a:lnTo>
                    <a:pt x="173878" y="156168"/>
                  </a:lnTo>
                  <a:cubicBezTo>
                    <a:pt x="186758" y="139425"/>
                    <a:pt x="193841" y="118817"/>
                    <a:pt x="193841" y="97566"/>
                  </a:cubicBezTo>
                  <a:cubicBezTo>
                    <a:pt x="194163" y="43793"/>
                    <a:pt x="150694" y="324"/>
                    <a:pt x="97244" y="2"/>
                  </a:cubicBezTo>
                  <a:cubicBezTo>
                    <a:pt x="43793" y="-320"/>
                    <a:pt x="324" y="43149"/>
                    <a:pt x="2" y="96600"/>
                  </a:cubicBezTo>
                  <a:cubicBezTo>
                    <a:pt x="-320" y="150050"/>
                    <a:pt x="43149" y="193519"/>
                    <a:pt x="96600" y="193841"/>
                  </a:cubicBezTo>
                  <a:cubicBezTo>
                    <a:pt x="117851" y="193841"/>
                    <a:pt x="138781" y="186758"/>
                    <a:pt x="155846" y="173878"/>
                  </a:cubicBezTo>
                  <a:lnTo>
                    <a:pt x="170014" y="188046"/>
                  </a:lnTo>
                  <a:cubicBezTo>
                    <a:pt x="168726" y="195451"/>
                    <a:pt x="170980" y="202857"/>
                    <a:pt x="176132" y="208331"/>
                  </a:cubicBezTo>
                  <a:lnTo>
                    <a:pt x="216381" y="248580"/>
                  </a:lnTo>
                  <a:cubicBezTo>
                    <a:pt x="225075" y="257274"/>
                    <a:pt x="239564" y="257274"/>
                    <a:pt x="248258" y="248580"/>
                  </a:cubicBezTo>
                  <a:cubicBezTo>
                    <a:pt x="256952" y="239886"/>
                    <a:pt x="256952" y="225397"/>
                    <a:pt x="248258" y="216703"/>
                  </a:cubicBezTo>
                  <a:lnTo>
                    <a:pt x="208331" y="176454"/>
                  </a:lnTo>
                  <a:close/>
                  <a:moveTo>
                    <a:pt x="97244" y="174522"/>
                  </a:moveTo>
                  <a:cubicBezTo>
                    <a:pt x="54419" y="174522"/>
                    <a:pt x="19965" y="140069"/>
                    <a:pt x="19965" y="97244"/>
                  </a:cubicBezTo>
                  <a:cubicBezTo>
                    <a:pt x="19965" y="54419"/>
                    <a:pt x="54419" y="19965"/>
                    <a:pt x="97244" y="19965"/>
                  </a:cubicBezTo>
                  <a:cubicBezTo>
                    <a:pt x="140069" y="19965"/>
                    <a:pt x="174522" y="54419"/>
                    <a:pt x="174522" y="97244"/>
                  </a:cubicBezTo>
                  <a:cubicBezTo>
                    <a:pt x="174522" y="139747"/>
                    <a:pt x="139747" y="174522"/>
                    <a:pt x="97244" y="174522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31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8BD846A8-03E6-414A-8B29-5C5947855DFA}"/>
                </a:ext>
              </a:extLst>
            </p:cNvPr>
            <p:cNvSpPr/>
            <p:nvPr/>
          </p:nvSpPr>
          <p:spPr>
            <a:xfrm>
              <a:off x="7691462" y="4995955"/>
              <a:ext cx="138778" cy="101873"/>
            </a:xfrm>
            <a:custGeom>
              <a:avLst/>
              <a:gdLst>
                <a:gd name="connsiteX0" fmla="*/ 138457 w 138778"/>
                <a:gd name="connsiteY0" fmla="*/ 44558 h 101873"/>
                <a:gd name="connsiteX1" fmla="*/ 120103 w 138778"/>
                <a:gd name="connsiteY1" fmla="*/ 44558 h 101873"/>
                <a:gd name="connsiteX2" fmla="*/ 115917 w 138778"/>
                <a:gd name="connsiteY2" fmla="*/ 47134 h 101873"/>
                <a:gd name="connsiteX3" fmla="*/ 103682 w 138778"/>
                <a:gd name="connsiteY3" fmla="*/ 60336 h 101873"/>
                <a:gd name="connsiteX4" fmla="*/ 93378 w 138778"/>
                <a:gd name="connsiteY4" fmla="*/ 24595 h 101873"/>
                <a:gd name="connsiteX5" fmla="*/ 86294 w 138778"/>
                <a:gd name="connsiteY5" fmla="*/ 20731 h 101873"/>
                <a:gd name="connsiteX6" fmla="*/ 82430 w 138778"/>
                <a:gd name="connsiteY6" fmla="*/ 24273 h 101873"/>
                <a:gd name="connsiteX7" fmla="*/ 63111 w 138778"/>
                <a:gd name="connsiteY7" fmla="*/ 75470 h 101873"/>
                <a:gd name="connsiteX8" fmla="*/ 49909 w 138778"/>
                <a:gd name="connsiteY8" fmla="*/ 4631 h 101873"/>
                <a:gd name="connsiteX9" fmla="*/ 43469 w 138778"/>
                <a:gd name="connsiteY9" fmla="*/ 123 h 101873"/>
                <a:gd name="connsiteX10" fmla="*/ 38961 w 138778"/>
                <a:gd name="connsiteY10" fmla="*/ 3987 h 101873"/>
                <a:gd name="connsiteX11" fmla="*/ 25115 w 138778"/>
                <a:gd name="connsiteY11" fmla="*/ 44558 h 101873"/>
                <a:gd name="connsiteX12" fmla="*/ 0 w 138778"/>
                <a:gd name="connsiteY12" fmla="*/ 44558 h 101873"/>
                <a:gd name="connsiteX13" fmla="*/ 0 w 138778"/>
                <a:gd name="connsiteY13" fmla="*/ 57438 h 101873"/>
                <a:gd name="connsiteX14" fmla="*/ 29301 w 138778"/>
                <a:gd name="connsiteY14" fmla="*/ 57438 h 101873"/>
                <a:gd name="connsiteX15" fmla="*/ 34775 w 138778"/>
                <a:gd name="connsiteY15" fmla="*/ 52608 h 101873"/>
                <a:gd name="connsiteX16" fmla="*/ 42825 w 138778"/>
                <a:gd name="connsiteY16" fmla="*/ 28137 h 101873"/>
                <a:gd name="connsiteX17" fmla="*/ 55705 w 138778"/>
                <a:gd name="connsiteY17" fmla="*/ 97365 h 101873"/>
                <a:gd name="connsiteX18" fmla="*/ 60857 w 138778"/>
                <a:gd name="connsiteY18" fmla="*/ 101873 h 101873"/>
                <a:gd name="connsiteX19" fmla="*/ 61501 w 138778"/>
                <a:gd name="connsiteY19" fmla="*/ 101873 h 101873"/>
                <a:gd name="connsiteX20" fmla="*/ 66974 w 138778"/>
                <a:gd name="connsiteY20" fmla="*/ 98331 h 101873"/>
                <a:gd name="connsiteX21" fmla="*/ 87582 w 138778"/>
                <a:gd name="connsiteY21" fmla="*/ 44236 h 101873"/>
                <a:gd name="connsiteX22" fmla="*/ 95954 w 138778"/>
                <a:gd name="connsiteY22" fmla="*/ 73216 h 101873"/>
                <a:gd name="connsiteX23" fmla="*/ 103038 w 138778"/>
                <a:gd name="connsiteY23" fmla="*/ 77080 h 101873"/>
                <a:gd name="connsiteX24" fmla="*/ 105614 w 138778"/>
                <a:gd name="connsiteY24" fmla="*/ 75470 h 101873"/>
                <a:gd name="connsiteX25" fmla="*/ 123001 w 138778"/>
                <a:gd name="connsiteY25" fmla="*/ 57438 h 101873"/>
                <a:gd name="connsiteX26" fmla="*/ 138779 w 138778"/>
                <a:gd name="connsiteY26" fmla="*/ 57438 h 101873"/>
                <a:gd name="connsiteX27" fmla="*/ 138779 w 138778"/>
                <a:gd name="connsiteY27" fmla="*/ 44558 h 101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38778" h="101873">
                  <a:moveTo>
                    <a:pt x="138457" y="44558"/>
                  </a:moveTo>
                  <a:lnTo>
                    <a:pt x="120103" y="44558"/>
                  </a:lnTo>
                  <a:cubicBezTo>
                    <a:pt x="118493" y="44880"/>
                    <a:pt x="116883" y="45846"/>
                    <a:pt x="115917" y="47134"/>
                  </a:cubicBezTo>
                  <a:lnTo>
                    <a:pt x="103682" y="60336"/>
                  </a:lnTo>
                  <a:lnTo>
                    <a:pt x="93378" y="24595"/>
                  </a:lnTo>
                  <a:cubicBezTo>
                    <a:pt x="92412" y="21697"/>
                    <a:pt x="89192" y="19765"/>
                    <a:pt x="86294" y="20731"/>
                  </a:cubicBezTo>
                  <a:cubicBezTo>
                    <a:pt x="84684" y="21375"/>
                    <a:pt x="83074" y="22341"/>
                    <a:pt x="82430" y="24273"/>
                  </a:cubicBezTo>
                  <a:lnTo>
                    <a:pt x="63111" y="75470"/>
                  </a:lnTo>
                  <a:lnTo>
                    <a:pt x="49909" y="4631"/>
                  </a:lnTo>
                  <a:cubicBezTo>
                    <a:pt x="49265" y="1411"/>
                    <a:pt x="46367" y="-521"/>
                    <a:pt x="43469" y="123"/>
                  </a:cubicBezTo>
                  <a:cubicBezTo>
                    <a:pt x="41537" y="445"/>
                    <a:pt x="39927" y="2055"/>
                    <a:pt x="38961" y="3987"/>
                  </a:cubicBezTo>
                  <a:lnTo>
                    <a:pt x="25115" y="44558"/>
                  </a:lnTo>
                  <a:lnTo>
                    <a:pt x="0" y="44558"/>
                  </a:lnTo>
                  <a:lnTo>
                    <a:pt x="0" y="57438"/>
                  </a:lnTo>
                  <a:lnTo>
                    <a:pt x="29301" y="57438"/>
                  </a:lnTo>
                  <a:cubicBezTo>
                    <a:pt x="31877" y="57116"/>
                    <a:pt x="34131" y="55184"/>
                    <a:pt x="34775" y="52608"/>
                  </a:cubicBezTo>
                  <a:lnTo>
                    <a:pt x="42825" y="28137"/>
                  </a:lnTo>
                  <a:lnTo>
                    <a:pt x="55705" y="97365"/>
                  </a:lnTo>
                  <a:cubicBezTo>
                    <a:pt x="56027" y="99941"/>
                    <a:pt x="58281" y="101873"/>
                    <a:pt x="60857" y="101873"/>
                  </a:cubicBezTo>
                  <a:lnTo>
                    <a:pt x="61501" y="101873"/>
                  </a:lnTo>
                  <a:cubicBezTo>
                    <a:pt x="63755" y="101873"/>
                    <a:pt x="66009" y="100585"/>
                    <a:pt x="66974" y="98331"/>
                  </a:cubicBezTo>
                  <a:lnTo>
                    <a:pt x="87582" y="44236"/>
                  </a:lnTo>
                  <a:lnTo>
                    <a:pt x="95954" y="73216"/>
                  </a:lnTo>
                  <a:cubicBezTo>
                    <a:pt x="96920" y="76114"/>
                    <a:pt x="99818" y="78046"/>
                    <a:pt x="103038" y="77080"/>
                  </a:cubicBezTo>
                  <a:cubicBezTo>
                    <a:pt x="104004" y="76758"/>
                    <a:pt x="104970" y="76114"/>
                    <a:pt x="105614" y="75470"/>
                  </a:cubicBezTo>
                  <a:lnTo>
                    <a:pt x="123001" y="57438"/>
                  </a:lnTo>
                  <a:lnTo>
                    <a:pt x="138779" y="57438"/>
                  </a:lnTo>
                  <a:lnTo>
                    <a:pt x="138779" y="44558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31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65" name="Graphic 102" descr="Single gear">
            <a:extLst>
              <a:ext uri="{FF2B5EF4-FFF2-40B4-BE49-F238E27FC236}">
                <a16:creationId xmlns:a16="http://schemas.microsoft.com/office/drawing/2014/main" id="{559F75E5-22D6-49EC-8D69-D80ECBB04105}"/>
              </a:ext>
            </a:extLst>
          </p:cNvPr>
          <p:cNvSpPr/>
          <p:nvPr/>
        </p:nvSpPr>
        <p:spPr>
          <a:xfrm>
            <a:off x="7683412" y="1551108"/>
            <a:ext cx="219277" cy="218955"/>
          </a:xfrm>
          <a:custGeom>
            <a:avLst/>
            <a:gdLst>
              <a:gd name="connsiteX0" fmla="*/ 109478 w 219277"/>
              <a:gd name="connsiteY0" fmla="*/ 148117 h 218955"/>
              <a:gd name="connsiteX1" fmla="*/ 70838 w 219277"/>
              <a:gd name="connsiteY1" fmla="*/ 109478 h 218955"/>
              <a:gd name="connsiteX2" fmla="*/ 109478 w 219277"/>
              <a:gd name="connsiteY2" fmla="*/ 70838 h 218955"/>
              <a:gd name="connsiteX3" fmla="*/ 148117 w 219277"/>
              <a:gd name="connsiteY3" fmla="*/ 109478 h 218955"/>
              <a:gd name="connsiteX4" fmla="*/ 109478 w 219277"/>
              <a:gd name="connsiteY4" fmla="*/ 148117 h 218955"/>
              <a:gd name="connsiteX5" fmla="*/ 196416 w 219277"/>
              <a:gd name="connsiteY5" fmla="*/ 85328 h 218955"/>
              <a:gd name="connsiteX6" fmla="*/ 188044 w 219277"/>
              <a:gd name="connsiteY6" fmla="*/ 65365 h 218955"/>
              <a:gd name="connsiteX7" fmla="*/ 196094 w 219277"/>
              <a:gd name="connsiteY7" fmla="*/ 41215 h 218955"/>
              <a:gd name="connsiteX8" fmla="*/ 177740 w 219277"/>
              <a:gd name="connsiteY8" fmla="*/ 22861 h 218955"/>
              <a:gd name="connsiteX9" fmla="*/ 153591 w 219277"/>
              <a:gd name="connsiteY9" fmla="*/ 30911 h 218955"/>
              <a:gd name="connsiteX10" fmla="*/ 133305 w 219277"/>
              <a:gd name="connsiteY10" fmla="*/ 22539 h 218955"/>
              <a:gd name="connsiteX11" fmla="*/ 122357 w 219277"/>
              <a:gd name="connsiteY11" fmla="*/ 0 h 218955"/>
              <a:gd name="connsiteX12" fmla="*/ 96598 w 219277"/>
              <a:gd name="connsiteY12" fmla="*/ 0 h 218955"/>
              <a:gd name="connsiteX13" fmla="*/ 85328 w 219277"/>
              <a:gd name="connsiteY13" fmla="*/ 22539 h 218955"/>
              <a:gd name="connsiteX14" fmla="*/ 65365 w 219277"/>
              <a:gd name="connsiteY14" fmla="*/ 30911 h 218955"/>
              <a:gd name="connsiteX15" fmla="*/ 41215 w 219277"/>
              <a:gd name="connsiteY15" fmla="*/ 22861 h 218955"/>
              <a:gd name="connsiteX16" fmla="*/ 22861 w 219277"/>
              <a:gd name="connsiteY16" fmla="*/ 41215 h 218955"/>
              <a:gd name="connsiteX17" fmla="*/ 30911 w 219277"/>
              <a:gd name="connsiteY17" fmla="*/ 65365 h 218955"/>
              <a:gd name="connsiteX18" fmla="*/ 22539 w 219277"/>
              <a:gd name="connsiteY18" fmla="*/ 85650 h 218955"/>
              <a:gd name="connsiteX19" fmla="*/ 0 w 219277"/>
              <a:gd name="connsiteY19" fmla="*/ 96598 h 218955"/>
              <a:gd name="connsiteX20" fmla="*/ 0 w 219277"/>
              <a:gd name="connsiteY20" fmla="*/ 122357 h 218955"/>
              <a:gd name="connsiteX21" fmla="*/ 22539 w 219277"/>
              <a:gd name="connsiteY21" fmla="*/ 133627 h 218955"/>
              <a:gd name="connsiteX22" fmla="*/ 30911 w 219277"/>
              <a:gd name="connsiteY22" fmla="*/ 153591 h 218955"/>
              <a:gd name="connsiteX23" fmla="*/ 22861 w 219277"/>
              <a:gd name="connsiteY23" fmla="*/ 177740 h 218955"/>
              <a:gd name="connsiteX24" fmla="*/ 41215 w 219277"/>
              <a:gd name="connsiteY24" fmla="*/ 196094 h 218955"/>
              <a:gd name="connsiteX25" fmla="*/ 65365 w 219277"/>
              <a:gd name="connsiteY25" fmla="*/ 188044 h 218955"/>
              <a:gd name="connsiteX26" fmla="*/ 85650 w 219277"/>
              <a:gd name="connsiteY26" fmla="*/ 196416 h 218955"/>
              <a:gd name="connsiteX27" fmla="*/ 96920 w 219277"/>
              <a:gd name="connsiteY27" fmla="*/ 218955 h 218955"/>
              <a:gd name="connsiteX28" fmla="*/ 122679 w 219277"/>
              <a:gd name="connsiteY28" fmla="*/ 218955 h 218955"/>
              <a:gd name="connsiteX29" fmla="*/ 133949 w 219277"/>
              <a:gd name="connsiteY29" fmla="*/ 196416 h 218955"/>
              <a:gd name="connsiteX30" fmla="*/ 153913 w 219277"/>
              <a:gd name="connsiteY30" fmla="*/ 188044 h 218955"/>
              <a:gd name="connsiteX31" fmla="*/ 178062 w 219277"/>
              <a:gd name="connsiteY31" fmla="*/ 196094 h 218955"/>
              <a:gd name="connsiteX32" fmla="*/ 196416 w 219277"/>
              <a:gd name="connsiteY32" fmla="*/ 177740 h 218955"/>
              <a:gd name="connsiteX33" fmla="*/ 188366 w 219277"/>
              <a:gd name="connsiteY33" fmla="*/ 153591 h 218955"/>
              <a:gd name="connsiteX34" fmla="*/ 196738 w 219277"/>
              <a:gd name="connsiteY34" fmla="*/ 133305 h 218955"/>
              <a:gd name="connsiteX35" fmla="*/ 219277 w 219277"/>
              <a:gd name="connsiteY35" fmla="*/ 122035 h 218955"/>
              <a:gd name="connsiteX36" fmla="*/ 219277 w 219277"/>
              <a:gd name="connsiteY36" fmla="*/ 96276 h 218955"/>
              <a:gd name="connsiteX37" fmla="*/ 196416 w 219277"/>
              <a:gd name="connsiteY37" fmla="*/ 85328 h 218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19277" h="218955">
                <a:moveTo>
                  <a:pt x="109478" y="148117"/>
                </a:moveTo>
                <a:cubicBezTo>
                  <a:pt x="88226" y="148117"/>
                  <a:pt x="70838" y="130729"/>
                  <a:pt x="70838" y="109478"/>
                </a:cubicBezTo>
                <a:cubicBezTo>
                  <a:pt x="70838" y="88226"/>
                  <a:pt x="88226" y="70838"/>
                  <a:pt x="109478" y="70838"/>
                </a:cubicBezTo>
                <a:cubicBezTo>
                  <a:pt x="130729" y="70838"/>
                  <a:pt x="148117" y="88226"/>
                  <a:pt x="148117" y="109478"/>
                </a:cubicBezTo>
                <a:cubicBezTo>
                  <a:pt x="148117" y="130729"/>
                  <a:pt x="130729" y="148117"/>
                  <a:pt x="109478" y="148117"/>
                </a:cubicBezTo>
                <a:close/>
                <a:moveTo>
                  <a:pt x="196416" y="85328"/>
                </a:moveTo>
                <a:cubicBezTo>
                  <a:pt x="194484" y="78244"/>
                  <a:pt x="191586" y="71482"/>
                  <a:pt x="188044" y="65365"/>
                </a:cubicBezTo>
                <a:lnTo>
                  <a:pt x="196094" y="41215"/>
                </a:lnTo>
                <a:lnTo>
                  <a:pt x="177740" y="22861"/>
                </a:lnTo>
                <a:lnTo>
                  <a:pt x="153591" y="30911"/>
                </a:lnTo>
                <a:cubicBezTo>
                  <a:pt x="147151" y="27369"/>
                  <a:pt x="140389" y="24471"/>
                  <a:pt x="133305" y="22539"/>
                </a:cubicBezTo>
                <a:lnTo>
                  <a:pt x="122357" y="0"/>
                </a:lnTo>
                <a:lnTo>
                  <a:pt x="96598" y="0"/>
                </a:lnTo>
                <a:lnTo>
                  <a:pt x="85328" y="22539"/>
                </a:lnTo>
                <a:cubicBezTo>
                  <a:pt x="78244" y="24471"/>
                  <a:pt x="71482" y="27369"/>
                  <a:pt x="65365" y="30911"/>
                </a:cubicBezTo>
                <a:lnTo>
                  <a:pt x="41215" y="22861"/>
                </a:lnTo>
                <a:lnTo>
                  <a:pt x="22861" y="41215"/>
                </a:lnTo>
                <a:lnTo>
                  <a:pt x="30911" y="65365"/>
                </a:lnTo>
                <a:cubicBezTo>
                  <a:pt x="27369" y="71804"/>
                  <a:pt x="24471" y="78566"/>
                  <a:pt x="22539" y="85650"/>
                </a:cubicBezTo>
                <a:lnTo>
                  <a:pt x="0" y="96598"/>
                </a:lnTo>
                <a:lnTo>
                  <a:pt x="0" y="122357"/>
                </a:lnTo>
                <a:lnTo>
                  <a:pt x="22539" y="133627"/>
                </a:lnTo>
                <a:cubicBezTo>
                  <a:pt x="24471" y="140711"/>
                  <a:pt x="27369" y="147473"/>
                  <a:pt x="30911" y="153591"/>
                </a:cubicBezTo>
                <a:lnTo>
                  <a:pt x="22861" y="177740"/>
                </a:lnTo>
                <a:lnTo>
                  <a:pt x="41215" y="196094"/>
                </a:lnTo>
                <a:lnTo>
                  <a:pt x="65365" y="188044"/>
                </a:lnTo>
                <a:cubicBezTo>
                  <a:pt x="71804" y="191586"/>
                  <a:pt x="78566" y="194484"/>
                  <a:pt x="85650" y="196416"/>
                </a:cubicBezTo>
                <a:lnTo>
                  <a:pt x="96920" y="218955"/>
                </a:lnTo>
                <a:lnTo>
                  <a:pt x="122679" y="218955"/>
                </a:lnTo>
                <a:lnTo>
                  <a:pt x="133949" y="196416"/>
                </a:lnTo>
                <a:cubicBezTo>
                  <a:pt x="141033" y="194484"/>
                  <a:pt x="147795" y="191586"/>
                  <a:pt x="153913" y="188044"/>
                </a:cubicBezTo>
                <a:lnTo>
                  <a:pt x="178062" y="196094"/>
                </a:lnTo>
                <a:lnTo>
                  <a:pt x="196416" y="177740"/>
                </a:lnTo>
                <a:lnTo>
                  <a:pt x="188366" y="153591"/>
                </a:lnTo>
                <a:cubicBezTo>
                  <a:pt x="191908" y="147151"/>
                  <a:pt x="194806" y="140389"/>
                  <a:pt x="196738" y="133305"/>
                </a:cubicBezTo>
                <a:lnTo>
                  <a:pt x="219277" y="122035"/>
                </a:lnTo>
                <a:lnTo>
                  <a:pt x="219277" y="96276"/>
                </a:lnTo>
                <a:lnTo>
                  <a:pt x="196416" y="85328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317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66" name="Graphic 104" descr="Drama">
            <a:extLst>
              <a:ext uri="{FF2B5EF4-FFF2-40B4-BE49-F238E27FC236}">
                <a16:creationId xmlns:a16="http://schemas.microsoft.com/office/drawing/2014/main" id="{BE52CEF3-9A69-4F9C-9BA8-1FA3A1FA7293}"/>
              </a:ext>
            </a:extLst>
          </p:cNvPr>
          <p:cNvGrpSpPr/>
          <p:nvPr/>
        </p:nvGrpSpPr>
        <p:grpSpPr>
          <a:xfrm>
            <a:off x="8153434" y="3782928"/>
            <a:ext cx="309113" cy="309113"/>
            <a:chOff x="8153434" y="3782928"/>
            <a:chExt cx="309113" cy="309113"/>
          </a:xfrm>
        </p:grpSpPr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3118DFD1-ADC6-4A74-93F4-9A5589D756F0}"/>
                </a:ext>
              </a:extLst>
            </p:cNvPr>
            <p:cNvSpPr/>
            <p:nvPr/>
          </p:nvSpPr>
          <p:spPr>
            <a:xfrm>
              <a:off x="8179193" y="3920418"/>
              <a:ext cx="149957" cy="145771"/>
            </a:xfrm>
            <a:custGeom>
              <a:avLst/>
              <a:gdLst>
                <a:gd name="connsiteX0" fmla="*/ 146507 w 149957"/>
                <a:gd name="connsiteY0" fmla="*/ 41859 h 145771"/>
                <a:gd name="connsiteX1" fmla="*/ 115917 w 149957"/>
                <a:gd name="connsiteY1" fmla="*/ 18676 h 145771"/>
                <a:gd name="connsiteX2" fmla="*/ 104326 w 149957"/>
                <a:gd name="connsiteY2" fmla="*/ 0 h 145771"/>
                <a:gd name="connsiteX3" fmla="*/ 0 w 149957"/>
                <a:gd name="connsiteY3" fmla="*/ 13524 h 145771"/>
                <a:gd name="connsiteX4" fmla="*/ 8694 w 149957"/>
                <a:gd name="connsiteY4" fmla="*/ 83718 h 145771"/>
                <a:gd name="connsiteX5" fmla="*/ 87904 w 149957"/>
                <a:gd name="connsiteY5" fmla="*/ 145219 h 145771"/>
                <a:gd name="connsiteX6" fmla="*/ 149405 w 149957"/>
                <a:gd name="connsiteY6" fmla="*/ 66009 h 145771"/>
                <a:gd name="connsiteX7" fmla="*/ 146507 w 149957"/>
                <a:gd name="connsiteY7" fmla="*/ 41859 h 145771"/>
                <a:gd name="connsiteX8" fmla="*/ 88870 w 149957"/>
                <a:gd name="connsiteY8" fmla="*/ 35419 h 145771"/>
                <a:gd name="connsiteX9" fmla="*/ 97886 w 149957"/>
                <a:gd name="connsiteY9" fmla="*/ 33165 h 145771"/>
                <a:gd name="connsiteX10" fmla="*/ 113019 w 149957"/>
                <a:gd name="connsiteY10" fmla="*/ 42503 h 145771"/>
                <a:gd name="connsiteX11" fmla="*/ 115273 w 149957"/>
                <a:gd name="connsiteY11" fmla="*/ 51519 h 145771"/>
                <a:gd name="connsiteX12" fmla="*/ 109800 w 149957"/>
                <a:gd name="connsiteY12" fmla="*/ 54739 h 145771"/>
                <a:gd name="connsiteX13" fmla="*/ 106580 w 149957"/>
                <a:gd name="connsiteY13" fmla="*/ 53773 h 145771"/>
                <a:gd name="connsiteX14" fmla="*/ 91446 w 149957"/>
                <a:gd name="connsiteY14" fmla="*/ 44435 h 145771"/>
                <a:gd name="connsiteX15" fmla="*/ 88870 w 149957"/>
                <a:gd name="connsiteY15" fmla="*/ 35419 h 145771"/>
                <a:gd name="connsiteX16" fmla="*/ 38639 w 149957"/>
                <a:gd name="connsiteY16" fmla="*/ 52485 h 145771"/>
                <a:gd name="connsiteX17" fmla="*/ 50231 w 149957"/>
                <a:gd name="connsiteY17" fmla="*/ 39283 h 145771"/>
                <a:gd name="connsiteX18" fmla="*/ 59247 w 149957"/>
                <a:gd name="connsiteY18" fmla="*/ 38639 h 145771"/>
                <a:gd name="connsiteX19" fmla="*/ 59891 w 149957"/>
                <a:gd name="connsiteY19" fmla="*/ 47655 h 145771"/>
                <a:gd name="connsiteX20" fmla="*/ 48299 w 149957"/>
                <a:gd name="connsiteY20" fmla="*/ 60857 h 145771"/>
                <a:gd name="connsiteX21" fmla="*/ 43469 w 149957"/>
                <a:gd name="connsiteY21" fmla="*/ 63111 h 145771"/>
                <a:gd name="connsiteX22" fmla="*/ 39283 w 149957"/>
                <a:gd name="connsiteY22" fmla="*/ 61501 h 145771"/>
                <a:gd name="connsiteX23" fmla="*/ 38639 w 149957"/>
                <a:gd name="connsiteY23" fmla="*/ 52485 h 145771"/>
                <a:gd name="connsiteX24" fmla="*/ 119781 w 149957"/>
                <a:gd name="connsiteY24" fmla="*/ 102072 h 145771"/>
                <a:gd name="connsiteX25" fmla="*/ 110766 w 149957"/>
                <a:gd name="connsiteY25" fmla="*/ 100784 h 145771"/>
                <a:gd name="connsiteX26" fmla="*/ 80820 w 149957"/>
                <a:gd name="connsiteY26" fmla="*/ 88226 h 145771"/>
                <a:gd name="connsiteX27" fmla="*/ 55061 w 149957"/>
                <a:gd name="connsiteY27" fmla="*/ 107868 h 145771"/>
                <a:gd name="connsiteX28" fmla="*/ 49265 w 149957"/>
                <a:gd name="connsiteY28" fmla="*/ 111731 h 145771"/>
                <a:gd name="connsiteX29" fmla="*/ 46689 w 149957"/>
                <a:gd name="connsiteY29" fmla="*/ 111087 h 145771"/>
                <a:gd name="connsiteX30" fmla="*/ 43147 w 149957"/>
                <a:gd name="connsiteY30" fmla="*/ 102716 h 145771"/>
                <a:gd name="connsiteX31" fmla="*/ 79210 w 149957"/>
                <a:gd name="connsiteY31" fmla="*/ 75346 h 145771"/>
                <a:gd name="connsiteX32" fmla="*/ 121069 w 149957"/>
                <a:gd name="connsiteY32" fmla="*/ 93056 h 145771"/>
                <a:gd name="connsiteX33" fmla="*/ 119781 w 149957"/>
                <a:gd name="connsiteY33" fmla="*/ 102072 h 145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49957" h="145771">
                  <a:moveTo>
                    <a:pt x="146507" y="41859"/>
                  </a:moveTo>
                  <a:cubicBezTo>
                    <a:pt x="134915" y="36707"/>
                    <a:pt x="124289" y="28979"/>
                    <a:pt x="115917" y="18676"/>
                  </a:cubicBezTo>
                  <a:cubicBezTo>
                    <a:pt x="111087" y="12880"/>
                    <a:pt x="107224" y="6762"/>
                    <a:pt x="104326" y="0"/>
                  </a:cubicBezTo>
                  <a:lnTo>
                    <a:pt x="0" y="13524"/>
                  </a:lnTo>
                  <a:lnTo>
                    <a:pt x="8694" y="83718"/>
                  </a:lnTo>
                  <a:cubicBezTo>
                    <a:pt x="13524" y="122679"/>
                    <a:pt x="48943" y="150049"/>
                    <a:pt x="87904" y="145219"/>
                  </a:cubicBezTo>
                  <a:cubicBezTo>
                    <a:pt x="126865" y="140389"/>
                    <a:pt x="154235" y="104970"/>
                    <a:pt x="149405" y="66009"/>
                  </a:cubicBezTo>
                  <a:lnTo>
                    <a:pt x="146507" y="41859"/>
                  </a:lnTo>
                  <a:close/>
                  <a:moveTo>
                    <a:pt x="88870" y="35419"/>
                  </a:moveTo>
                  <a:cubicBezTo>
                    <a:pt x="90802" y="32521"/>
                    <a:pt x="94666" y="31555"/>
                    <a:pt x="97886" y="33165"/>
                  </a:cubicBezTo>
                  <a:lnTo>
                    <a:pt x="113019" y="42503"/>
                  </a:lnTo>
                  <a:cubicBezTo>
                    <a:pt x="115917" y="44435"/>
                    <a:pt x="116883" y="48299"/>
                    <a:pt x="115273" y="51519"/>
                  </a:cubicBezTo>
                  <a:cubicBezTo>
                    <a:pt x="113985" y="53451"/>
                    <a:pt x="112053" y="54739"/>
                    <a:pt x="109800" y="54739"/>
                  </a:cubicBezTo>
                  <a:cubicBezTo>
                    <a:pt x="108512" y="54739"/>
                    <a:pt x="107546" y="54417"/>
                    <a:pt x="106580" y="53773"/>
                  </a:cubicBezTo>
                  <a:lnTo>
                    <a:pt x="91446" y="44435"/>
                  </a:lnTo>
                  <a:cubicBezTo>
                    <a:pt x="88226" y="42503"/>
                    <a:pt x="87260" y="38639"/>
                    <a:pt x="88870" y="35419"/>
                  </a:cubicBezTo>
                  <a:moveTo>
                    <a:pt x="38639" y="52485"/>
                  </a:moveTo>
                  <a:lnTo>
                    <a:pt x="50231" y="39283"/>
                  </a:lnTo>
                  <a:cubicBezTo>
                    <a:pt x="52485" y="36707"/>
                    <a:pt x="56671" y="36385"/>
                    <a:pt x="59247" y="38639"/>
                  </a:cubicBezTo>
                  <a:cubicBezTo>
                    <a:pt x="61823" y="40893"/>
                    <a:pt x="62145" y="45079"/>
                    <a:pt x="59891" y="47655"/>
                  </a:cubicBezTo>
                  <a:lnTo>
                    <a:pt x="48299" y="60857"/>
                  </a:lnTo>
                  <a:cubicBezTo>
                    <a:pt x="47011" y="62145"/>
                    <a:pt x="45401" y="63111"/>
                    <a:pt x="43469" y="63111"/>
                  </a:cubicBezTo>
                  <a:cubicBezTo>
                    <a:pt x="41859" y="63111"/>
                    <a:pt x="40571" y="62467"/>
                    <a:pt x="39283" y="61501"/>
                  </a:cubicBezTo>
                  <a:cubicBezTo>
                    <a:pt x="36707" y="59247"/>
                    <a:pt x="36385" y="55061"/>
                    <a:pt x="38639" y="52485"/>
                  </a:cubicBezTo>
                  <a:moveTo>
                    <a:pt x="119781" y="102072"/>
                  </a:moveTo>
                  <a:cubicBezTo>
                    <a:pt x="116883" y="104326"/>
                    <a:pt x="113019" y="103682"/>
                    <a:pt x="110766" y="100784"/>
                  </a:cubicBezTo>
                  <a:cubicBezTo>
                    <a:pt x="103682" y="91446"/>
                    <a:pt x="92412" y="86616"/>
                    <a:pt x="80820" y="88226"/>
                  </a:cubicBezTo>
                  <a:cubicBezTo>
                    <a:pt x="69228" y="89514"/>
                    <a:pt x="59569" y="97242"/>
                    <a:pt x="55061" y="107868"/>
                  </a:cubicBezTo>
                  <a:cubicBezTo>
                    <a:pt x="54095" y="110444"/>
                    <a:pt x="51519" y="111731"/>
                    <a:pt x="49265" y="111731"/>
                  </a:cubicBezTo>
                  <a:cubicBezTo>
                    <a:pt x="48299" y="111731"/>
                    <a:pt x="47655" y="111409"/>
                    <a:pt x="46689" y="111087"/>
                  </a:cubicBezTo>
                  <a:cubicBezTo>
                    <a:pt x="43469" y="109800"/>
                    <a:pt x="41859" y="105936"/>
                    <a:pt x="43147" y="102716"/>
                  </a:cubicBezTo>
                  <a:cubicBezTo>
                    <a:pt x="49587" y="87904"/>
                    <a:pt x="63433" y="77278"/>
                    <a:pt x="79210" y="75346"/>
                  </a:cubicBezTo>
                  <a:cubicBezTo>
                    <a:pt x="95310" y="73414"/>
                    <a:pt x="111087" y="80176"/>
                    <a:pt x="121069" y="93056"/>
                  </a:cubicBezTo>
                  <a:cubicBezTo>
                    <a:pt x="123323" y="95954"/>
                    <a:pt x="122679" y="100140"/>
                    <a:pt x="119781" y="102072"/>
                  </a:cubicBezTo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31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6B10F0C9-87CC-4282-8338-284E44C9CD6E}"/>
                </a:ext>
              </a:extLst>
            </p:cNvPr>
            <p:cNvSpPr/>
            <p:nvPr/>
          </p:nvSpPr>
          <p:spPr>
            <a:xfrm>
              <a:off x="8288965" y="3808687"/>
              <a:ext cx="147499" cy="148090"/>
            </a:xfrm>
            <a:custGeom>
              <a:avLst/>
              <a:gdLst>
                <a:gd name="connsiteX0" fmla="*/ 6789 w 147499"/>
                <a:gd name="connsiteY0" fmla="*/ 0 h 148090"/>
                <a:gd name="connsiteX1" fmla="*/ 349 w 147499"/>
                <a:gd name="connsiteY1" fmla="*/ 70516 h 148090"/>
                <a:gd name="connsiteX2" fmla="*/ 64104 w 147499"/>
                <a:gd name="connsiteY2" fmla="*/ 147795 h 148090"/>
                <a:gd name="connsiteX3" fmla="*/ 141060 w 147499"/>
                <a:gd name="connsiteY3" fmla="*/ 83718 h 148090"/>
                <a:gd name="connsiteX4" fmla="*/ 147500 w 147499"/>
                <a:gd name="connsiteY4" fmla="*/ 13202 h 148090"/>
                <a:gd name="connsiteX5" fmla="*/ 6789 w 147499"/>
                <a:gd name="connsiteY5" fmla="*/ 0 h 148090"/>
                <a:gd name="connsiteX6" fmla="*/ 38666 w 147499"/>
                <a:gd name="connsiteY6" fmla="*/ 39283 h 148090"/>
                <a:gd name="connsiteX7" fmla="*/ 56376 w 147499"/>
                <a:gd name="connsiteY7" fmla="*/ 40893 h 148090"/>
                <a:gd name="connsiteX8" fmla="*/ 62172 w 147499"/>
                <a:gd name="connsiteY8" fmla="*/ 47977 h 148090"/>
                <a:gd name="connsiteX9" fmla="*/ 55732 w 147499"/>
                <a:gd name="connsiteY9" fmla="*/ 53773 h 148090"/>
                <a:gd name="connsiteX10" fmla="*/ 55088 w 147499"/>
                <a:gd name="connsiteY10" fmla="*/ 53773 h 148090"/>
                <a:gd name="connsiteX11" fmla="*/ 37378 w 147499"/>
                <a:gd name="connsiteY11" fmla="*/ 52163 h 148090"/>
                <a:gd name="connsiteX12" fmla="*/ 31582 w 147499"/>
                <a:gd name="connsiteY12" fmla="*/ 45079 h 148090"/>
                <a:gd name="connsiteX13" fmla="*/ 38666 w 147499"/>
                <a:gd name="connsiteY13" fmla="*/ 39283 h 148090"/>
                <a:gd name="connsiteX14" fmla="*/ 107895 w 147499"/>
                <a:gd name="connsiteY14" fmla="*/ 101750 h 148090"/>
                <a:gd name="connsiteX15" fmla="*/ 70866 w 147499"/>
                <a:gd name="connsiteY15" fmla="*/ 121069 h 148090"/>
                <a:gd name="connsiteX16" fmla="*/ 66680 w 147499"/>
                <a:gd name="connsiteY16" fmla="*/ 120747 h 148090"/>
                <a:gd name="connsiteX17" fmla="*/ 29650 w 147499"/>
                <a:gd name="connsiteY17" fmla="*/ 94666 h 148090"/>
                <a:gd name="connsiteX18" fmla="*/ 32870 w 147499"/>
                <a:gd name="connsiteY18" fmla="*/ 85972 h 148090"/>
                <a:gd name="connsiteX19" fmla="*/ 41564 w 147499"/>
                <a:gd name="connsiteY19" fmla="*/ 89192 h 148090"/>
                <a:gd name="connsiteX20" fmla="*/ 67968 w 147499"/>
                <a:gd name="connsiteY20" fmla="*/ 107868 h 148090"/>
                <a:gd name="connsiteX21" fmla="*/ 97591 w 147499"/>
                <a:gd name="connsiteY21" fmla="*/ 94344 h 148090"/>
                <a:gd name="connsiteX22" fmla="*/ 106607 w 147499"/>
                <a:gd name="connsiteY22" fmla="*/ 92734 h 148090"/>
                <a:gd name="connsiteX23" fmla="*/ 107895 w 147499"/>
                <a:gd name="connsiteY23" fmla="*/ 101750 h 148090"/>
                <a:gd name="connsiteX24" fmla="*/ 108539 w 147499"/>
                <a:gd name="connsiteY24" fmla="*/ 58603 h 148090"/>
                <a:gd name="connsiteX25" fmla="*/ 107895 w 147499"/>
                <a:gd name="connsiteY25" fmla="*/ 58603 h 148090"/>
                <a:gd name="connsiteX26" fmla="*/ 90185 w 147499"/>
                <a:gd name="connsiteY26" fmla="*/ 56993 h 148090"/>
                <a:gd name="connsiteX27" fmla="*/ 84389 w 147499"/>
                <a:gd name="connsiteY27" fmla="*/ 49909 h 148090"/>
                <a:gd name="connsiteX28" fmla="*/ 91473 w 147499"/>
                <a:gd name="connsiteY28" fmla="*/ 44113 h 148090"/>
                <a:gd name="connsiteX29" fmla="*/ 109183 w 147499"/>
                <a:gd name="connsiteY29" fmla="*/ 45723 h 148090"/>
                <a:gd name="connsiteX30" fmla="*/ 114979 w 147499"/>
                <a:gd name="connsiteY30" fmla="*/ 52807 h 148090"/>
                <a:gd name="connsiteX31" fmla="*/ 108539 w 147499"/>
                <a:gd name="connsiteY31" fmla="*/ 58603 h 148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7499" h="148090">
                  <a:moveTo>
                    <a:pt x="6789" y="0"/>
                  </a:moveTo>
                  <a:lnTo>
                    <a:pt x="349" y="70516"/>
                  </a:lnTo>
                  <a:cubicBezTo>
                    <a:pt x="-3515" y="109478"/>
                    <a:pt x="25143" y="144253"/>
                    <a:pt x="64104" y="147795"/>
                  </a:cubicBezTo>
                  <a:cubicBezTo>
                    <a:pt x="103065" y="151337"/>
                    <a:pt x="137518" y="122679"/>
                    <a:pt x="141060" y="83718"/>
                  </a:cubicBezTo>
                  <a:lnTo>
                    <a:pt x="147500" y="13202"/>
                  </a:lnTo>
                  <a:lnTo>
                    <a:pt x="6789" y="0"/>
                  </a:lnTo>
                  <a:close/>
                  <a:moveTo>
                    <a:pt x="38666" y="39283"/>
                  </a:moveTo>
                  <a:lnTo>
                    <a:pt x="56376" y="40893"/>
                  </a:lnTo>
                  <a:cubicBezTo>
                    <a:pt x="59918" y="41215"/>
                    <a:pt x="62494" y="44435"/>
                    <a:pt x="62172" y="47977"/>
                  </a:cubicBezTo>
                  <a:cubicBezTo>
                    <a:pt x="61850" y="51197"/>
                    <a:pt x="58952" y="53773"/>
                    <a:pt x="55732" y="53773"/>
                  </a:cubicBezTo>
                  <a:cubicBezTo>
                    <a:pt x="55410" y="53773"/>
                    <a:pt x="55410" y="53773"/>
                    <a:pt x="55088" y="53773"/>
                  </a:cubicBezTo>
                  <a:lnTo>
                    <a:pt x="37378" y="52163"/>
                  </a:lnTo>
                  <a:cubicBezTo>
                    <a:pt x="33836" y="51841"/>
                    <a:pt x="31260" y="48621"/>
                    <a:pt x="31582" y="45079"/>
                  </a:cubicBezTo>
                  <a:cubicBezTo>
                    <a:pt x="31904" y="41537"/>
                    <a:pt x="35124" y="38961"/>
                    <a:pt x="38666" y="39283"/>
                  </a:cubicBezTo>
                  <a:moveTo>
                    <a:pt x="107895" y="101750"/>
                  </a:moveTo>
                  <a:cubicBezTo>
                    <a:pt x="99201" y="113663"/>
                    <a:pt x="85355" y="121069"/>
                    <a:pt x="70866" y="121069"/>
                  </a:cubicBezTo>
                  <a:cubicBezTo>
                    <a:pt x="69578" y="121069"/>
                    <a:pt x="67968" y="121069"/>
                    <a:pt x="66680" y="120747"/>
                  </a:cubicBezTo>
                  <a:cubicBezTo>
                    <a:pt x="50580" y="119137"/>
                    <a:pt x="36412" y="109156"/>
                    <a:pt x="29650" y="94666"/>
                  </a:cubicBezTo>
                  <a:cubicBezTo>
                    <a:pt x="28040" y="91446"/>
                    <a:pt x="29650" y="87582"/>
                    <a:pt x="32870" y="85972"/>
                  </a:cubicBezTo>
                  <a:cubicBezTo>
                    <a:pt x="36090" y="84362"/>
                    <a:pt x="39954" y="85972"/>
                    <a:pt x="41564" y="89192"/>
                  </a:cubicBezTo>
                  <a:cubicBezTo>
                    <a:pt x="46394" y="99818"/>
                    <a:pt x="56698" y="106902"/>
                    <a:pt x="67968" y="107868"/>
                  </a:cubicBezTo>
                  <a:cubicBezTo>
                    <a:pt x="79559" y="108834"/>
                    <a:pt x="90829" y="103682"/>
                    <a:pt x="97591" y="94344"/>
                  </a:cubicBezTo>
                  <a:cubicBezTo>
                    <a:pt x="99523" y="91446"/>
                    <a:pt x="103709" y="90802"/>
                    <a:pt x="106607" y="92734"/>
                  </a:cubicBezTo>
                  <a:cubicBezTo>
                    <a:pt x="109183" y="94666"/>
                    <a:pt x="109827" y="98852"/>
                    <a:pt x="107895" y="101750"/>
                  </a:cubicBezTo>
                  <a:moveTo>
                    <a:pt x="108539" y="58603"/>
                  </a:moveTo>
                  <a:cubicBezTo>
                    <a:pt x="108217" y="58603"/>
                    <a:pt x="108217" y="58603"/>
                    <a:pt x="107895" y="58603"/>
                  </a:cubicBezTo>
                  <a:lnTo>
                    <a:pt x="90185" y="56993"/>
                  </a:lnTo>
                  <a:cubicBezTo>
                    <a:pt x="86643" y="56671"/>
                    <a:pt x="84067" y="53451"/>
                    <a:pt x="84389" y="49909"/>
                  </a:cubicBezTo>
                  <a:cubicBezTo>
                    <a:pt x="84711" y="46367"/>
                    <a:pt x="87931" y="43791"/>
                    <a:pt x="91473" y="44113"/>
                  </a:cubicBezTo>
                  <a:lnTo>
                    <a:pt x="109183" y="45723"/>
                  </a:lnTo>
                  <a:cubicBezTo>
                    <a:pt x="112725" y="46045"/>
                    <a:pt x="115301" y="49265"/>
                    <a:pt x="114979" y="52807"/>
                  </a:cubicBezTo>
                  <a:cubicBezTo>
                    <a:pt x="114657" y="56027"/>
                    <a:pt x="111759" y="58603"/>
                    <a:pt x="108539" y="58603"/>
                  </a:cubicBezTo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31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69" name="Graphic 115" descr="Shopping bag">
            <a:extLst>
              <a:ext uri="{FF2B5EF4-FFF2-40B4-BE49-F238E27FC236}">
                <a16:creationId xmlns:a16="http://schemas.microsoft.com/office/drawing/2014/main" id="{07461FA8-0201-41C3-A842-02D2C6864BFD}"/>
              </a:ext>
            </a:extLst>
          </p:cNvPr>
          <p:cNvSpPr/>
          <p:nvPr/>
        </p:nvSpPr>
        <p:spPr>
          <a:xfrm>
            <a:off x="8205262" y="2657358"/>
            <a:ext cx="205806" cy="283353"/>
          </a:xfrm>
          <a:custGeom>
            <a:avLst/>
            <a:gdLst>
              <a:gd name="connsiteX0" fmla="*/ 168093 w 205806"/>
              <a:gd name="connsiteY0" fmla="*/ 255018 h 283353"/>
              <a:gd name="connsiteX1" fmla="*/ 176787 w 205806"/>
              <a:gd name="connsiteY1" fmla="*/ 117849 h 283353"/>
              <a:gd name="connsiteX2" fmla="*/ 185803 w 205806"/>
              <a:gd name="connsiteY2" fmla="*/ 237309 h 283353"/>
              <a:gd name="connsiteX3" fmla="*/ 168093 w 205806"/>
              <a:gd name="connsiteY3" fmla="*/ 255018 h 283353"/>
              <a:gd name="connsiteX4" fmla="*/ 148129 w 205806"/>
              <a:gd name="connsiteY4" fmla="*/ 264034 h 283353"/>
              <a:gd name="connsiteX5" fmla="*/ 19332 w 205806"/>
              <a:gd name="connsiteY5" fmla="*/ 264034 h 283353"/>
              <a:gd name="connsiteX6" fmla="*/ 30602 w 205806"/>
              <a:gd name="connsiteY6" fmla="*/ 83718 h 283353"/>
              <a:gd name="connsiteX7" fmla="*/ 44770 w 205806"/>
              <a:gd name="connsiteY7" fmla="*/ 83718 h 283353"/>
              <a:gd name="connsiteX8" fmla="*/ 44770 w 205806"/>
              <a:gd name="connsiteY8" fmla="*/ 109478 h 283353"/>
              <a:gd name="connsiteX9" fmla="*/ 51210 w 205806"/>
              <a:gd name="connsiteY9" fmla="*/ 115917 h 283353"/>
              <a:gd name="connsiteX10" fmla="*/ 57649 w 205806"/>
              <a:gd name="connsiteY10" fmla="*/ 109478 h 283353"/>
              <a:gd name="connsiteX11" fmla="*/ 57649 w 205806"/>
              <a:gd name="connsiteY11" fmla="*/ 83718 h 283353"/>
              <a:gd name="connsiteX12" fmla="*/ 122048 w 205806"/>
              <a:gd name="connsiteY12" fmla="*/ 83718 h 283353"/>
              <a:gd name="connsiteX13" fmla="*/ 122048 w 205806"/>
              <a:gd name="connsiteY13" fmla="*/ 109478 h 283353"/>
              <a:gd name="connsiteX14" fmla="*/ 128488 w 205806"/>
              <a:gd name="connsiteY14" fmla="*/ 115917 h 283353"/>
              <a:gd name="connsiteX15" fmla="*/ 134928 w 205806"/>
              <a:gd name="connsiteY15" fmla="*/ 109478 h 283353"/>
              <a:gd name="connsiteX16" fmla="*/ 134928 w 205806"/>
              <a:gd name="connsiteY16" fmla="*/ 83718 h 283353"/>
              <a:gd name="connsiteX17" fmla="*/ 159399 w 205806"/>
              <a:gd name="connsiteY17" fmla="*/ 83718 h 283353"/>
              <a:gd name="connsiteX18" fmla="*/ 148129 w 205806"/>
              <a:gd name="connsiteY18" fmla="*/ 264034 h 283353"/>
              <a:gd name="connsiteX19" fmla="*/ 57649 w 205806"/>
              <a:gd name="connsiteY19" fmla="*/ 51519 h 283353"/>
              <a:gd name="connsiteX20" fmla="*/ 81155 w 205806"/>
              <a:gd name="connsiteY20" fmla="*/ 20608 h 283353"/>
              <a:gd name="connsiteX21" fmla="*/ 73749 w 205806"/>
              <a:gd name="connsiteY21" fmla="*/ 45079 h 283353"/>
              <a:gd name="connsiteX22" fmla="*/ 73749 w 205806"/>
              <a:gd name="connsiteY22" fmla="*/ 64399 h 283353"/>
              <a:gd name="connsiteX23" fmla="*/ 57649 w 205806"/>
              <a:gd name="connsiteY23" fmla="*/ 64399 h 283353"/>
              <a:gd name="connsiteX24" fmla="*/ 57649 w 205806"/>
              <a:gd name="connsiteY24" fmla="*/ 51519 h 283353"/>
              <a:gd name="connsiteX25" fmla="*/ 98221 w 205806"/>
              <a:gd name="connsiteY25" fmla="*/ 20286 h 283353"/>
              <a:gd name="connsiteX26" fmla="*/ 122048 w 205806"/>
              <a:gd name="connsiteY26" fmla="*/ 51519 h 283353"/>
              <a:gd name="connsiteX27" fmla="*/ 122048 w 205806"/>
              <a:gd name="connsiteY27" fmla="*/ 64399 h 283353"/>
              <a:gd name="connsiteX28" fmla="*/ 86629 w 205806"/>
              <a:gd name="connsiteY28" fmla="*/ 64399 h 283353"/>
              <a:gd name="connsiteX29" fmla="*/ 86629 w 205806"/>
              <a:gd name="connsiteY29" fmla="*/ 45079 h 283353"/>
              <a:gd name="connsiteX30" fmla="*/ 98221 w 205806"/>
              <a:gd name="connsiteY30" fmla="*/ 20286 h 283353"/>
              <a:gd name="connsiteX31" fmla="*/ 118828 w 205806"/>
              <a:gd name="connsiteY31" fmla="*/ 12880 h 283353"/>
              <a:gd name="connsiteX32" fmla="*/ 151027 w 205806"/>
              <a:gd name="connsiteY32" fmla="*/ 45079 h 283353"/>
              <a:gd name="connsiteX33" fmla="*/ 151027 w 205806"/>
              <a:gd name="connsiteY33" fmla="*/ 64399 h 283353"/>
              <a:gd name="connsiteX34" fmla="*/ 134928 w 205806"/>
              <a:gd name="connsiteY34" fmla="*/ 64399 h 283353"/>
              <a:gd name="connsiteX35" fmla="*/ 134928 w 205806"/>
              <a:gd name="connsiteY35" fmla="*/ 51519 h 283353"/>
              <a:gd name="connsiteX36" fmla="*/ 113676 w 205806"/>
              <a:gd name="connsiteY36" fmla="*/ 13202 h 283353"/>
              <a:gd name="connsiteX37" fmla="*/ 118828 w 205806"/>
              <a:gd name="connsiteY37" fmla="*/ 12880 h 283353"/>
              <a:gd name="connsiteX38" fmla="*/ 192886 w 205806"/>
              <a:gd name="connsiteY38" fmla="*/ 76634 h 283353"/>
              <a:gd name="connsiteX39" fmla="*/ 180007 w 205806"/>
              <a:gd name="connsiteY39" fmla="*/ 64399 h 283353"/>
              <a:gd name="connsiteX40" fmla="*/ 166161 w 205806"/>
              <a:gd name="connsiteY40" fmla="*/ 64399 h 283353"/>
              <a:gd name="connsiteX41" fmla="*/ 179041 w 205806"/>
              <a:gd name="connsiteY41" fmla="*/ 75346 h 283353"/>
              <a:gd name="connsiteX42" fmla="*/ 166161 w 205806"/>
              <a:gd name="connsiteY42" fmla="*/ 64399 h 283353"/>
              <a:gd name="connsiteX43" fmla="*/ 163907 w 205806"/>
              <a:gd name="connsiteY43" fmla="*/ 64399 h 283353"/>
              <a:gd name="connsiteX44" fmla="*/ 163907 w 205806"/>
              <a:gd name="connsiteY44" fmla="*/ 45079 h 283353"/>
              <a:gd name="connsiteX45" fmla="*/ 118828 w 205806"/>
              <a:gd name="connsiteY45" fmla="*/ 0 h 283353"/>
              <a:gd name="connsiteX46" fmla="*/ 95323 w 205806"/>
              <a:gd name="connsiteY46" fmla="*/ 6762 h 283353"/>
              <a:gd name="connsiteX47" fmla="*/ 89849 w 205806"/>
              <a:gd name="connsiteY47" fmla="*/ 6440 h 283353"/>
              <a:gd name="connsiteX48" fmla="*/ 44770 w 205806"/>
              <a:gd name="connsiteY48" fmla="*/ 51519 h 283353"/>
              <a:gd name="connsiteX49" fmla="*/ 44770 w 205806"/>
              <a:gd name="connsiteY49" fmla="*/ 64399 h 283353"/>
              <a:gd name="connsiteX50" fmla="*/ 24806 w 205806"/>
              <a:gd name="connsiteY50" fmla="*/ 64399 h 283353"/>
              <a:gd name="connsiteX51" fmla="*/ 11927 w 205806"/>
              <a:gd name="connsiteY51" fmla="*/ 76634 h 283353"/>
              <a:gd name="connsiteX52" fmla="*/ 13 w 205806"/>
              <a:gd name="connsiteY52" fmla="*/ 269830 h 283353"/>
              <a:gd name="connsiteX53" fmla="*/ 12893 w 205806"/>
              <a:gd name="connsiteY53" fmla="*/ 283354 h 283353"/>
              <a:gd name="connsiteX54" fmla="*/ 154569 w 205806"/>
              <a:gd name="connsiteY54" fmla="*/ 283354 h 283353"/>
              <a:gd name="connsiteX55" fmla="*/ 161975 w 205806"/>
              <a:gd name="connsiteY55" fmla="*/ 283354 h 283353"/>
              <a:gd name="connsiteX56" fmla="*/ 171313 w 205806"/>
              <a:gd name="connsiteY56" fmla="*/ 279168 h 283353"/>
              <a:gd name="connsiteX57" fmla="*/ 201902 w 205806"/>
              <a:gd name="connsiteY57" fmla="*/ 248900 h 283353"/>
              <a:gd name="connsiteX58" fmla="*/ 205766 w 205806"/>
              <a:gd name="connsiteY58" fmla="*/ 238919 h 283353"/>
              <a:gd name="connsiteX59" fmla="*/ 192886 w 205806"/>
              <a:gd name="connsiteY59" fmla="*/ 76634 h 283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205806" h="283353">
                <a:moveTo>
                  <a:pt x="168093" y="255018"/>
                </a:moveTo>
                <a:lnTo>
                  <a:pt x="176787" y="117849"/>
                </a:lnTo>
                <a:lnTo>
                  <a:pt x="185803" y="237309"/>
                </a:lnTo>
                <a:lnTo>
                  <a:pt x="168093" y="255018"/>
                </a:lnTo>
                <a:close/>
                <a:moveTo>
                  <a:pt x="148129" y="264034"/>
                </a:moveTo>
                <a:lnTo>
                  <a:pt x="19332" y="264034"/>
                </a:lnTo>
                <a:lnTo>
                  <a:pt x="30602" y="83718"/>
                </a:lnTo>
                <a:lnTo>
                  <a:pt x="44770" y="83718"/>
                </a:lnTo>
                <a:lnTo>
                  <a:pt x="44770" y="109478"/>
                </a:lnTo>
                <a:cubicBezTo>
                  <a:pt x="44770" y="113019"/>
                  <a:pt x="47668" y="115917"/>
                  <a:pt x="51210" y="115917"/>
                </a:cubicBezTo>
                <a:cubicBezTo>
                  <a:pt x="54752" y="115917"/>
                  <a:pt x="57649" y="113019"/>
                  <a:pt x="57649" y="109478"/>
                </a:cubicBezTo>
                <a:lnTo>
                  <a:pt x="57649" y="83718"/>
                </a:lnTo>
                <a:lnTo>
                  <a:pt x="122048" y="83718"/>
                </a:lnTo>
                <a:lnTo>
                  <a:pt x="122048" y="109478"/>
                </a:lnTo>
                <a:cubicBezTo>
                  <a:pt x="122048" y="113019"/>
                  <a:pt x="124946" y="115917"/>
                  <a:pt x="128488" y="115917"/>
                </a:cubicBezTo>
                <a:cubicBezTo>
                  <a:pt x="132030" y="115917"/>
                  <a:pt x="134928" y="113019"/>
                  <a:pt x="134928" y="109478"/>
                </a:cubicBezTo>
                <a:lnTo>
                  <a:pt x="134928" y="83718"/>
                </a:lnTo>
                <a:lnTo>
                  <a:pt x="159399" y="83718"/>
                </a:lnTo>
                <a:lnTo>
                  <a:pt x="148129" y="264034"/>
                </a:lnTo>
                <a:close/>
                <a:moveTo>
                  <a:pt x="57649" y="51519"/>
                </a:moveTo>
                <a:cubicBezTo>
                  <a:pt x="57649" y="36707"/>
                  <a:pt x="67631" y="24471"/>
                  <a:pt x="81155" y="20608"/>
                </a:cubicBezTo>
                <a:cubicBezTo>
                  <a:pt x="76325" y="27691"/>
                  <a:pt x="73749" y="36063"/>
                  <a:pt x="73749" y="45079"/>
                </a:cubicBezTo>
                <a:lnTo>
                  <a:pt x="73749" y="64399"/>
                </a:lnTo>
                <a:lnTo>
                  <a:pt x="57649" y="64399"/>
                </a:lnTo>
                <a:lnTo>
                  <a:pt x="57649" y="51519"/>
                </a:lnTo>
                <a:close/>
                <a:moveTo>
                  <a:pt x="98221" y="20286"/>
                </a:moveTo>
                <a:cubicBezTo>
                  <a:pt x="112066" y="23827"/>
                  <a:pt x="122048" y="36385"/>
                  <a:pt x="122048" y="51519"/>
                </a:cubicBezTo>
                <a:lnTo>
                  <a:pt x="122048" y="64399"/>
                </a:lnTo>
                <a:lnTo>
                  <a:pt x="86629" y="64399"/>
                </a:lnTo>
                <a:lnTo>
                  <a:pt x="86629" y="45079"/>
                </a:lnTo>
                <a:cubicBezTo>
                  <a:pt x="86629" y="35097"/>
                  <a:pt x="91137" y="26403"/>
                  <a:pt x="98221" y="20286"/>
                </a:cubicBezTo>
                <a:close/>
                <a:moveTo>
                  <a:pt x="118828" y="12880"/>
                </a:moveTo>
                <a:cubicBezTo>
                  <a:pt x="136538" y="12880"/>
                  <a:pt x="151027" y="27369"/>
                  <a:pt x="151027" y="45079"/>
                </a:cubicBezTo>
                <a:lnTo>
                  <a:pt x="151027" y="64399"/>
                </a:lnTo>
                <a:lnTo>
                  <a:pt x="134928" y="64399"/>
                </a:lnTo>
                <a:lnTo>
                  <a:pt x="134928" y="51519"/>
                </a:lnTo>
                <a:cubicBezTo>
                  <a:pt x="134928" y="35419"/>
                  <a:pt x="126556" y="21252"/>
                  <a:pt x="113676" y="13202"/>
                </a:cubicBezTo>
                <a:cubicBezTo>
                  <a:pt x="115286" y="13202"/>
                  <a:pt x="117218" y="12880"/>
                  <a:pt x="118828" y="12880"/>
                </a:cubicBezTo>
                <a:close/>
                <a:moveTo>
                  <a:pt x="192886" y="76634"/>
                </a:moveTo>
                <a:cubicBezTo>
                  <a:pt x="192564" y="69872"/>
                  <a:pt x="186769" y="64399"/>
                  <a:pt x="180007" y="64399"/>
                </a:cubicBezTo>
                <a:lnTo>
                  <a:pt x="166161" y="64399"/>
                </a:lnTo>
                <a:cubicBezTo>
                  <a:pt x="172601" y="64399"/>
                  <a:pt x="178075" y="69228"/>
                  <a:pt x="179041" y="75346"/>
                </a:cubicBezTo>
                <a:cubicBezTo>
                  <a:pt x="178075" y="69228"/>
                  <a:pt x="172923" y="64399"/>
                  <a:pt x="166161" y="64399"/>
                </a:cubicBezTo>
                <a:lnTo>
                  <a:pt x="163907" y="64399"/>
                </a:lnTo>
                <a:lnTo>
                  <a:pt x="163907" y="45079"/>
                </a:lnTo>
                <a:cubicBezTo>
                  <a:pt x="163907" y="20286"/>
                  <a:pt x="143622" y="0"/>
                  <a:pt x="118828" y="0"/>
                </a:cubicBezTo>
                <a:cubicBezTo>
                  <a:pt x="110134" y="0"/>
                  <a:pt x="102084" y="2576"/>
                  <a:pt x="95323" y="6762"/>
                </a:cubicBezTo>
                <a:cubicBezTo>
                  <a:pt x="93391" y="6440"/>
                  <a:pt x="91781" y="6440"/>
                  <a:pt x="89849" y="6440"/>
                </a:cubicBezTo>
                <a:cubicBezTo>
                  <a:pt x="65055" y="6440"/>
                  <a:pt x="44770" y="26725"/>
                  <a:pt x="44770" y="51519"/>
                </a:cubicBezTo>
                <a:lnTo>
                  <a:pt x="44770" y="64399"/>
                </a:lnTo>
                <a:lnTo>
                  <a:pt x="24806" y="64399"/>
                </a:lnTo>
                <a:cubicBezTo>
                  <a:pt x="18044" y="64399"/>
                  <a:pt x="12249" y="69550"/>
                  <a:pt x="11927" y="76634"/>
                </a:cubicBezTo>
                <a:lnTo>
                  <a:pt x="13" y="269830"/>
                </a:lnTo>
                <a:cubicBezTo>
                  <a:pt x="-309" y="277236"/>
                  <a:pt x="5487" y="283354"/>
                  <a:pt x="12893" y="283354"/>
                </a:cubicBezTo>
                <a:lnTo>
                  <a:pt x="154569" y="283354"/>
                </a:lnTo>
                <a:lnTo>
                  <a:pt x="161975" y="283354"/>
                </a:lnTo>
                <a:cubicBezTo>
                  <a:pt x="165517" y="283354"/>
                  <a:pt x="169059" y="281744"/>
                  <a:pt x="171313" y="279168"/>
                </a:cubicBezTo>
                <a:lnTo>
                  <a:pt x="201902" y="248900"/>
                </a:lnTo>
                <a:cubicBezTo>
                  <a:pt x="204478" y="246324"/>
                  <a:pt x="206088" y="242461"/>
                  <a:pt x="205766" y="238919"/>
                </a:cubicBezTo>
                <a:lnTo>
                  <a:pt x="192886" y="76634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317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783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Icon Cloud – Slide Template</a:t>
            </a:r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D3277783-852F-4968-BE12-12A81A147C6C}"/>
              </a:ext>
            </a:extLst>
          </p:cNvPr>
          <p:cNvSpPr/>
          <p:nvPr/>
        </p:nvSpPr>
        <p:spPr>
          <a:xfrm>
            <a:off x="3591727" y="3311371"/>
            <a:ext cx="1029332" cy="10293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51" y="0"/>
                </a:moveTo>
                <a:lnTo>
                  <a:pt x="7749" y="0"/>
                </a:lnTo>
                <a:cubicBezTo>
                  <a:pt x="3481" y="0"/>
                  <a:pt x="0" y="3481"/>
                  <a:pt x="0" y="7749"/>
                </a:cubicBezTo>
                <a:lnTo>
                  <a:pt x="0" y="13851"/>
                </a:lnTo>
                <a:cubicBezTo>
                  <a:pt x="0" y="18119"/>
                  <a:pt x="3481" y="21600"/>
                  <a:pt x="7749" y="21600"/>
                </a:cubicBezTo>
                <a:lnTo>
                  <a:pt x="13851" y="21600"/>
                </a:lnTo>
                <a:cubicBezTo>
                  <a:pt x="18119" y="21600"/>
                  <a:pt x="21600" y="18119"/>
                  <a:pt x="21600" y="13851"/>
                </a:cubicBezTo>
                <a:lnTo>
                  <a:pt x="21600" y="7749"/>
                </a:lnTo>
                <a:cubicBezTo>
                  <a:pt x="21563" y="3481"/>
                  <a:pt x="18081" y="0"/>
                  <a:pt x="13851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CAF21221-C2AA-4282-BACA-8221B8698EA7}"/>
              </a:ext>
            </a:extLst>
          </p:cNvPr>
          <p:cNvSpPr/>
          <p:nvPr/>
        </p:nvSpPr>
        <p:spPr>
          <a:xfrm>
            <a:off x="5607573" y="3168658"/>
            <a:ext cx="800987" cy="8009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55" y="0"/>
                </a:moveTo>
                <a:lnTo>
                  <a:pt x="7745" y="0"/>
                </a:lnTo>
                <a:cubicBezTo>
                  <a:pt x="3512" y="0"/>
                  <a:pt x="0" y="3464"/>
                  <a:pt x="0" y="7745"/>
                </a:cubicBezTo>
                <a:lnTo>
                  <a:pt x="0" y="13855"/>
                </a:lnTo>
                <a:cubicBezTo>
                  <a:pt x="0" y="18088"/>
                  <a:pt x="3464" y="21600"/>
                  <a:pt x="7745" y="21600"/>
                </a:cubicBezTo>
                <a:lnTo>
                  <a:pt x="13855" y="21600"/>
                </a:lnTo>
                <a:cubicBezTo>
                  <a:pt x="18088" y="21600"/>
                  <a:pt x="21600" y="18136"/>
                  <a:pt x="21600" y="13855"/>
                </a:cubicBezTo>
                <a:lnTo>
                  <a:pt x="21600" y="7745"/>
                </a:lnTo>
                <a:cubicBezTo>
                  <a:pt x="21552" y="3464"/>
                  <a:pt x="18088" y="0"/>
                  <a:pt x="13855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C64CEB8F-5F8B-4A84-9394-E14669EEDC05}"/>
              </a:ext>
            </a:extLst>
          </p:cNvPr>
          <p:cNvSpPr/>
          <p:nvPr/>
        </p:nvSpPr>
        <p:spPr>
          <a:xfrm>
            <a:off x="3484693" y="2062619"/>
            <a:ext cx="800987" cy="8009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55" y="0"/>
                </a:moveTo>
                <a:lnTo>
                  <a:pt x="7745" y="0"/>
                </a:lnTo>
                <a:cubicBezTo>
                  <a:pt x="3512" y="0"/>
                  <a:pt x="0" y="3464"/>
                  <a:pt x="0" y="7745"/>
                </a:cubicBezTo>
                <a:lnTo>
                  <a:pt x="0" y="13855"/>
                </a:lnTo>
                <a:cubicBezTo>
                  <a:pt x="0" y="18088"/>
                  <a:pt x="3464" y="21600"/>
                  <a:pt x="7745" y="21600"/>
                </a:cubicBezTo>
                <a:lnTo>
                  <a:pt x="13855" y="21600"/>
                </a:lnTo>
                <a:cubicBezTo>
                  <a:pt x="18088" y="21600"/>
                  <a:pt x="21600" y="18136"/>
                  <a:pt x="21600" y="13855"/>
                </a:cubicBezTo>
                <a:lnTo>
                  <a:pt x="21600" y="7745"/>
                </a:lnTo>
                <a:cubicBezTo>
                  <a:pt x="21552" y="3512"/>
                  <a:pt x="18088" y="0"/>
                  <a:pt x="13855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508F2AC5-8B6B-4A16-BFF3-479C864B9C51}"/>
              </a:ext>
            </a:extLst>
          </p:cNvPr>
          <p:cNvSpPr/>
          <p:nvPr/>
        </p:nvSpPr>
        <p:spPr>
          <a:xfrm>
            <a:off x="3698765" y="4613644"/>
            <a:ext cx="800987" cy="8009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55" y="0"/>
                </a:moveTo>
                <a:lnTo>
                  <a:pt x="7745" y="0"/>
                </a:lnTo>
                <a:cubicBezTo>
                  <a:pt x="3512" y="0"/>
                  <a:pt x="0" y="3464"/>
                  <a:pt x="0" y="7745"/>
                </a:cubicBezTo>
                <a:lnTo>
                  <a:pt x="0" y="13855"/>
                </a:lnTo>
                <a:cubicBezTo>
                  <a:pt x="0" y="18088"/>
                  <a:pt x="3464" y="21600"/>
                  <a:pt x="7745" y="21600"/>
                </a:cubicBezTo>
                <a:lnTo>
                  <a:pt x="13855" y="21600"/>
                </a:lnTo>
                <a:cubicBezTo>
                  <a:pt x="18088" y="21600"/>
                  <a:pt x="21600" y="18136"/>
                  <a:pt x="21600" y="13855"/>
                </a:cubicBezTo>
                <a:lnTo>
                  <a:pt x="21600" y="7745"/>
                </a:lnTo>
                <a:cubicBezTo>
                  <a:pt x="21600" y="3464"/>
                  <a:pt x="18136" y="0"/>
                  <a:pt x="13855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CC83973D-9D53-41F6-B6C9-D533961AAB05}"/>
              </a:ext>
            </a:extLst>
          </p:cNvPr>
          <p:cNvSpPr/>
          <p:nvPr/>
        </p:nvSpPr>
        <p:spPr>
          <a:xfrm>
            <a:off x="4323140" y="1812867"/>
            <a:ext cx="647569" cy="6475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64" y="0"/>
                </a:moveTo>
                <a:lnTo>
                  <a:pt x="7736" y="0"/>
                </a:lnTo>
                <a:cubicBezTo>
                  <a:pt x="3451" y="0"/>
                  <a:pt x="0" y="3511"/>
                  <a:pt x="0" y="7736"/>
                </a:cubicBezTo>
                <a:lnTo>
                  <a:pt x="0" y="13864"/>
                </a:lnTo>
                <a:cubicBezTo>
                  <a:pt x="0" y="18149"/>
                  <a:pt x="3511" y="21600"/>
                  <a:pt x="7736" y="21600"/>
                </a:cubicBezTo>
                <a:lnTo>
                  <a:pt x="13864" y="21600"/>
                </a:lnTo>
                <a:cubicBezTo>
                  <a:pt x="18149" y="21600"/>
                  <a:pt x="21600" y="18089"/>
                  <a:pt x="21600" y="13864"/>
                </a:cubicBezTo>
                <a:lnTo>
                  <a:pt x="21600" y="7736"/>
                </a:lnTo>
                <a:cubicBezTo>
                  <a:pt x="21600" y="3451"/>
                  <a:pt x="18089" y="0"/>
                  <a:pt x="13864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4E110068-DAED-4FED-9399-B89946A76F03}"/>
              </a:ext>
            </a:extLst>
          </p:cNvPr>
          <p:cNvSpPr/>
          <p:nvPr/>
        </p:nvSpPr>
        <p:spPr>
          <a:xfrm>
            <a:off x="3020868" y="4203337"/>
            <a:ext cx="647569" cy="6475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64" y="0"/>
                </a:moveTo>
                <a:lnTo>
                  <a:pt x="7736" y="0"/>
                </a:lnTo>
                <a:cubicBezTo>
                  <a:pt x="3451" y="0"/>
                  <a:pt x="0" y="3511"/>
                  <a:pt x="0" y="7736"/>
                </a:cubicBezTo>
                <a:lnTo>
                  <a:pt x="0" y="13864"/>
                </a:lnTo>
                <a:cubicBezTo>
                  <a:pt x="0" y="18149"/>
                  <a:pt x="3511" y="21600"/>
                  <a:pt x="7736" y="21600"/>
                </a:cubicBezTo>
                <a:lnTo>
                  <a:pt x="13864" y="21600"/>
                </a:lnTo>
                <a:cubicBezTo>
                  <a:pt x="18149" y="21600"/>
                  <a:pt x="21600" y="18089"/>
                  <a:pt x="21600" y="13864"/>
                </a:cubicBezTo>
                <a:lnTo>
                  <a:pt x="21600" y="7736"/>
                </a:lnTo>
                <a:cubicBezTo>
                  <a:pt x="21600" y="3451"/>
                  <a:pt x="18149" y="0"/>
                  <a:pt x="13864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FB45ACAA-6DC9-414E-B970-566C8497B7D2}"/>
              </a:ext>
            </a:extLst>
          </p:cNvPr>
          <p:cNvSpPr/>
          <p:nvPr/>
        </p:nvSpPr>
        <p:spPr>
          <a:xfrm>
            <a:off x="5411339" y="2419405"/>
            <a:ext cx="647569" cy="6475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64" y="0"/>
                </a:moveTo>
                <a:lnTo>
                  <a:pt x="7736" y="0"/>
                </a:lnTo>
                <a:cubicBezTo>
                  <a:pt x="3451" y="0"/>
                  <a:pt x="0" y="3511"/>
                  <a:pt x="0" y="7736"/>
                </a:cubicBezTo>
                <a:lnTo>
                  <a:pt x="0" y="13864"/>
                </a:lnTo>
                <a:cubicBezTo>
                  <a:pt x="0" y="18149"/>
                  <a:pt x="3511" y="21600"/>
                  <a:pt x="7736" y="21600"/>
                </a:cubicBezTo>
                <a:lnTo>
                  <a:pt x="13864" y="21600"/>
                </a:lnTo>
                <a:cubicBezTo>
                  <a:pt x="18149" y="21600"/>
                  <a:pt x="21600" y="18089"/>
                  <a:pt x="21600" y="13864"/>
                </a:cubicBezTo>
                <a:lnTo>
                  <a:pt x="21600" y="7736"/>
                </a:lnTo>
                <a:cubicBezTo>
                  <a:pt x="21600" y="3451"/>
                  <a:pt x="18089" y="0"/>
                  <a:pt x="13864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D72E01E2-BFF1-4442-B0A9-ED2A0A6C4126}"/>
              </a:ext>
            </a:extLst>
          </p:cNvPr>
          <p:cNvSpPr/>
          <p:nvPr/>
        </p:nvSpPr>
        <p:spPr>
          <a:xfrm>
            <a:off x="2735441" y="3543281"/>
            <a:ext cx="572644" cy="5726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62" y="0"/>
                </a:moveTo>
                <a:lnTo>
                  <a:pt x="7738" y="0"/>
                </a:lnTo>
                <a:cubicBezTo>
                  <a:pt x="3499" y="0"/>
                  <a:pt x="0" y="3499"/>
                  <a:pt x="0" y="7738"/>
                </a:cubicBezTo>
                <a:lnTo>
                  <a:pt x="0" y="13862"/>
                </a:lnTo>
                <a:cubicBezTo>
                  <a:pt x="0" y="18101"/>
                  <a:pt x="3499" y="21600"/>
                  <a:pt x="7738" y="21600"/>
                </a:cubicBezTo>
                <a:lnTo>
                  <a:pt x="13862" y="21600"/>
                </a:lnTo>
                <a:cubicBezTo>
                  <a:pt x="18101" y="21600"/>
                  <a:pt x="21600" y="18101"/>
                  <a:pt x="21600" y="13862"/>
                </a:cubicBezTo>
                <a:lnTo>
                  <a:pt x="21600" y="7738"/>
                </a:lnTo>
                <a:cubicBezTo>
                  <a:pt x="21600" y="3499"/>
                  <a:pt x="18101" y="0"/>
                  <a:pt x="13862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24C546E4-3124-4D2C-B2C7-8E8A0BF3C6E6}"/>
              </a:ext>
            </a:extLst>
          </p:cNvPr>
          <p:cNvSpPr/>
          <p:nvPr/>
        </p:nvSpPr>
        <p:spPr>
          <a:xfrm>
            <a:off x="5036714" y="2026940"/>
            <a:ext cx="483448" cy="4834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69" y="0"/>
                </a:moveTo>
                <a:lnTo>
                  <a:pt x="7731" y="0"/>
                </a:lnTo>
                <a:cubicBezTo>
                  <a:pt x="3507" y="0"/>
                  <a:pt x="0" y="3507"/>
                  <a:pt x="0" y="7731"/>
                </a:cubicBezTo>
                <a:lnTo>
                  <a:pt x="0" y="13869"/>
                </a:lnTo>
                <a:cubicBezTo>
                  <a:pt x="0" y="18093"/>
                  <a:pt x="3507" y="21600"/>
                  <a:pt x="7731" y="21600"/>
                </a:cubicBezTo>
                <a:lnTo>
                  <a:pt x="13869" y="21600"/>
                </a:lnTo>
                <a:cubicBezTo>
                  <a:pt x="18093" y="21600"/>
                  <a:pt x="21600" y="18093"/>
                  <a:pt x="21600" y="13869"/>
                </a:cubicBezTo>
                <a:lnTo>
                  <a:pt x="21600" y="7731"/>
                </a:lnTo>
                <a:cubicBezTo>
                  <a:pt x="21600" y="3427"/>
                  <a:pt x="18093" y="0"/>
                  <a:pt x="13869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8901838C-5021-4BBA-BC35-4CB5B68EB048}"/>
              </a:ext>
            </a:extLst>
          </p:cNvPr>
          <p:cNvSpPr/>
          <p:nvPr/>
        </p:nvSpPr>
        <p:spPr>
          <a:xfrm>
            <a:off x="5678930" y="4149819"/>
            <a:ext cx="542315" cy="542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55" y="0"/>
                </a:moveTo>
                <a:lnTo>
                  <a:pt x="7745" y="0"/>
                </a:lnTo>
                <a:cubicBezTo>
                  <a:pt x="3482" y="0"/>
                  <a:pt x="0" y="3482"/>
                  <a:pt x="0" y="7745"/>
                </a:cubicBezTo>
                <a:lnTo>
                  <a:pt x="0" y="13855"/>
                </a:lnTo>
                <a:cubicBezTo>
                  <a:pt x="0" y="18118"/>
                  <a:pt x="3482" y="21600"/>
                  <a:pt x="7745" y="21600"/>
                </a:cubicBezTo>
                <a:lnTo>
                  <a:pt x="13855" y="21600"/>
                </a:lnTo>
                <a:cubicBezTo>
                  <a:pt x="18118" y="21600"/>
                  <a:pt x="21600" y="18118"/>
                  <a:pt x="21600" y="13855"/>
                </a:cubicBezTo>
                <a:lnTo>
                  <a:pt x="21600" y="7745"/>
                </a:lnTo>
                <a:cubicBezTo>
                  <a:pt x="21600" y="3482"/>
                  <a:pt x="18118" y="0"/>
                  <a:pt x="13855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3" name="Shape">
            <a:extLst>
              <a:ext uri="{FF2B5EF4-FFF2-40B4-BE49-F238E27FC236}">
                <a16:creationId xmlns:a16="http://schemas.microsoft.com/office/drawing/2014/main" id="{5C3DD026-C41F-470F-9FDE-BF2D94C3D301}"/>
              </a:ext>
            </a:extLst>
          </p:cNvPr>
          <p:cNvSpPr/>
          <p:nvPr/>
        </p:nvSpPr>
        <p:spPr>
          <a:xfrm>
            <a:off x="4662089" y="2579959"/>
            <a:ext cx="542315" cy="5423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55" y="0"/>
                </a:moveTo>
                <a:lnTo>
                  <a:pt x="7745" y="0"/>
                </a:lnTo>
                <a:cubicBezTo>
                  <a:pt x="3482" y="0"/>
                  <a:pt x="0" y="3482"/>
                  <a:pt x="0" y="7745"/>
                </a:cubicBezTo>
                <a:lnTo>
                  <a:pt x="0" y="13855"/>
                </a:lnTo>
                <a:cubicBezTo>
                  <a:pt x="0" y="18118"/>
                  <a:pt x="3482" y="21600"/>
                  <a:pt x="7745" y="21600"/>
                </a:cubicBezTo>
                <a:lnTo>
                  <a:pt x="13855" y="21600"/>
                </a:lnTo>
                <a:cubicBezTo>
                  <a:pt x="18118" y="21600"/>
                  <a:pt x="21600" y="18118"/>
                  <a:pt x="21600" y="13855"/>
                </a:cubicBezTo>
                <a:lnTo>
                  <a:pt x="21600" y="7745"/>
                </a:lnTo>
                <a:cubicBezTo>
                  <a:pt x="21600" y="3482"/>
                  <a:pt x="18118" y="0"/>
                  <a:pt x="13855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4" name="Shape">
            <a:extLst>
              <a:ext uri="{FF2B5EF4-FFF2-40B4-BE49-F238E27FC236}">
                <a16:creationId xmlns:a16="http://schemas.microsoft.com/office/drawing/2014/main" id="{143EB7D5-EB2A-47B6-A743-C30CF62441C0}"/>
              </a:ext>
            </a:extLst>
          </p:cNvPr>
          <p:cNvSpPr/>
          <p:nvPr/>
        </p:nvSpPr>
        <p:spPr>
          <a:xfrm>
            <a:off x="4555050" y="5130983"/>
            <a:ext cx="383547" cy="3835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64" y="0"/>
                </a:moveTo>
                <a:lnTo>
                  <a:pt x="7736" y="0"/>
                </a:lnTo>
                <a:cubicBezTo>
                  <a:pt x="3516" y="0"/>
                  <a:pt x="0" y="3516"/>
                  <a:pt x="0" y="7736"/>
                </a:cubicBezTo>
                <a:lnTo>
                  <a:pt x="0" y="13864"/>
                </a:lnTo>
                <a:cubicBezTo>
                  <a:pt x="0" y="18084"/>
                  <a:pt x="3516" y="21600"/>
                  <a:pt x="7736" y="21600"/>
                </a:cubicBezTo>
                <a:lnTo>
                  <a:pt x="13864" y="21600"/>
                </a:lnTo>
                <a:cubicBezTo>
                  <a:pt x="18084" y="21600"/>
                  <a:pt x="21600" y="18084"/>
                  <a:pt x="21600" y="13864"/>
                </a:cubicBezTo>
                <a:lnTo>
                  <a:pt x="21600" y="7736"/>
                </a:lnTo>
                <a:cubicBezTo>
                  <a:pt x="21600" y="3516"/>
                  <a:pt x="18084" y="0"/>
                  <a:pt x="13864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5" name="Shape">
            <a:extLst>
              <a:ext uri="{FF2B5EF4-FFF2-40B4-BE49-F238E27FC236}">
                <a16:creationId xmlns:a16="http://schemas.microsoft.com/office/drawing/2014/main" id="{B3F1B501-8408-430C-AAFF-E525CFF93FFE}"/>
              </a:ext>
            </a:extLst>
          </p:cNvPr>
          <p:cNvSpPr/>
          <p:nvPr/>
        </p:nvSpPr>
        <p:spPr>
          <a:xfrm>
            <a:off x="4358819" y="4346053"/>
            <a:ext cx="303270" cy="3032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49" y="0"/>
                </a:moveTo>
                <a:lnTo>
                  <a:pt x="7751" y="0"/>
                </a:lnTo>
                <a:cubicBezTo>
                  <a:pt x="3431" y="0"/>
                  <a:pt x="0" y="3558"/>
                  <a:pt x="0" y="7751"/>
                </a:cubicBezTo>
                <a:lnTo>
                  <a:pt x="0" y="13849"/>
                </a:lnTo>
                <a:cubicBezTo>
                  <a:pt x="0" y="18169"/>
                  <a:pt x="3558" y="21600"/>
                  <a:pt x="7751" y="21600"/>
                </a:cubicBezTo>
                <a:lnTo>
                  <a:pt x="13849" y="21600"/>
                </a:lnTo>
                <a:cubicBezTo>
                  <a:pt x="18169" y="21600"/>
                  <a:pt x="21600" y="18042"/>
                  <a:pt x="21600" y="13849"/>
                </a:cubicBezTo>
                <a:lnTo>
                  <a:pt x="21600" y="7751"/>
                </a:lnTo>
                <a:cubicBezTo>
                  <a:pt x="21600" y="3431"/>
                  <a:pt x="18042" y="0"/>
                  <a:pt x="13849" y="0"/>
                </a:cubicBezTo>
                <a:close/>
              </a:path>
            </a:pathLst>
          </a:custGeom>
          <a:solidFill>
            <a:schemeClr val="bg2">
              <a:alpha val="3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6" name="Shape">
            <a:extLst>
              <a:ext uri="{FF2B5EF4-FFF2-40B4-BE49-F238E27FC236}">
                <a16:creationId xmlns:a16="http://schemas.microsoft.com/office/drawing/2014/main" id="{53141C25-4BCF-4B9F-9208-83A916774B88}"/>
              </a:ext>
            </a:extLst>
          </p:cNvPr>
          <p:cNvSpPr/>
          <p:nvPr/>
        </p:nvSpPr>
        <p:spPr>
          <a:xfrm>
            <a:off x="3698763" y="2954584"/>
            <a:ext cx="303270" cy="3032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49" y="0"/>
                </a:moveTo>
                <a:lnTo>
                  <a:pt x="7751" y="0"/>
                </a:lnTo>
                <a:cubicBezTo>
                  <a:pt x="3431" y="0"/>
                  <a:pt x="0" y="3558"/>
                  <a:pt x="0" y="7751"/>
                </a:cubicBezTo>
                <a:lnTo>
                  <a:pt x="0" y="13849"/>
                </a:lnTo>
                <a:cubicBezTo>
                  <a:pt x="0" y="18169"/>
                  <a:pt x="3558" y="21600"/>
                  <a:pt x="7751" y="21600"/>
                </a:cubicBezTo>
                <a:lnTo>
                  <a:pt x="13849" y="21600"/>
                </a:lnTo>
                <a:cubicBezTo>
                  <a:pt x="18169" y="21600"/>
                  <a:pt x="21600" y="18042"/>
                  <a:pt x="21600" y="13849"/>
                </a:cubicBezTo>
                <a:lnTo>
                  <a:pt x="21600" y="7751"/>
                </a:lnTo>
                <a:cubicBezTo>
                  <a:pt x="21600" y="3431"/>
                  <a:pt x="18042" y="0"/>
                  <a:pt x="13849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7" name="Shape">
            <a:extLst>
              <a:ext uri="{FF2B5EF4-FFF2-40B4-BE49-F238E27FC236}">
                <a16:creationId xmlns:a16="http://schemas.microsoft.com/office/drawing/2014/main" id="{87640D26-45F7-43D8-868F-0B97EC997852}"/>
              </a:ext>
            </a:extLst>
          </p:cNvPr>
          <p:cNvSpPr/>
          <p:nvPr/>
        </p:nvSpPr>
        <p:spPr>
          <a:xfrm>
            <a:off x="5411338" y="3900070"/>
            <a:ext cx="303319" cy="3032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7" h="21600" extrusionOk="0">
                <a:moveTo>
                  <a:pt x="13768" y="0"/>
                </a:moveTo>
                <a:lnTo>
                  <a:pt x="7705" y="0"/>
                </a:lnTo>
                <a:cubicBezTo>
                  <a:pt x="3411" y="0"/>
                  <a:pt x="0" y="3558"/>
                  <a:pt x="0" y="7751"/>
                </a:cubicBezTo>
                <a:lnTo>
                  <a:pt x="0" y="13849"/>
                </a:lnTo>
                <a:cubicBezTo>
                  <a:pt x="0" y="18169"/>
                  <a:pt x="3537" y="21600"/>
                  <a:pt x="7705" y="21600"/>
                </a:cubicBezTo>
                <a:lnTo>
                  <a:pt x="13768" y="21600"/>
                </a:lnTo>
                <a:cubicBezTo>
                  <a:pt x="18063" y="21600"/>
                  <a:pt x="21474" y="18042"/>
                  <a:pt x="21474" y="13849"/>
                </a:cubicBezTo>
                <a:lnTo>
                  <a:pt x="21474" y="7751"/>
                </a:lnTo>
                <a:cubicBezTo>
                  <a:pt x="21600" y="3558"/>
                  <a:pt x="18063" y="0"/>
                  <a:pt x="13768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8" name="Shape">
            <a:extLst>
              <a:ext uri="{FF2B5EF4-FFF2-40B4-BE49-F238E27FC236}">
                <a16:creationId xmlns:a16="http://schemas.microsoft.com/office/drawing/2014/main" id="{D4D23B20-3749-4CAC-B804-3A6B8D5E2DA3}"/>
              </a:ext>
            </a:extLst>
          </p:cNvPr>
          <p:cNvSpPr/>
          <p:nvPr/>
        </p:nvSpPr>
        <p:spPr>
          <a:xfrm>
            <a:off x="3341979" y="3935749"/>
            <a:ext cx="214073" cy="2140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60" y="0"/>
                </a:moveTo>
                <a:lnTo>
                  <a:pt x="7740" y="0"/>
                </a:lnTo>
                <a:cubicBezTo>
                  <a:pt x="3420" y="0"/>
                  <a:pt x="0" y="3600"/>
                  <a:pt x="0" y="7740"/>
                </a:cubicBezTo>
                <a:lnTo>
                  <a:pt x="0" y="13860"/>
                </a:lnTo>
                <a:cubicBezTo>
                  <a:pt x="0" y="18180"/>
                  <a:pt x="3600" y="21600"/>
                  <a:pt x="7740" y="21600"/>
                </a:cubicBezTo>
                <a:lnTo>
                  <a:pt x="13860" y="21600"/>
                </a:lnTo>
                <a:cubicBezTo>
                  <a:pt x="18180" y="21600"/>
                  <a:pt x="21600" y="18000"/>
                  <a:pt x="21600" y="13860"/>
                </a:cubicBezTo>
                <a:lnTo>
                  <a:pt x="21600" y="7740"/>
                </a:lnTo>
                <a:cubicBezTo>
                  <a:pt x="21600" y="3600"/>
                  <a:pt x="18180" y="0"/>
                  <a:pt x="13860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9" name="Shape">
            <a:extLst>
              <a:ext uri="{FF2B5EF4-FFF2-40B4-BE49-F238E27FC236}">
                <a16:creationId xmlns:a16="http://schemas.microsoft.com/office/drawing/2014/main" id="{B90CD2EC-5033-4955-B76C-AADEC6D53405}"/>
              </a:ext>
            </a:extLst>
          </p:cNvPr>
          <p:cNvSpPr/>
          <p:nvPr/>
        </p:nvSpPr>
        <p:spPr>
          <a:xfrm>
            <a:off x="3734444" y="4363893"/>
            <a:ext cx="214073" cy="2140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60" y="0"/>
                </a:moveTo>
                <a:lnTo>
                  <a:pt x="7740" y="0"/>
                </a:lnTo>
                <a:cubicBezTo>
                  <a:pt x="3420" y="0"/>
                  <a:pt x="0" y="3600"/>
                  <a:pt x="0" y="7740"/>
                </a:cubicBezTo>
                <a:lnTo>
                  <a:pt x="0" y="13860"/>
                </a:lnTo>
                <a:cubicBezTo>
                  <a:pt x="0" y="18180"/>
                  <a:pt x="3600" y="21600"/>
                  <a:pt x="7740" y="21600"/>
                </a:cubicBezTo>
                <a:lnTo>
                  <a:pt x="13860" y="21600"/>
                </a:lnTo>
                <a:cubicBezTo>
                  <a:pt x="18180" y="21600"/>
                  <a:pt x="21600" y="18000"/>
                  <a:pt x="21600" y="13860"/>
                </a:cubicBezTo>
                <a:lnTo>
                  <a:pt x="21600" y="7740"/>
                </a:lnTo>
                <a:cubicBezTo>
                  <a:pt x="21600" y="3420"/>
                  <a:pt x="18180" y="0"/>
                  <a:pt x="13860" y="0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0" name="Shape">
            <a:extLst>
              <a:ext uri="{FF2B5EF4-FFF2-40B4-BE49-F238E27FC236}">
                <a16:creationId xmlns:a16="http://schemas.microsoft.com/office/drawing/2014/main" id="{5075C515-4197-46D3-8F35-952C94ABC79C}"/>
              </a:ext>
            </a:extLst>
          </p:cNvPr>
          <p:cNvSpPr/>
          <p:nvPr/>
        </p:nvSpPr>
        <p:spPr>
          <a:xfrm>
            <a:off x="4697767" y="3561123"/>
            <a:ext cx="214137" cy="2140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8" h="21600" extrusionOk="0">
                <a:moveTo>
                  <a:pt x="13745" y="0"/>
                </a:moveTo>
                <a:lnTo>
                  <a:pt x="7676" y="0"/>
                </a:lnTo>
                <a:cubicBezTo>
                  <a:pt x="3392" y="0"/>
                  <a:pt x="0" y="3600"/>
                  <a:pt x="0" y="7740"/>
                </a:cubicBezTo>
                <a:lnTo>
                  <a:pt x="0" y="13860"/>
                </a:lnTo>
                <a:cubicBezTo>
                  <a:pt x="0" y="18180"/>
                  <a:pt x="3570" y="21600"/>
                  <a:pt x="7676" y="21600"/>
                </a:cubicBezTo>
                <a:lnTo>
                  <a:pt x="13745" y="21600"/>
                </a:lnTo>
                <a:cubicBezTo>
                  <a:pt x="18030" y="21600"/>
                  <a:pt x="21421" y="18000"/>
                  <a:pt x="21421" y="13860"/>
                </a:cubicBezTo>
                <a:lnTo>
                  <a:pt x="21421" y="7740"/>
                </a:lnTo>
                <a:cubicBezTo>
                  <a:pt x="21600" y="3600"/>
                  <a:pt x="18030" y="0"/>
                  <a:pt x="13745" y="0"/>
                </a:cubicBezTo>
                <a:close/>
              </a:path>
            </a:pathLst>
          </a:custGeom>
          <a:solidFill>
            <a:schemeClr val="bg2">
              <a:alpha val="3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1" name="Shape">
            <a:extLst>
              <a:ext uri="{FF2B5EF4-FFF2-40B4-BE49-F238E27FC236}">
                <a16:creationId xmlns:a16="http://schemas.microsoft.com/office/drawing/2014/main" id="{258315A8-86E1-434B-A63F-F9120D8B513B}"/>
              </a:ext>
            </a:extLst>
          </p:cNvPr>
          <p:cNvSpPr/>
          <p:nvPr/>
        </p:nvSpPr>
        <p:spPr>
          <a:xfrm>
            <a:off x="5250786" y="2954584"/>
            <a:ext cx="192668" cy="1926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00" y="0"/>
                </a:moveTo>
                <a:lnTo>
                  <a:pt x="7800" y="0"/>
                </a:lnTo>
                <a:cubicBezTo>
                  <a:pt x="3600" y="0"/>
                  <a:pt x="0" y="3400"/>
                  <a:pt x="0" y="7800"/>
                </a:cubicBezTo>
                <a:lnTo>
                  <a:pt x="0" y="13800"/>
                </a:lnTo>
                <a:cubicBezTo>
                  <a:pt x="0" y="18000"/>
                  <a:pt x="3400" y="21600"/>
                  <a:pt x="7800" y="21600"/>
                </a:cubicBezTo>
                <a:lnTo>
                  <a:pt x="13800" y="21600"/>
                </a:lnTo>
                <a:cubicBezTo>
                  <a:pt x="18000" y="21600"/>
                  <a:pt x="21600" y="18200"/>
                  <a:pt x="21600" y="13800"/>
                </a:cubicBezTo>
                <a:lnTo>
                  <a:pt x="21600" y="7800"/>
                </a:lnTo>
                <a:cubicBezTo>
                  <a:pt x="21600" y="3600"/>
                  <a:pt x="18200" y="0"/>
                  <a:pt x="13800" y="0"/>
                </a:cubicBezTo>
                <a:close/>
              </a:path>
            </a:pathLst>
          </a:custGeom>
          <a:solidFill>
            <a:schemeClr val="bg2">
              <a:alpha val="3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2" name="Shape">
            <a:extLst>
              <a:ext uri="{FF2B5EF4-FFF2-40B4-BE49-F238E27FC236}">
                <a16:creationId xmlns:a16="http://schemas.microsoft.com/office/drawing/2014/main" id="{F8A47D94-F12F-43C1-8BB1-8148D7F6AB66}"/>
              </a:ext>
            </a:extLst>
          </p:cNvPr>
          <p:cNvSpPr/>
          <p:nvPr/>
        </p:nvSpPr>
        <p:spPr>
          <a:xfrm>
            <a:off x="6071395" y="2954584"/>
            <a:ext cx="164124" cy="1641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52" y="0"/>
                </a:moveTo>
                <a:lnTo>
                  <a:pt x="7748" y="0"/>
                </a:lnTo>
                <a:cubicBezTo>
                  <a:pt x="3522" y="0"/>
                  <a:pt x="0" y="3522"/>
                  <a:pt x="0" y="7748"/>
                </a:cubicBezTo>
                <a:lnTo>
                  <a:pt x="0" y="13852"/>
                </a:lnTo>
                <a:cubicBezTo>
                  <a:pt x="0" y="18078"/>
                  <a:pt x="3522" y="21600"/>
                  <a:pt x="7748" y="21600"/>
                </a:cubicBezTo>
                <a:lnTo>
                  <a:pt x="13852" y="21600"/>
                </a:lnTo>
                <a:cubicBezTo>
                  <a:pt x="18078" y="21600"/>
                  <a:pt x="21600" y="18078"/>
                  <a:pt x="21600" y="13852"/>
                </a:cubicBezTo>
                <a:lnTo>
                  <a:pt x="21600" y="7748"/>
                </a:lnTo>
                <a:cubicBezTo>
                  <a:pt x="21600" y="3522"/>
                  <a:pt x="18078" y="0"/>
                  <a:pt x="13852" y="0"/>
                </a:cubicBezTo>
                <a:close/>
              </a:path>
            </a:pathLst>
          </a:custGeom>
          <a:solidFill>
            <a:schemeClr val="bg2">
              <a:alpha val="3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3" name="Shape">
            <a:extLst>
              <a:ext uri="{FF2B5EF4-FFF2-40B4-BE49-F238E27FC236}">
                <a16:creationId xmlns:a16="http://schemas.microsoft.com/office/drawing/2014/main" id="{113DDA1C-6114-48DB-BA34-6C850D7704EE}"/>
              </a:ext>
            </a:extLst>
          </p:cNvPr>
          <p:cNvSpPr/>
          <p:nvPr/>
        </p:nvSpPr>
        <p:spPr>
          <a:xfrm>
            <a:off x="5482696" y="3115138"/>
            <a:ext cx="164124" cy="1641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52" y="0"/>
                </a:moveTo>
                <a:lnTo>
                  <a:pt x="7748" y="0"/>
                </a:lnTo>
                <a:cubicBezTo>
                  <a:pt x="3522" y="0"/>
                  <a:pt x="0" y="3522"/>
                  <a:pt x="0" y="7748"/>
                </a:cubicBezTo>
                <a:lnTo>
                  <a:pt x="0" y="13852"/>
                </a:lnTo>
                <a:cubicBezTo>
                  <a:pt x="0" y="18078"/>
                  <a:pt x="3522" y="21600"/>
                  <a:pt x="7748" y="21600"/>
                </a:cubicBezTo>
                <a:lnTo>
                  <a:pt x="13852" y="21600"/>
                </a:lnTo>
                <a:cubicBezTo>
                  <a:pt x="18078" y="21600"/>
                  <a:pt x="21600" y="18078"/>
                  <a:pt x="21600" y="13852"/>
                </a:cubicBezTo>
                <a:lnTo>
                  <a:pt x="21600" y="7748"/>
                </a:lnTo>
                <a:cubicBezTo>
                  <a:pt x="21600" y="3287"/>
                  <a:pt x="18078" y="0"/>
                  <a:pt x="13852" y="0"/>
                </a:cubicBezTo>
                <a:close/>
              </a:path>
            </a:pathLst>
          </a:custGeom>
          <a:solidFill>
            <a:schemeClr val="bg2">
              <a:alpha val="3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4" name="Shape">
            <a:extLst>
              <a:ext uri="{FF2B5EF4-FFF2-40B4-BE49-F238E27FC236}">
                <a16:creationId xmlns:a16="http://schemas.microsoft.com/office/drawing/2014/main" id="{D48A9A9A-7767-4DA6-8ED7-041BB1B785E9}"/>
              </a:ext>
            </a:extLst>
          </p:cNvPr>
          <p:cNvSpPr/>
          <p:nvPr/>
        </p:nvSpPr>
        <p:spPr>
          <a:xfrm>
            <a:off x="6160591" y="4024944"/>
            <a:ext cx="164124" cy="1641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52" y="0"/>
                </a:moveTo>
                <a:lnTo>
                  <a:pt x="7748" y="0"/>
                </a:lnTo>
                <a:cubicBezTo>
                  <a:pt x="3522" y="0"/>
                  <a:pt x="0" y="3522"/>
                  <a:pt x="0" y="7748"/>
                </a:cubicBezTo>
                <a:lnTo>
                  <a:pt x="0" y="13852"/>
                </a:lnTo>
                <a:cubicBezTo>
                  <a:pt x="0" y="18078"/>
                  <a:pt x="3522" y="21600"/>
                  <a:pt x="7748" y="21600"/>
                </a:cubicBezTo>
                <a:lnTo>
                  <a:pt x="13852" y="21600"/>
                </a:lnTo>
                <a:cubicBezTo>
                  <a:pt x="18078" y="21600"/>
                  <a:pt x="21600" y="18078"/>
                  <a:pt x="21600" y="13852"/>
                </a:cubicBezTo>
                <a:lnTo>
                  <a:pt x="21600" y="7748"/>
                </a:lnTo>
                <a:cubicBezTo>
                  <a:pt x="21365" y="3522"/>
                  <a:pt x="18078" y="0"/>
                  <a:pt x="13852" y="0"/>
                </a:cubicBezTo>
                <a:close/>
              </a:path>
            </a:pathLst>
          </a:custGeom>
          <a:solidFill>
            <a:schemeClr val="bg2">
              <a:alpha val="3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5" name="Shape">
            <a:extLst>
              <a:ext uri="{FF2B5EF4-FFF2-40B4-BE49-F238E27FC236}">
                <a16:creationId xmlns:a16="http://schemas.microsoft.com/office/drawing/2014/main" id="{E9A51C68-F162-4C9E-9017-FF9769AF8511}"/>
              </a:ext>
            </a:extLst>
          </p:cNvPr>
          <p:cNvSpPr/>
          <p:nvPr/>
        </p:nvSpPr>
        <p:spPr>
          <a:xfrm>
            <a:off x="5714608" y="4756357"/>
            <a:ext cx="164124" cy="1641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52" y="0"/>
                </a:moveTo>
                <a:lnTo>
                  <a:pt x="7748" y="0"/>
                </a:lnTo>
                <a:cubicBezTo>
                  <a:pt x="3522" y="0"/>
                  <a:pt x="0" y="3522"/>
                  <a:pt x="0" y="7748"/>
                </a:cubicBezTo>
                <a:lnTo>
                  <a:pt x="0" y="13852"/>
                </a:lnTo>
                <a:cubicBezTo>
                  <a:pt x="0" y="18078"/>
                  <a:pt x="3522" y="21600"/>
                  <a:pt x="7748" y="21600"/>
                </a:cubicBezTo>
                <a:lnTo>
                  <a:pt x="13852" y="21600"/>
                </a:lnTo>
                <a:cubicBezTo>
                  <a:pt x="18078" y="21600"/>
                  <a:pt x="21600" y="18078"/>
                  <a:pt x="21600" y="13852"/>
                </a:cubicBezTo>
                <a:lnTo>
                  <a:pt x="21600" y="7748"/>
                </a:lnTo>
                <a:cubicBezTo>
                  <a:pt x="21600" y="3522"/>
                  <a:pt x="18078" y="0"/>
                  <a:pt x="13852" y="0"/>
                </a:cubicBezTo>
                <a:close/>
              </a:path>
            </a:pathLst>
          </a:custGeom>
          <a:solidFill>
            <a:schemeClr val="bg2">
              <a:alpha val="3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6" name="Shape">
            <a:extLst>
              <a:ext uri="{FF2B5EF4-FFF2-40B4-BE49-F238E27FC236}">
                <a16:creationId xmlns:a16="http://schemas.microsoft.com/office/drawing/2014/main" id="{D9B4720F-CEAB-4A7C-AA14-D8B3CE203100}"/>
              </a:ext>
            </a:extLst>
          </p:cNvPr>
          <p:cNvSpPr/>
          <p:nvPr/>
        </p:nvSpPr>
        <p:spPr>
          <a:xfrm>
            <a:off x="3431172" y="4899071"/>
            <a:ext cx="164124" cy="1641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52" y="0"/>
                </a:moveTo>
                <a:lnTo>
                  <a:pt x="7748" y="0"/>
                </a:lnTo>
                <a:cubicBezTo>
                  <a:pt x="3522" y="0"/>
                  <a:pt x="0" y="3522"/>
                  <a:pt x="0" y="7748"/>
                </a:cubicBezTo>
                <a:lnTo>
                  <a:pt x="0" y="13852"/>
                </a:lnTo>
                <a:cubicBezTo>
                  <a:pt x="0" y="18078"/>
                  <a:pt x="3522" y="21600"/>
                  <a:pt x="7748" y="21600"/>
                </a:cubicBezTo>
                <a:lnTo>
                  <a:pt x="13852" y="21600"/>
                </a:lnTo>
                <a:cubicBezTo>
                  <a:pt x="18078" y="21600"/>
                  <a:pt x="21600" y="18078"/>
                  <a:pt x="21600" y="13852"/>
                </a:cubicBezTo>
                <a:lnTo>
                  <a:pt x="21600" y="7748"/>
                </a:lnTo>
                <a:cubicBezTo>
                  <a:pt x="21600" y="3287"/>
                  <a:pt x="18078" y="0"/>
                  <a:pt x="13852" y="0"/>
                </a:cubicBezTo>
                <a:close/>
              </a:path>
            </a:pathLst>
          </a:custGeom>
          <a:solidFill>
            <a:schemeClr val="bg2">
              <a:alpha val="3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7" name="Shape">
            <a:extLst>
              <a:ext uri="{FF2B5EF4-FFF2-40B4-BE49-F238E27FC236}">
                <a16:creationId xmlns:a16="http://schemas.microsoft.com/office/drawing/2014/main" id="{49DC2227-834F-413A-A73B-0ACADD9182EF}"/>
              </a:ext>
            </a:extLst>
          </p:cNvPr>
          <p:cNvSpPr/>
          <p:nvPr/>
        </p:nvSpPr>
        <p:spPr>
          <a:xfrm>
            <a:off x="2878154" y="4167659"/>
            <a:ext cx="164124" cy="1641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52" y="0"/>
                </a:moveTo>
                <a:lnTo>
                  <a:pt x="7748" y="0"/>
                </a:lnTo>
                <a:cubicBezTo>
                  <a:pt x="3522" y="0"/>
                  <a:pt x="0" y="3522"/>
                  <a:pt x="0" y="7748"/>
                </a:cubicBezTo>
                <a:lnTo>
                  <a:pt x="0" y="13852"/>
                </a:lnTo>
                <a:cubicBezTo>
                  <a:pt x="0" y="18078"/>
                  <a:pt x="3522" y="21600"/>
                  <a:pt x="7748" y="21600"/>
                </a:cubicBezTo>
                <a:lnTo>
                  <a:pt x="13852" y="21600"/>
                </a:lnTo>
                <a:cubicBezTo>
                  <a:pt x="18078" y="21600"/>
                  <a:pt x="21600" y="18078"/>
                  <a:pt x="21600" y="13852"/>
                </a:cubicBezTo>
                <a:lnTo>
                  <a:pt x="21600" y="7748"/>
                </a:lnTo>
                <a:cubicBezTo>
                  <a:pt x="21600" y="3287"/>
                  <a:pt x="18078" y="0"/>
                  <a:pt x="13852" y="0"/>
                </a:cubicBezTo>
                <a:close/>
              </a:path>
            </a:pathLst>
          </a:custGeom>
          <a:solidFill>
            <a:schemeClr val="bg2">
              <a:alpha val="3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8" name="Shape">
            <a:extLst>
              <a:ext uri="{FF2B5EF4-FFF2-40B4-BE49-F238E27FC236}">
                <a16:creationId xmlns:a16="http://schemas.microsoft.com/office/drawing/2014/main" id="{C9471E7E-F832-4D61-B1F2-9B7D4B7D4041}"/>
              </a:ext>
            </a:extLst>
          </p:cNvPr>
          <p:cNvSpPr/>
          <p:nvPr/>
        </p:nvSpPr>
        <p:spPr>
          <a:xfrm>
            <a:off x="2753278" y="3329210"/>
            <a:ext cx="164124" cy="1641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52" y="0"/>
                </a:moveTo>
                <a:lnTo>
                  <a:pt x="7748" y="0"/>
                </a:lnTo>
                <a:cubicBezTo>
                  <a:pt x="3522" y="0"/>
                  <a:pt x="0" y="3522"/>
                  <a:pt x="0" y="7748"/>
                </a:cubicBezTo>
                <a:lnTo>
                  <a:pt x="0" y="13852"/>
                </a:lnTo>
                <a:cubicBezTo>
                  <a:pt x="0" y="18078"/>
                  <a:pt x="3522" y="21600"/>
                  <a:pt x="7748" y="21600"/>
                </a:cubicBezTo>
                <a:lnTo>
                  <a:pt x="13852" y="21600"/>
                </a:lnTo>
                <a:cubicBezTo>
                  <a:pt x="18078" y="21600"/>
                  <a:pt x="21600" y="18078"/>
                  <a:pt x="21600" y="13852"/>
                </a:cubicBezTo>
                <a:lnTo>
                  <a:pt x="21600" y="7748"/>
                </a:lnTo>
                <a:cubicBezTo>
                  <a:pt x="21365" y="3287"/>
                  <a:pt x="18078" y="0"/>
                  <a:pt x="13852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9" name="Shape">
            <a:extLst>
              <a:ext uri="{FF2B5EF4-FFF2-40B4-BE49-F238E27FC236}">
                <a16:creationId xmlns:a16="http://schemas.microsoft.com/office/drawing/2014/main" id="{CC837F79-763B-4180-B6DC-544F5D09567D}"/>
              </a:ext>
            </a:extLst>
          </p:cNvPr>
          <p:cNvSpPr/>
          <p:nvPr/>
        </p:nvSpPr>
        <p:spPr>
          <a:xfrm>
            <a:off x="3181423" y="2455084"/>
            <a:ext cx="164124" cy="1641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52" y="0"/>
                </a:moveTo>
                <a:lnTo>
                  <a:pt x="7748" y="0"/>
                </a:lnTo>
                <a:cubicBezTo>
                  <a:pt x="3522" y="0"/>
                  <a:pt x="0" y="3522"/>
                  <a:pt x="0" y="7748"/>
                </a:cubicBezTo>
                <a:lnTo>
                  <a:pt x="0" y="13852"/>
                </a:lnTo>
                <a:cubicBezTo>
                  <a:pt x="0" y="18078"/>
                  <a:pt x="3522" y="21600"/>
                  <a:pt x="7748" y="21600"/>
                </a:cubicBezTo>
                <a:lnTo>
                  <a:pt x="13852" y="21600"/>
                </a:lnTo>
                <a:cubicBezTo>
                  <a:pt x="18078" y="21600"/>
                  <a:pt x="21600" y="18078"/>
                  <a:pt x="21600" y="13852"/>
                </a:cubicBezTo>
                <a:lnTo>
                  <a:pt x="21600" y="7748"/>
                </a:lnTo>
                <a:cubicBezTo>
                  <a:pt x="21600" y="3522"/>
                  <a:pt x="18078" y="0"/>
                  <a:pt x="13852" y="0"/>
                </a:cubicBezTo>
                <a:close/>
              </a:path>
            </a:pathLst>
          </a:custGeom>
          <a:solidFill>
            <a:schemeClr val="bg2">
              <a:alpha val="3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0" name="Shape">
            <a:extLst>
              <a:ext uri="{FF2B5EF4-FFF2-40B4-BE49-F238E27FC236}">
                <a16:creationId xmlns:a16="http://schemas.microsoft.com/office/drawing/2014/main" id="{4705981C-7F6F-47DF-8451-26B423526F42}"/>
              </a:ext>
            </a:extLst>
          </p:cNvPr>
          <p:cNvSpPr/>
          <p:nvPr/>
        </p:nvSpPr>
        <p:spPr>
          <a:xfrm>
            <a:off x="5607571" y="2223172"/>
            <a:ext cx="164124" cy="1641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52" y="0"/>
                </a:moveTo>
                <a:lnTo>
                  <a:pt x="7748" y="0"/>
                </a:lnTo>
                <a:cubicBezTo>
                  <a:pt x="3522" y="0"/>
                  <a:pt x="0" y="3522"/>
                  <a:pt x="0" y="7748"/>
                </a:cubicBezTo>
                <a:lnTo>
                  <a:pt x="0" y="13852"/>
                </a:lnTo>
                <a:cubicBezTo>
                  <a:pt x="0" y="18078"/>
                  <a:pt x="3522" y="21600"/>
                  <a:pt x="7748" y="21600"/>
                </a:cubicBezTo>
                <a:lnTo>
                  <a:pt x="13852" y="21600"/>
                </a:lnTo>
                <a:cubicBezTo>
                  <a:pt x="18078" y="21600"/>
                  <a:pt x="21600" y="18078"/>
                  <a:pt x="21600" y="13852"/>
                </a:cubicBezTo>
                <a:lnTo>
                  <a:pt x="21600" y="7748"/>
                </a:lnTo>
                <a:cubicBezTo>
                  <a:pt x="21365" y="3522"/>
                  <a:pt x="18078" y="0"/>
                  <a:pt x="13852" y="0"/>
                </a:cubicBezTo>
                <a:close/>
              </a:path>
            </a:pathLst>
          </a:custGeom>
          <a:solidFill>
            <a:schemeClr val="bg2">
              <a:alpha val="3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1" name="Shape">
            <a:extLst>
              <a:ext uri="{FF2B5EF4-FFF2-40B4-BE49-F238E27FC236}">
                <a16:creationId xmlns:a16="http://schemas.microsoft.com/office/drawing/2014/main" id="{21791C09-106E-495E-84C9-882625D95636}"/>
              </a:ext>
            </a:extLst>
          </p:cNvPr>
          <p:cNvSpPr/>
          <p:nvPr/>
        </p:nvSpPr>
        <p:spPr>
          <a:xfrm>
            <a:off x="4073389" y="1902063"/>
            <a:ext cx="164124" cy="1641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52" y="0"/>
                </a:moveTo>
                <a:lnTo>
                  <a:pt x="7748" y="0"/>
                </a:lnTo>
                <a:cubicBezTo>
                  <a:pt x="3522" y="0"/>
                  <a:pt x="0" y="3522"/>
                  <a:pt x="0" y="7748"/>
                </a:cubicBezTo>
                <a:lnTo>
                  <a:pt x="0" y="13852"/>
                </a:lnTo>
                <a:cubicBezTo>
                  <a:pt x="0" y="18078"/>
                  <a:pt x="3522" y="21600"/>
                  <a:pt x="7748" y="21600"/>
                </a:cubicBezTo>
                <a:lnTo>
                  <a:pt x="13852" y="21600"/>
                </a:lnTo>
                <a:cubicBezTo>
                  <a:pt x="18078" y="21600"/>
                  <a:pt x="21600" y="18078"/>
                  <a:pt x="21600" y="13852"/>
                </a:cubicBezTo>
                <a:lnTo>
                  <a:pt x="21600" y="7748"/>
                </a:lnTo>
                <a:cubicBezTo>
                  <a:pt x="21600" y="3522"/>
                  <a:pt x="18078" y="0"/>
                  <a:pt x="13852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2" name="Shape">
            <a:extLst>
              <a:ext uri="{FF2B5EF4-FFF2-40B4-BE49-F238E27FC236}">
                <a16:creationId xmlns:a16="http://schemas.microsoft.com/office/drawing/2014/main" id="{09111A0C-33BB-4731-8B91-A553984EFB6F}"/>
              </a:ext>
            </a:extLst>
          </p:cNvPr>
          <p:cNvSpPr/>
          <p:nvPr/>
        </p:nvSpPr>
        <p:spPr>
          <a:xfrm>
            <a:off x="3341979" y="3507605"/>
            <a:ext cx="214073" cy="2140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60" y="0"/>
                </a:moveTo>
                <a:lnTo>
                  <a:pt x="7740" y="0"/>
                </a:lnTo>
                <a:cubicBezTo>
                  <a:pt x="3420" y="0"/>
                  <a:pt x="0" y="3600"/>
                  <a:pt x="0" y="7740"/>
                </a:cubicBezTo>
                <a:lnTo>
                  <a:pt x="0" y="13860"/>
                </a:lnTo>
                <a:cubicBezTo>
                  <a:pt x="0" y="18180"/>
                  <a:pt x="3600" y="21600"/>
                  <a:pt x="7740" y="21600"/>
                </a:cubicBezTo>
                <a:lnTo>
                  <a:pt x="13860" y="21600"/>
                </a:lnTo>
                <a:cubicBezTo>
                  <a:pt x="18180" y="21600"/>
                  <a:pt x="21600" y="18000"/>
                  <a:pt x="21600" y="13860"/>
                </a:cubicBezTo>
                <a:lnTo>
                  <a:pt x="21600" y="7740"/>
                </a:lnTo>
                <a:cubicBezTo>
                  <a:pt x="21600" y="3420"/>
                  <a:pt x="18180" y="0"/>
                  <a:pt x="13860" y="0"/>
                </a:cubicBezTo>
                <a:close/>
              </a:path>
            </a:pathLst>
          </a:custGeom>
          <a:solidFill>
            <a:schemeClr val="bg2">
              <a:alpha val="3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3" name="Shape">
            <a:extLst>
              <a:ext uri="{FF2B5EF4-FFF2-40B4-BE49-F238E27FC236}">
                <a16:creationId xmlns:a16="http://schemas.microsoft.com/office/drawing/2014/main" id="{08F1D484-71D1-4183-850E-2F7BB15632D7}"/>
              </a:ext>
            </a:extLst>
          </p:cNvPr>
          <p:cNvSpPr/>
          <p:nvPr/>
        </p:nvSpPr>
        <p:spPr>
          <a:xfrm>
            <a:off x="4394498" y="2526441"/>
            <a:ext cx="214073" cy="2140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60" y="0"/>
                </a:moveTo>
                <a:lnTo>
                  <a:pt x="7740" y="0"/>
                </a:lnTo>
                <a:cubicBezTo>
                  <a:pt x="3420" y="0"/>
                  <a:pt x="0" y="3600"/>
                  <a:pt x="0" y="7740"/>
                </a:cubicBezTo>
                <a:lnTo>
                  <a:pt x="0" y="13860"/>
                </a:lnTo>
                <a:cubicBezTo>
                  <a:pt x="0" y="18180"/>
                  <a:pt x="3600" y="21600"/>
                  <a:pt x="7740" y="21600"/>
                </a:cubicBezTo>
                <a:lnTo>
                  <a:pt x="13860" y="21600"/>
                </a:lnTo>
                <a:cubicBezTo>
                  <a:pt x="18180" y="21600"/>
                  <a:pt x="21600" y="18000"/>
                  <a:pt x="21600" y="13860"/>
                </a:cubicBezTo>
                <a:lnTo>
                  <a:pt x="21600" y="7740"/>
                </a:lnTo>
                <a:cubicBezTo>
                  <a:pt x="21600" y="3600"/>
                  <a:pt x="18180" y="0"/>
                  <a:pt x="13860" y="0"/>
                </a:cubicBezTo>
                <a:close/>
              </a:path>
            </a:pathLst>
          </a:custGeom>
          <a:solidFill>
            <a:schemeClr val="bg2">
              <a:alpha val="3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4" name="Shape">
            <a:extLst>
              <a:ext uri="{FF2B5EF4-FFF2-40B4-BE49-F238E27FC236}">
                <a16:creationId xmlns:a16="http://schemas.microsoft.com/office/drawing/2014/main" id="{C3CE6555-4577-4E4D-92B7-6FE1835DCD9B}"/>
              </a:ext>
            </a:extLst>
          </p:cNvPr>
          <p:cNvSpPr/>
          <p:nvPr/>
        </p:nvSpPr>
        <p:spPr>
          <a:xfrm>
            <a:off x="5411340" y="4310375"/>
            <a:ext cx="214137" cy="2140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8" h="21600" extrusionOk="0">
                <a:moveTo>
                  <a:pt x="13745" y="0"/>
                </a:moveTo>
                <a:lnTo>
                  <a:pt x="7676" y="0"/>
                </a:lnTo>
                <a:cubicBezTo>
                  <a:pt x="3392" y="0"/>
                  <a:pt x="0" y="3600"/>
                  <a:pt x="0" y="7740"/>
                </a:cubicBezTo>
                <a:lnTo>
                  <a:pt x="0" y="13860"/>
                </a:lnTo>
                <a:cubicBezTo>
                  <a:pt x="0" y="18180"/>
                  <a:pt x="3570" y="21600"/>
                  <a:pt x="7676" y="21600"/>
                </a:cubicBezTo>
                <a:lnTo>
                  <a:pt x="13745" y="21600"/>
                </a:lnTo>
                <a:cubicBezTo>
                  <a:pt x="18030" y="21600"/>
                  <a:pt x="21421" y="18000"/>
                  <a:pt x="21421" y="13860"/>
                </a:cubicBezTo>
                <a:lnTo>
                  <a:pt x="21421" y="7740"/>
                </a:lnTo>
                <a:cubicBezTo>
                  <a:pt x="21600" y="3600"/>
                  <a:pt x="18030" y="0"/>
                  <a:pt x="13745" y="0"/>
                </a:cubicBezTo>
                <a:close/>
              </a:path>
            </a:pathLst>
          </a:custGeom>
          <a:solidFill>
            <a:schemeClr val="bg2">
              <a:alpha val="3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5" name="Shape">
            <a:extLst>
              <a:ext uri="{FF2B5EF4-FFF2-40B4-BE49-F238E27FC236}">
                <a16:creationId xmlns:a16="http://schemas.microsoft.com/office/drawing/2014/main" id="{15052391-53C3-481D-98B6-8F1BEC2A1087}"/>
              </a:ext>
            </a:extLst>
          </p:cNvPr>
          <p:cNvSpPr/>
          <p:nvPr/>
        </p:nvSpPr>
        <p:spPr>
          <a:xfrm>
            <a:off x="4555052" y="4702839"/>
            <a:ext cx="272943" cy="2729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35" y="0"/>
                </a:moveTo>
                <a:lnTo>
                  <a:pt x="7765" y="0"/>
                </a:lnTo>
                <a:cubicBezTo>
                  <a:pt x="3529" y="0"/>
                  <a:pt x="0" y="3529"/>
                  <a:pt x="0" y="7765"/>
                </a:cubicBezTo>
                <a:lnTo>
                  <a:pt x="0" y="13835"/>
                </a:lnTo>
                <a:cubicBezTo>
                  <a:pt x="0" y="18071"/>
                  <a:pt x="3529" y="21600"/>
                  <a:pt x="7765" y="21600"/>
                </a:cubicBezTo>
                <a:lnTo>
                  <a:pt x="13835" y="21600"/>
                </a:lnTo>
                <a:cubicBezTo>
                  <a:pt x="18071" y="21600"/>
                  <a:pt x="21600" y="18071"/>
                  <a:pt x="21600" y="13835"/>
                </a:cubicBezTo>
                <a:lnTo>
                  <a:pt x="21600" y="7765"/>
                </a:lnTo>
                <a:cubicBezTo>
                  <a:pt x="21600" y="3388"/>
                  <a:pt x="18071" y="0"/>
                  <a:pt x="13835" y="0"/>
                </a:cubicBezTo>
                <a:close/>
              </a:path>
            </a:pathLst>
          </a:custGeom>
          <a:solidFill>
            <a:schemeClr val="bg2">
              <a:alpha val="3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6" name="Shape">
            <a:extLst>
              <a:ext uri="{FF2B5EF4-FFF2-40B4-BE49-F238E27FC236}">
                <a16:creationId xmlns:a16="http://schemas.microsoft.com/office/drawing/2014/main" id="{891C0B11-9D54-406B-B273-72A776DE09F8}"/>
              </a:ext>
            </a:extLst>
          </p:cNvPr>
          <p:cNvSpPr/>
          <p:nvPr/>
        </p:nvSpPr>
        <p:spPr>
          <a:xfrm>
            <a:off x="4608569" y="3204335"/>
            <a:ext cx="262240" cy="2622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12" y="0"/>
                </a:moveTo>
                <a:lnTo>
                  <a:pt x="7788" y="0"/>
                </a:lnTo>
                <a:cubicBezTo>
                  <a:pt x="3527" y="0"/>
                  <a:pt x="0" y="3527"/>
                  <a:pt x="0" y="7788"/>
                </a:cubicBezTo>
                <a:lnTo>
                  <a:pt x="0" y="13812"/>
                </a:lnTo>
                <a:cubicBezTo>
                  <a:pt x="0" y="18073"/>
                  <a:pt x="3527" y="21600"/>
                  <a:pt x="7788" y="21600"/>
                </a:cubicBezTo>
                <a:lnTo>
                  <a:pt x="13812" y="21600"/>
                </a:lnTo>
                <a:cubicBezTo>
                  <a:pt x="18073" y="21600"/>
                  <a:pt x="21600" y="18073"/>
                  <a:pt x="21600" y="13812"/>
                </a:cubicBezTo>
                <a:lnTo>
                  <a:pt x="21600" y="7788"/>
                </a:lnTo>
                <a:cubicBezTo>
                  <a:pt x="21453" y="3527"/>
                  <a:pt x="17927" y="0"/>
                  <a:pt x="13812" y="0"/>
                </a:cubicBezTo>
                <a:close/>
              </a:path>
            </a:pathLst>
          </a:custGeom>
          <a:solidFill>
            <a:schemeClr val="bg2">
              <a:alpha val="3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7" name="Shape">
            <a:extLst>
              <a:ext uri="{FF2B5EF4-FFF2-40B4-BE49-F238E27FC236}">
                <a16:creationId xmlns:a16="http://schemas.microsoft.com/office/drawing/2014/main" id="{4C52073B-B1B6-4B1A-A8FF-5DC9F44DFEB0}"/>
              </a:ext>
            </a:extLst>
          </p:cNvPr>
          <p:cNvSpPr/>
          <p:nvPr/>
        </p:nvSpPr>
        <p:spPr>
          <a:xfrm>
            <a:off x="4198265" y="2811870"/>
            <a:ext cx="383547" cy="3835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64" y="0"/>
                </a:moveTo>
                <a:lnTo>
                  <a:pt x="7736" y="0"/>
                </a:lnTo>
                <a:cubicBezTo>
                  <a:pt x="3516" y="0"/>
                  <a:pt x="0" y="3516"/>
                  <a:pt x="0" y="7736"/>
                </a:cubicBezTo>
                <a:lnTo>
                  <a:pt x="0" y="13864"/>
                </a:lnTo>
                <a:cubicBezTo>
                  <a:pt x="0" y="18084"/>
                  <a:pt x="3516" y="21600"/>
                  <a:pt x="7736" y="21600"/>
                </a:cubicBezTo>
                <a:lnTo>
                  <a:pt x="13864" y="21600"/>
                </a:lnTo>
                <a:cubicBezTo>
                  <a:pt x="18084" y="21600"/>
                  <a:pt x="21600" y="18084"/>
                  <a:pt x="21600" y="13864"/>
                </a:cubicBezTo>
                <a:lnTo>
                  <a:pt x="21600" y="7736"/>
                </a:lnTo>
                <a:cubicBezTo>
                  <a:pt x="21600" y="3516"/>
                  <a:pt x="18184" y="0"/>
                  <a:pt x="13864" y="0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8" name="Shape">
            <a:extLst>
              <a:ext uri="{FF2B5EF4-FFF2-40B4-BE49-F238E27FC236}">
                <a16:creationId xmlns:a16="http://schemas.microsoft.com/office/drawing/2014/main" id="{6DB27D77-542E-4F88-93F7-2BFCEB461009}"/>
              </a:ext>
            </a:extLst>
          </p:cNvPr>
          <p:cNvSpPr/>
          <p:nvPr/>
        </p:nvSpPr>
        <p:spPr>
          <a:xfrm>
            <a:off x="4947518" y="3186497"/>
            <a:ext cx="572644" cy="5726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62" y="0"/>
                </a:moveTo>
                <a:lnTo>
                  <a:pt x="7738" y="0"/>
                </a:lnTo>
                <a:cubicBezTo>
                  <a:pt x="3499" y="0"/>
                  <a:pt x="0" y="3499"/>
                  <a:pt x="0" y="7738"/>
                </a:cubicBezTo>
                <a:lnTo>
                  <a:pt x="0" y="13862"/>
                </a:lnTo>
                <a:cubicBezTo>
                  <a:pt x="0" y="18101"/>
                  <a:pt x="3499" y="21600"/>
                  <a:pt x="7738" y="21600"/>
                </a:cubicBezTo>
                <a:lnTo>
                  <a:pt x="13862" y="21600"/>
                </a:lnTo>
                <a:cubicBezTo>
                  <a:pt x="18101" y="21600"/>
                  <a:pt x="21600" y="18101"/>
                  <a:pt x="21600" y="13862"/>
                </a:cubicBezTo>
                <a:lnTo>
                  <a:pt x="21600" y="7738"/>
                </a:lnTo>
                <a:cubicBezTo>
                  <a:pt x="21600" y="3499"/>
                  <a:pt x="18101" y="0"/>
                  <a:pt x="13862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9" name="Shape">
            <a:extLst>
              <a:ext uri="{FF2B5EF4-FFF2-40B4-BE49-F238E27FC236}">
                <a16:creationId xmlns:a16="http://schemas.microsoft.com/office/drawing/2014/main" id="{D777AAEA-453A-43C1-B59F-2C446064398F}"/>
              </a:ext>
            </a:extLst>
          </p:cNvPr>
          <p:cNvSpPr/>
          <p:nvPr/>
        </p:nvSpPr>
        <p:spPr>
          <a:xfrm>
            <a:off x="4947517" y="4577963"/>
            <a:ext cx="711790" cy="7117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59" y="0"/>
                </a:moveTo>
                <a:lnTo>
                  <a:pt x="7741" y="0"/>
                </a:lnTo>
                <a:cubicBezTo>
                  <a:pt x="3465" y="0"/>
                  <a:pt x="0" y="3465"/>
                  <a:pt x="0" y="7741"/>
                </a:cubicBezTo>
                <a:lnTo>
                  <a:pt x="0" y="13859"/>
                </a:lnTo>
                <a:cubicBezTo>
                  <a:pt x="0" y="18135"/>
                  <a:pt x="3465" y="21600"/>
                  <a:pt x="7741" y="21600"/>
                </a:cubicBezTo>
                <a:lnTo>
                  <a:pt x="13859" y="21600"/>
                </a:lnTo>
                <a:cubicBezTo>
                  <a:pt x="18135" y="21600"/>
                  <a:pt x="21600" y="18135"/>
                  <a:pt x="21600" y="13859"/>
                </a:cubicBezTo>
                <a:lnTo>
                  <a:pt x="21600" y="7741"/>
                </a:lnTo>
                <a:cubicBezTo>
                  <a:pt x="21546" y="3465"/>
                  <a:pt x="18081" y="0"/>
                  <a:pt x="13859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0" name="Shape">
            <a:extLst>
              <a:ext uri="{FF2B5EF4-FFF2-40B4-BE49-F238E27FC236}">
                <a16:creationId xmlns:a16="http://schemas.microsoft.com/office/drawing/2014/main" id="{A8B1D8DE-A51A-4449-81CA-06D22C472A21}"/>
              </a:ext>
            </a:extLst>
          </p:cNvPr>
          <p:cNvSpPr/>
          <p:nvPr/>
        </p:nvSpPr>
        <p:spPr>
          <a:xfrm>
            <a:off x="4679926" y="3828711"/>
            <a:ext cx="711790" cy="7117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59" y="0"/>
                </a:moveTo>
                <a:lnTo>
                  <a:pt x="7741" y="0"/>
                </a:lnTo>
                <a:cubicBezTo>
                  <a:pt x="3465" y="0"/>
                  <a:pt x="0" y="3465"/>
                  <a:pt x="0" y="7741"/>
                </a:cubicBezTo>
                <a:lnTo>
                  <a:pt x="0" y="13859"/>
                </a:lnTo>
                <a:cubicBezTo>
                  <a:pt x="0" y="18135"/>
                  <a:pt x="3465" y="21600"/>
                  <a:pt x="7741" y="21600"/>
                </a:cubicBezTo>
                <a:lnTo>
                  <a:pt x="13859" y="21600"/>
                </a:lnTo>
                <a:cubicBezTo>
                  <a:pt x="18135" y="21600"/>
                  <a:pt x="21600" y="18135"/>
                  <a:pt x="21600" y="13859"/>
                </a:cubicBezTo>
                <a:lnTo>
                  <a:pt x="21600" y="7741"/>
                </a:lnTo>
                <a:cubicBezTo>
                  <a:pt x="21600" y="3465"/>
                  <a:pt x="18081" y="0"/>
                  <a:pt x="13859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1" name="Shape">
            <a:extLst>
              <a:ext uri="{FF2B5EF4-FFF2-40B4-BE49-F238E27FC236}">
                <a16:creationId xmlns:a16="http://schemas.microsoft.com/office/drawing/2014/main" id="{64BFC20D-6B79-4AEF-89C5-B5E2C79FFCE7}"/>
              </a:ext>
            </a:extLst>
          </p:cNvPr>
          <p:cNvSpPr/>
          <p:nvPr/>
        </p:nvSpPr>
        <p:spPr>
          <a:xfrm>
            <a:off x="2878154" y="2758351"/>
            <a:ext cx="711790" cy="7117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05" y="0"/>
                </a:moveTo>
                <a:lnTo>
                  <a:pt x="7741" y="0"/>
                </a:lnTo>
                <a:cubicBezTo>
                  <a:pt x="3465" y="0"/>
                  <a:pt x="0" y="3465"/>
                  <a:pt x="0" y="7741"/>
                </a:cubicBezTo>
                <a:lnTo>
                  <a:pt x="0" y="13859"/>
                </a:lnTo>
                <a:cubicBezTo>
                  <a:pt x="0" y="18135"/>
                  <a:pt x="3465" y="21600"/>
                  <a:pt x="7741" y="21600"/>
                </a:cubicBezTo>
                <a:lnTo>
                  <a:pt x="13859" y="21600"/>
                </a:lnTo>
                <a:cubicBezTo>
                  <a:pt x="18135" y="21600"/>
                  <a:pt x="21600" y="18135"/>
                  <a:pt x="21600" y="13859"/>
                </a:cubicBezTo>
                <a:lnTo>
                  <a:pt x="21600" y="7741"/>
                </a:lnTo>
                <a:cubicBezTo>
                  <a:pt x="21546" y="3465"/>
                  <a:pt x="18081" y="0"/>
                  <a:pt x="13805" y="0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9AA065D-EFA7-4069-AB96-7129BBB4F638}"/>
              </a:ext>
            </a:extLst>
          </p:cNvPr>
          <p:cNvGrpSpPr/>
          <p:nvPr/>
        </p:nvGrpSpPr>
        <p:grpSpPr>
          <a:xfrm>
            <a:off x="6279057" y="4896186"/>
            <a:ext cx="2202816" cy="935378"/>
            <a:chOff x="8921977" y="4999856"/>
            <a:chExt cx="2937088" cy="1247170"/>
          </a:xfrm>
        </p:grpSpPr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CFA427DC-ABDD-4022-BA0B-6BBD3228C848}"/>
                </a:ext>
              </a:extLst>
            </p:cNvPr>
            <p:cNvSpPr txBox="1"/>
            <p:nvPr/>
          </p:nvSpPr>
          <p:spPr>
            <a:xfrm>
              <a:off x="8921977" y="4999856"/>
              <a:ext cx="2937088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9D4BC03F-132C-4A09-B4D3-3458301496EE}"/>
                </a:ext>
              </a:extLst>
            </p:cNvPr>
            <p:cNvSpPr txBox="1"/>
            <p:nvPr/>
          </p:nvSpPr>
          <p:spPr>
            <a:xfrm>
              <a:off x="8929772" y="5385252"/>
              <a:ext cx="2929293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amet. 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369987E4-1974-4871-B411-C68A2EA7274B}"/>
              </a:ext>
            </a:extLst>
          </p:cNvPr>
          <p:cNvGrpSpPr/>
          <p:nvPr/>
        </p:nvGrpSpPr>
        <p:grpSpPr>
          <a:xfrm>
            <a:off x="666504" y="4896186"/>
            <a:ext cx="2202816" cy="935378"/>
            <a:chOff x="332936" y="4999856"/>
            <a:chExt cx="2937088" cy="1247170"/>
          </a:xfrm>
        </p:grpSpPr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6CF890A7-33E4-482D-A4C5-FD79BF79FF06}"/>
                </a:ext>
              </a:extLst>
            </p:cNvPr>
            <p:cNvSpPr txBox="1"/>
            <p:nvPr/>
          </p:nvSpPr>
          <p:spPr>
            <a:xfrm>
              <a:off x="332936" y="4999856"/>
              <a:ext cx="2937088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CC921C4D-E6B0-4C00-B4AF-DE506BE98C38}"/>
                </a:ext>
              </a:extLst>
            </p:cNvPr>
            <p:cNvSpPr txBox="1"/>
            <p:nvPr/>
          </p:nvSpPr>
          <p:spPr>
            <a:xfrm>
              <a:off x="340731" y="5385252"/>
              <a:ext cx="2929293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amet. 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BA4C443D-05E3-4A3A-B2B1-A2D115FE8D96}"/>
              </a:ext>
            </a:extLst>
          </p:cNvPr>
          <p:cNvGrpSpPr/>
          <p:nvPr/>
        </p:nvGrpSpPr>
        <p:grpSpPr>
          <a:xfrm>
            <a:off x="249702" y="3763964"/>
            <a:ext cx="2202816" cy="935378"/>
            <a:chOff x="332936" y="3721414"/>
            <a:chExt cx="2937088" cy="1247170"/>
          </a:xfrm>
        </p:grpSpPr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F9A7F38E-B494-4AED-86C8-1E01B94599E0}"/>
                </a:ext>
              </a:extLst>
            </p:cNvPr>
            <p:cNvSpPr txBox="1"/>
            <p:nvPr/>
          </p:nvSpPr>
          <p:spPr>
            <a:xfrm>
              <a:off x="332936" y="3721414"/>
              <a:ext cx="2937088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8D752541-ED02-4291-A2E7-85AA35A26549}"/>
                </a:ext>
              </a:extLst>
            </p:cNvPr>
            <p:cNvSpPr txBox="1"/>
            <p:nvPr/>
          </p:nvSpPr>
          <p:spPr>
            <a:xfrm>
              <a:off x="340731" y="4106810"/>
              <a:ext cx="2929293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amet. 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D33C3B6A-FE72-4C2D-AC8C-4DBB2E2951A3}"/>
              </a:ext>
            </a:extLst>
          </p:cNvPr>
          <p:cNvGrpSpPr/>
          <p:nvPr/>
        </p:nvGrpSpPr>
        <p:grpSpPr>
          <a:xfrm>
            <a:off x="249702" y="2631741"/>
            <a:ext cx="2202816" cy="935378"/>
            <a:chOff x="332936" y="2442973"/>
            <a:chExt cx="2937088" cy="1247170"/>
          </a:xfrm>
        </p:grpSpPr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2D17A109-5102-4D30-9295-148C7C34A59F}"/>
                </a:ext>
              </a:extLst>
            </p:cNvPr>
            <p:cNvSpPr txBox="1"/>
            <p:nvPr/>
          </p:nvSpPr>
          <p:spPr>
            <a:xfrm>
              <a:off x="332936" y="2442973"/>
              <a:ext cx="2937088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2BB05D47-04A3-44C6-8096-64051F2E7FFE}"/>
                </a:ext>
              </a:extLst>
            </p:cNvPr>
            <p:cNvSpPr txBox="1"/>
            <p:nvPr/>
          </p:nvSpPr>
          <p:spPr>
            <a:xfrm>
              <a:off x="340731" y="2828369"/>
              <a:ext cx="2929293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amet. 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7EF5A7D5-23A5-42EC-825E-9E134A11723D}"/>
              </a:ext>
            </a:extLst>
          </p:cNvPr>
          <p:cNvGrpSpPr/>
          <p:nvPr/>
        </p:nvGrpSpPr>
        <p:grpSpPr>
          <a:xfrm>
            <a:off x="666504" y="1499518"/>
            <a:ext cx="2202816" cy="935378"/>
            <a:chOff x="332936" y="1164532"/>
            <a:chExt cx="2937088" cy="1247170"/>
          </a:xfrm>
        </p:grpSpPr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9A2E2E14-269F-41ED-B763-BEFB5D47E068}"/>
                </a:ext>
              </a:extLst>
            </p:cNvPr>
            <p:cNvSpPr txBox="1"/>
            <p:nvPr/>
          </p:nvSpPr>
          <p:spPr>
            <a:xfrm>
              <a:off x="332936" y="1164532"/>
              <a:ext cx="2937088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7BE47832-906A-4828-AC0D-FD73A89350FF}"/>
                </a:ext>
              </a:extLst>
            </p:cNvPr>
            <p:cNvSpPr txBox="1"/>
            <p:nvPr/>
          </p:nvSpPr>
          <p:spPr>
            <a:xfrm>
              <a:off x="340731" y="1549928"/>
              <a:ext cx="2929293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amet. </a:t>
              </a:r>
            </a:p>
          </p:txBody>
        </p: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0EA87746-5CE0-4DA5-84A8-6741ADE0E279}"/>
              </a:ext>
            </a:extLst>
          </p:cNvPr>
          <p:cNvGrpSpPr/>
          <p:nvPr/>
        </p:nvGrpSpPr>
        <p:grpSpPr>
          <a:xfrm>
            <a:off x="6691483" y="3763964"/>
            <a:ext cx="2202816" cy="935378"/>
            <a:chOff x="8921977" y="4999856"/>
            <a:chExt cx="2937088" cy="1247170"/>
          </a:xfrm>
        </p:grpSpPr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83394DE0-5284-4A71-8135-A5D31346E7CF}"/>
                </a:ext>
              </a:extLst>
            </p:cNvPr>
            <p:cNvSpPr txBox="1"/>
            <p:nvPr/>
          </p:nvSpPr>
          <p:spPr>
            <a:xfrm>
              <a:off x="8921977" y="4999856"/>
              <a:ext cx="2937088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767D8C1E-702A-4686-9FAF-714173BAA3FA}"/>
                </a:ext>
              </a:extLst>
            </p:cNvPr>
            <p:cNvSpPr txBox="1"/>
            <p:nvPr/>
          </p:nvSpPr>
          <p:spPr>
            <a:xfrm>
              <a:off x="8929772" y="5385252"/>
              <a:ext cx="2929293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amet. </a:t>
              </a:r>
            </a:p>
          </p:txBody>
        </p:sp>
      </p:grp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8D9D1F06-B89B-4714-BD5F-CCC55AABB7CB}"/>
              </a:ext>
            </a:extLst>
          </p:cNvPr>
          <p:cNvGrpSpPr/>
          <p:nvPr/>
        </p:nvGrpSpPr>
        <p:grpSpPr>
          <a:xfrm>
            <a:off x="6691483" y="2631741"/>
            <a:ext cx="2202816" cy="935378"/>
            <a:chOff x="8921977" y="4999856"/>
            <a:chExt cx="2937088" cy="1247170"/>
          </a:xfrm>
        </p:grpSpPr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402C4C82-FBC1-46BE-8815-CAB7D2870DF3}"/>
                </a:ext>
              </a:extLst>
            </p:cNvPr>
            <p:cNvSpPr txBox="1"/>
            <p:nvPr/>
          </p:nvSpPr>
          <p:spPr>
            <a:xfrm>
              <a:off x="8921977" y="4999856"/>
              <a:ext cx="2937088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DD3AFC16-2F28-4E5B-BC6B-B77DAE771317}"/>
                </a:ext>
              </a:extLst>
            </p:cNvPr>
            <p:cNvSpPr txBox="1"/>
            <p:nvPr/>
          </p:nvSpPr>
          <p:spPr>
            <a:xfrm>
              <a:off x="8929772" y="5385252"/>
              <a:ext cx="2929293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amet. </a:t>
              </a:r>
            </a:p>
          </p:txBody>
        </p:sp>
      </p:grp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9E13988B-3815-49AB-94AF-ED9991722F47}"/>
              </a:ext>
            </a:extLst>
          </p:cNvPr>
          <p:cNvGrpSpPr/>
          <p:nvPr/>
        </p:nvGrpSpPr>
        <p:grpSpPr>
          <a:xfrm>
            <a:off x="6279057" y="1499518"/>
            <a:ext cx="2202816" cy="935378"/>
            <a:chOff x="8921977" y="4999856"/>
            <a:chExt cx="2937088" cy="1247170"/>
          </a:xfrm>
        </p:grpSpPr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0E3BE9E9-1F2B-41D1-B3F2-768C5D678617}"/>
                </a:ext>
              </a:extLst>
            </p:cNvPr>
            <p:cNvSpPr txBox="1"/>
            <p:nvPr/>
          </p:nvSpPr>
          <p:spPr>
            <a:xfrm>
              <a:off x="8921977" y="4999856"/>
              <a:ext cx="2937088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D1D2F52B-352F-478F-B19B-2C893B8E00E2}"/>
                </a:ext>
              </a:extLst>
            </p:cNvPr>
            <p:cNvSpPr txBox="1"/>
            <p:nvPr/>
          </p:nvSpPr>
          <p:spPr>
            <a:xfrm>
              <a:off x="8929772" y="5385252"/>
              <a:ext cx="2929293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amet. </a:t>
              </a:r>
            </a:p>
          </p:txBody>
        </p:sp>
      </p:grpSp>
      <p:grpSp>
        <p:nvGrpSpPr>
          <p:cNvPr id="8" name="Graphic 105" descr="Bug">
            <a:extLst>
              <a:ext uri="{FF2B5EF4-FFF2-40B4-BE49-F238E27FC236}">
                <a16:creationId xmlns:a16="http://schemas.microsoft.com/office/drawing/2014/main" id="{E8D5A688-6340-49EA-9FCA-4BDE7F06E0ED}"/>
              </a:ext>
            </a:extLst>
          </p:cNvPr>
          <p:cNvGrpSpPr/>
          <p:nvPr/>
        </p:nvGrpSpPr>
        <p:grpSpPr>
          <a:xfrm>
            <a:off x="3162781" y="4325009"/>
            <a:ext cx="379034" cy="398265"/>
            <a:chOff x="3162781" y="4325009"/>
            <a:chExt cx="379034" cy="398265"/>
          </a:xfrm>
          <a:solidFill>
            <a:srgbClr val="000000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936E422-B796-420E-8DB9-3C5BF61D6DBF}"/>
                </a:ext>
              </a:extLst>
            </p:cNvPr>
            <p:cNvSpPr/>
            <p:nvPr/>
          </p:nvSpPr>
          <p:spPr>
            <a:xfrm>
              <a:off x="3276869" y="4325009"/>
              <a:ext cx="150671" cy="140767"/>
            </a:xfrm>
            <a:custGeom>
              <a:avLst/>
              <a:gdLst>
                <a:gd name="connsiteX0" fmla="*/ 5394 w 150671"/>
                <a:gd name="connsiteY0" fmla="*/ 17656 h 140767"/>
                <a:gd name="connsiteX1" fmla="*/ 26138 w 150671"/>
                <a:gd name="connsiteY1" fmla="*/ 36596 h 140767"/>
                <a:gd name="connsiteX2" fmla="*/ 37412 w 150671"/>
                <a:gd name="connsiteY2" fmla="*/ 63654 h 140767"/>
                <a:gd name="connsiteX3" fmla="*/ 7649 w 150671"/>
                <a:gd name="connsiteY3" fmla="*/ 118671 h 140767"/>
                <a:gd name="connsiteX4" fmla="*/ 11257 w 150671"/>
                <a:gd name="connsiteY4" fmla="*/ 140768 h 140767"/>
                <a:gd name="connsiteX5" fmla="*/ 135721 w 150671"/>
                <a:gd name="connsiteY5" fmla="*/ 140768 h 140767"/>
                <a:gd name="connsiteX6" fmla="*/ 127153 w 150671"/>
                <a:gd name="connsiteY6" fmla="*/ 79437 h 140767"/>
                <a:gd name="connsiteX7" fmla="*/ 113173 w 150671"/>
                <a:gd name="connsiteY7" fmla="*/ 64556 h 140767"/>
                <a:gd name="connsiteX8" fmla="*/ 124898 w 150671"/>
                <a:gd name="connsiteY8" fmla="*/ 36145 h 140767"/>
                <a:gd name="connsiteX9" fmla="*/ 145642 w 150671"/>
                <a:gd name="connsiteY9" fmla="*/ 17205 h 140767"/>
                <a:gd name="connsiteX10" fmla="*/ 149701 w 150671"/>
                <a:gd name="connsiteY10" fmla="*/ 5029 h 140767"/>
                <a:gd name="connsiteX11" fmla="*/ 137525 w 150671"/>
                <a:gd name="connsiteY11" fmla="*/ 971 h 140767"/>
                <a:gd name="connsiteX12" fmla="*/ 109566 w 150671"/>
                <a:gd name="connsiteY12" fmla="*/ 26224 h 140767"/>
                <a:gd name="connsiteX13" fmla="*/ 96488 w 150671"/>
                <a:gd name="connsiteY13" fmla="*/ 55988 h 140767"/>
                <a:gd name="connsiteX14" fmla="*/ 54098 w 150671"/>
                <a:gd name="connsiteY14" fmla="*/ 55086 h 140767"/>
                <a:gd name="connsiteX15" fmla="*/ 41020 w 150671"/>
                <a:gd name="connsiteY15" fmla="*/ 26224 h 140767"/>
                <a:gd name="connsiteX16" fmla="*/ 13060 w 150671"/>
                <a:gd name="connsiteY16" fmla="*/ 971 h 140767"/>
                <a:gd name="connsiteX17" fmla="*/ 885 w 150671"/>
                <a:gd name="connsiteY17" fmla="*/ 5029 h 140767"/>
                <a:gd name="connsiteX18" fmla="*/ 5394 w 150671"/>
                <a:gd name="connsiteY18" fmla="*/ 17656 h 1407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50671" h="140767">
                  <a:moveTo>
                    <a:pt x="5394" y="17656"/>
                  </a:moveTo>
                  <a:cubicBezTo>
                    <a:pt x="13962" y="21715"/>
                    <a:pt x="21178" y="28479"/>
                    <a:pt x="26138" y="36596"/>
                  </a:cubicBezTo>
                  <a:cubicBezTo>
                    <a:pt x="32001" y="45616"/>
                    <a:pt x="35608" y="54635"/>
                    <a:pt x="37412" y="63654"/>
                  </a:cubicBezTo>
                  <a:cubicBezTo>
                    <a:pt x="19374" y="75379"/>
                    <a:pt x="7649" y="95672"/>
                    <a:pt x="7649" y="118671"/>
                  </a:cubicBezTo>
                  <a:cubicBezTo>
                    <a:pt x="7649" y="126337"/>
                    <a:pt x="9002" y="133552"/>
                    <a:pt x="11257" y="140768"/>
                  </a:cubicBezTo>
                  <a:lnTo>
                    <a:pt x="135721" y="140768"/>
                  </a:lnTo>
                  <a:cubicBezTo>
                    <a:pt x="142035" y="122729"/>
                    <a:pt x="141133" y="101534"/>
                    <a:pt x="127153" y="79437"/>
                  </a:cubicBezTo>
                  <a:cubicBezTo>
                    <a:pt x="123545" y="73575"/>
                    <a:pt x="118585" y="68614"/>
                    <a:pt x="113173" y="64556"/>
                  </a:cubicBezTo>
                  <a:cubicBezTo>
                    <a:pt x="114977" y="55086"/>
                    <a:pt x="119036" y="45616"/>
                    <a:pt x="124898" y="36145"/>
                  </a:cubicBezTo>
                  <a:cubicBezTo>
                    <a:pt x="130310" y="28028"/>
                    <a:pt x="137525" y="21264"/>
                    <a:pt x="145642" y="17205"/>
                  </a:cubicBezTo>
                  <a:cubicBezTo>
                    <a:pt x="150152" y="14950"/>
                    <a:pt x="151956" y="9539"/>
                    <a:pt x="149701" y="5029"/>
                  </a:cubicBezTo>
                  <a:cubicBezTo>
                    <a:pt x="147446" y="520"/>
                    <a:pt x="142035" y="-1284"/>
                    <a:pt x="137525" y="971"/>
                  </a:cubicBezTo>
                  <a:cubicBezTo>
                    <a:pt x="126251" y="6833"/>
                    <a:pt x="116330" y="15401"/>
                    <a:pt x="109566" y="26224"/>
                  </a:cubicBezTo>
                  <a:cubicBezTo>
                    <a:pt x="102801" y="36596"/>
                    <a:pt x="98743" y="46518"/>
                    <a:pt x="96488" y="55988"/>
                  </a:cubicBezTo>
                  <a:cubicBezTo>
                    <a:pt x="81606" y="51027"/>
                    <a:pt x="67175" y="51027"/>
                    <a:pt x="54098" y="55086"/>
                  </a:cubicBezTo>
                  <a:cubicBezTo>
                    <a:pt x="51843" y="46067"/>
                    <a:pt x="47333" y="36145"/>
                    <a:pt x="41020" y="26224"/>
                  </a:cubicBezTo>
                  <a:cubicBezTo>
                    <a:pt x="34255" y="15401"/>
                    <a:pt x="24334" y="6382"/>
                    <a:pt x="13060" y="971"/>
                  </a:cubicBezTo>
                  <a:cubicBezTo>
                    <a:pt x="8551" y="-1284"/>
                    <a:pt x="3139" y="520"/>
                    <a:pt x="885" y="5029"/>
                  </a:cubicBezTo>
                  <a:cubicBezTo>
                    <a:pt x="-1370" y="9539"/>
                    <a:pt x="885" y="15852"/>
                    <a:pt x="5394" y="17656"/>
                  </a:cubicBezTo>
                  <a:close/>
                </a:path>
              </a:pathLst>
            </a:custGeom>
            <a:solidFill>
              <a:srgbClr val="000000"/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F5F012A1-AB4F-459A-84E9-94CAB61D5C39}"/>
                </a:ext>
              </a:extLst>
            </p:cNvPr>
            <p:cNvSpPr/>
            <p:nvPr/>
          </p:nvSpPr>
          <p:spPr>
            <a:xfrm>
              <a:off x="3162781" y="4413227"/>
              <a:ext cx="379034" cy="310047"/>
            </a:xfrm>
            <a:custGeom>
              <a:avLst/>
              <a:gdLst>
                <a:gd name="connsiteX0" fmla="*/ 373823 w 379034"/>
                <a:gd name="connsiteY0" fmla="*/ 195053 h 310047"/>
                <a:gd name="connsiteX1" fmla="*/ 319708 w 379034"/>
                <a:gd name="connsiteY1" fmla="*/ 141389 h 310047"/>
                <a:gd name="connsiteX2" fmla="*/ 312944 w 379034"/>
                <a:gd name="connsiteY2" fmla="*/ 138683 h 310047"/>
                <a:gd name="connsiteX3" fmla="*/ 276416 w 379034"/>
                <a:gd name="connsiteY3" fmla="*/ 138683 h 310047"/>
                <a:gd name="connsiteX4" fmla="*/ 272357 w 379034"/>
                <a:gd name="connsiteY4" fmla="*/ 116586 h 310047"/>
                <a:gd name="connsiteX5" fmla="*/ 309787 w 379034"/>
                <a:gd name="connsiteY5" fmla="*/ 108920 h 310047"/>
                <a:gd name="connsiteX6" fmla="*/ 320159 w 379034"/>
                <a:gd name="connsiteY6" fmla="*/ 99450 h 310047"/>
                <a:gd name="connsiteX7" fmla="*/ 342707 w 379034"/>
                <a:gd name="connsiteY7" fmla="*/ 17376 h 310047"/>
                <a:gd name="connsiteX8" fmla="*/ 333237 w 379034"/>
                <a:gd name="connsiteY8" fmla="*/ 690 h 310047"/>
                <a:gd name="connsiteX9" fmla="*/ 316551 w 379034"/>
                <a:gd name="connsiteY9" fmla="*/ 10160 h 310047"/>
                <a:gd name="connsiteX10" fmla="*/ 296258 w 379034"/>
                <a:gd name="connsiteY10" fmla="*/ 84117 h 310047"/>
                <a:gd name="connsiteX11" fmla="*/ 265142 w 379034"/>
                <a:gd name="connsiteY11" fmla="*/ 90431 h 310047"/>
                <a:gd name="connsiteX12" fmla="*/ 256574 w 379034"/>
                <a:gd name="connsiteY12" fmla="*/ 74647 h 310047"/>
                <a:gd name="connsiteX13" fmla="*/ 120384 w 379034"/>
                <a:gd name="connsiteY13" fmla="*/ 74647 h 310047"/>
                <a:gd name="connsiteX14" fmla="*/ 111816 w 379034"/>
                <a:gd name="connsiteY14" fmla="*/ 90882 h 310047"/>
                <a:gd name="connsiteX15" fmla="*/ 74838 w 379034"/>
                <a:gd name="connsiteY15" fmla="*/ 83667 h 310047"/>
                <a:gd name="connsiteX16" fmla="*/ 58603 w 379034"/>
                <a:gd name="connsiteY16" fmla="*/ 10611 h 310047"/>
                <a:gd name="connsiteX17" fmla="*/ 42369 w 379034"/>
                <a:gd name="connsiteY17" fmla="*/ 239 h 310047"/>
                <a:gd name="connsiteX18" fmla="*/ 31997 w 379034"/>
                <a:gd name="connsiteY18" fmla="*/ 16474 h 310047"/>
                <a:gd name="connsiteX19" fmla="*/ 50035 w 379034"/>
                <a:gd name="connsiteY19" fmla="*/ 98548 h 310047"/>
                <a:gd name="connsiteX20" fmla="*/ 60858 w 379034"/>
                <a:gd name="connsiteY20" fmla="*/ 108920 h 310047"/>
                <a:gd name="connsiteX21" fmla="*/ 104150 w 379034"/>
                <a:gd name="connsiteY21" fmla="*/ 117037 h 310047"/>
                <a:gd name="connsiteX22" fmla="*/ 100091 w 379034"/>
                <a:gd name="connsiteY22" fmla="*/ 138233 h 310047"/>
                <a:gd name="connsiteX23" fmla="*/ 66269 w 379034"/>
                <a:gd name="connsiteY23" fmla="*/ 138233 h 310047"/>
                <a:gd name="connsiteX24" fmla="*/ 59505 w 379034"/>
                <a:gd name="connsiteY24" fmla="*/ 140938 h 310047"/>
                <a:gd name="connsiteX25" fmla="*/ 5390 w 379034"/>
                <a:gd name="connsiteY25" fmla="*/ 194602 h 310047"/>
                <a:gd name="connsiteX26" fmla="*/ 2684 w 379034"/>
                <a:gd name="connsiteY26" fmla="*/ 213543 h 310047"/>
                <a:gd name="connsiteX27" fmla="*/ 21625 w 379034"/>
                <a:gd name="connsiteY27" fmla="*/ 216248 h 310047"/>
                <a:gd name="connsiteX28" fmla="*/ 73034 w 379034"/>
                <a:gd name="connsiteY28" fmla="*/ 165290 h 310047"/>
                <a:gd name="connsiteX29" fmla="*/ 96935 w 379034"/>
                <a:gd name="connsiteY29" fmla="*/ 165290 h 310047"/>
                <a:gd name="connsiteX30" fmla="*/ 96484 w 379034"/>
                <a:gd name="connsiteY30" fmla="*/ 175662 h 310047"/>
                <a:gd name="connsiteX31" fmla="*/ 99189 w 379034"/>
                <a:gd name="connsiteY31" fmla="*/ 196857 h 310047"/>
                <a:gd name="connsiteX32" fmla="*/ 64917 w 379034"/>
                <a:gd name="connsiteY32" fmla="*/ 205876 h 310047"/>
                <a:gd name="connsiteX33" fmla="*/ 55446 w 379034"/>
                <a:gd name="connsiteY33" fmla="*/ 214444 h 310047"/>
                <a:gd name="connsiteX34" fmla="*/ 27036 w 379034"/>
                <a:gd name="connsiteY34" fmla="*/ 291558 h 310047"/>
                <a:gd name="connsiteX35" fmla="*/ 35153 w 379034"/>
                <a:gd name="connsiteY35" fmla="*/ 308695 h 310047"/>
                <a:gd name="connsiteX36" fmla="*/ 39663 w 379034"/>
                <a:gd name="connsiteY36" fmla="*/ 309597 h 310047"/>
                <a:gd name="connsiteX37" fmla="*/ 52290 w 379034"/>
                <a:gd name="connsiteY37" fmla="*/ 300578 h 310047"/>
                <a:gd name="connsiteX38" fmla="*/ 77994 w 379034"/>
                <a:gd name="connsiteY38" fmla="*/ 229777 h 310047"/>
                <a:gd name="connsiteX39" fmla="*/ 109110 w 379034"/>
                <a:gd name="connsiteY39" fmla="*/ 222111 h 310047"/>
                <a:gd name="connsiteX40" fmla="*/ 173147 w 379034"/>
                <a:gd name="connsiteY40" fmla="*/ 265854 h 310047"/>
                <a:gd name="connsiteX41" fmla="*/ 179911 w 379034"/>
                <a:gd name="connsiteY41" fmla="*/ 252325 h 310047"/>
                <a:gd name="connsiteX42" fmla="*/ 179911 w 379034"/>
                <a:gd name="connsiteY42" fmla="*/ 165741 h 310047"/>
                <a:gd name="connsiteX43" fmla="*/ 188479 w 379034"/>
                <a:gd name="connsiteY43" fmla="*/ 157173 h 310047"/>
                <a:gd name="connsiteX44" fmla="*/ 197047 w 379034"/>
                <a:gd name="connsiteY44" fmla="*/ 165741 h 310047"/>
                <a:gd name="connsiteX45" fmla="*/ 197047 w 379034"/>
                <a:gd name="connsiteY45" fmla="*/ 252776 h 310047"/>
                <a:gd name="connsiteX46" fmla="*/ 203361 w 379034"/>
                <a:gd name="connsiteY46" fmla="*/ 266305 h 310047"/>
                <a:gd name="connsiteX47" fmla="*/ 266946 w 379034"/>
                <a:gd name="connsiteY47" fmla="*/ 221660 h 310047"/>
                <a:gd name="connsiteX48" fmla="*/ 300768 w 379034"/>
                <a:gd name="connsiteY48" fmla="*/ 230228 h 310047"/>
                <a:gd name="connsiteX49" fmla="*/ 326472 w 379034"/>
                <a:gd name="connsiteY49" fmla="*/ 301028 h 310047"/>
                <a:gd name="connsiteX50" fmla="*/ 339099 w 379034"/>
                <a:gd name="connsiteY50" fmla="*/ 310048 h 310047"/>
                <a:gd name="connsiteX51" fmla="*/ 343609 w 379034"/>
                <a:gd name="connsiteY51" fmla="*/ 309146 h 310047"/>
                <a:gd name="connsiteX52" fmla="*/ 351726 w 379034"/>
                <a:gd name="connsiteY52" fmla="*/ 292009 h 310047"/>
                <a:gd name="connsiteX53" fmla="*/ 323316 w 379034"/>
                <a:gd name="connsiteY53" fmla="*/ 214444 h 310047"/>
                <a:gd name="connsiteX54" fmla="*/ 313846 w 379034"/>
                <a:gd name="connsiteY54" fmla="*/ 205876 h 310047"/>
                <a:gd name="connsiteX55" fmla="*/ 276867 w 379034"/>
                <a:gd name="connsiteY55" fmla="*/ 196406 h 310047"/>
                <a:gd name="connsiteX56" fmla="*/ 279122 w 379034"/>
                <a:gd name="connsiteY56" fmla="*/ 176113 h 310047"/>
                <a:gd name="connsiteX57" fmla="*/ 278671 w 379034"/>
                <a:gd name="connsiteY57" fmla="*/ 165741 h 310047"/>
                <a:gd name="connsiteX58" fmla="*/ 305728 w 379034"/>
                <a:gd name="connsiteY58" fmla="*/ 165741 h 310047"/>
                <a:gd name="connsiteX59" fmla="*/ 356687 w 379034"/>
                <a:gd name="connsiteY59" fmla="*/ 217150 h 310047"/>
                <a:gd name="connsiteX60" fmla="*/ 375627 w 379034"/>
                <a:gd name="connsiteY60" fmla="*/ 214444 h 310047"/>
                <a:gd name="connsiteX61" fmla="*/ 373823 w 379034"/>
                <a:gd name="connsiteY61" fmla="*/ 195053 h 3100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379034" h="310047">
                  <a:moveTo>
                    <a:pt x="373823" y="195053"/>
                  </a:moveTo>
                  <a:lnTo>
                    <a:pt x="319708" y="141389"/>
                  </a:lnTo>
                  <a:cubicBezTo>
                    <a:pt x="317904" y="140036"/>
                    <a:pt x="315649" y="139134"/>
                    <a:pt x="312944" y="138683"/>
                  </a:cubicBezTo>
                  <a:lnTo>
                    <a:pt x="276416" y="138683"/>
                  </a:lnTo>
                  <a:cubicBezTo>
                    <a:pt x="275514" y="131468"/>
                    <a:pt x="274161" y="123802"/>
                    <a:pt x="272357" y="116586"/>
                  </a:cubicBezTo>
                  <a:lnTo>
                    <a:pt x="309787" y="108920"/>
                  </a:lnTo>
                  <a:cubicBezTo>
                    <a:pt x="314747" y="108018"/>
                    <a:pt x="318806" y="103960"/>
                    <a:pt x="320159" y="99450"/>
                  </a:cubicBezTo>
                  <a:lnTo>
                    <a:pt x="342707" y="17376"/>
                  </a:lnTo>
                  <a:cubicBezTo>
                    <a:pt x="344511" y="10160"/>
                    <a:pt x="340452" y="2945"/>
                    <a:pt x="333237" y="690"/>
                  </a:cubicBezTo>
                  <a:cubicBezTo>
                    <a:pt x="326021" y="-1114"/>
                    <a:pt x="318806" y="2945"/>
                    <a:pt x="316551" y="10160"/>
                  </a:cubicBezTo>
                  <a:lnTo>
                    <a:pt x="296258" y="84117"/>
                  </a:lnTo>
                  <a:lnTo>
                    <a:pt x="265142" y="90431"/>
                  </a:lnTo>
                  <a:cubicBezTo>
                    <a:pt x="262436" y="83667"/>
                    <a:pt x="259731" y="78255"/>
                    <a:pt x="256574" y="74647"/>
                  </a:cubicBezTo>
                  <a:lnTo>
                    <a:pt x="120384" y="74647"/>
                  </a:lnTo>
                  <a:cubicBezTo>
                    <a:pt x="117228" y="78255"/>
                    <a:pt x="114071" y="83667"/>
                    <a:pt x="111816" y="90882"/>
                  </a:cubicBezTo>
                  <a:lnTo>
                    <a:pt x="74838" y="83667"/>
                  </a:lnTo>
                  <a:lnTo>
                    <a:pt x="58603" y="10611"/>
                  </a:lnTo>
                  <a:cubicBezTo>
                    <a:pt x="56799" y="3396"/>
                    <a:pt x="49584" y="-1114"/>
                    <a:pt x="42369" y="239"/>
                  </a:cubicBezTo>
                  <a:cubicBezTo>
                    <a:pt x="35153" y="2043"/>
                    <a:pt x="30644" y="9258"/>
                    <a:pt x="31997" y="16474"/>
                  </a:cubicBezTo>
                  <a:lnTo>
                    <a:pt x="50035" y="98548"/>
                  </a:lnTo>
                  <a:cubicBezTo>
                    <a:pt x="51388" y="103960"/>
                    <a:pt x="55446" y="108018"/>
                    <a:pt x="60858" y="108920"/>
                  </a:cubicBezTo>
                  <a:lnTo>
                    <a:pt x="104150" y="117037"/>
                  </a:lnTo>
                  <a:cubicBezTo>
                    <a:pt x="102797" y="124253"/>
                    <a:pt x="101444" y="131468"/>
                    <a:pt x="100091" y="138233"/>
                  </a:cubicBezTo>
                  <a:lnTo>
                    <a:pt x="66269" y="138233"/>
                  </a:lnTo>
                  <a:cubicBezTo>
                    <a:pt x="64015" y="138683"/>
                    <a:pt x="61760" y="139585"/>
                    <a:pt x="59505" y="140938"/>
                  </a:cubicBezTo>
                  <a:lnTo>
                    <a:pt x="5390" y="194602"/>
                  </a:lnTo>
                  <a:cubicBezTo>
                    <a:pt x="-472" y="199112"/>
                    <a:pt x="-1825" y="207680"/>
                    <a:pt x="2684" y="213543"/>
                  </a:cubicBezTo>
                  <a:cubicBezTo>
                    <a:pt x="7194" y="219405"/>
                    <a:pt x="15762" y="220758"/>
                    <a:pt x="21625" y="216248"/>
                  </a:cubicBezTo>
                  <a:lnTo>
                    <a:pt x="73034" y="165290"/>
                  </a:lnTo>
                  <a:lnTo>
                    <a:pt x="96935" y="165290"/>
                  </a:lnTo>
                  <a:cubicBezTo>
                    <a:pt x="96484" y="169349"/>
                    <a:pt x="96484" y="172956"/>
                    <a:pt x="96484" y="175662"/>
                  </a:cubicBezTo>
                  <a:cubicBezTo>
                    <a:pt x="96484" y="182877"/>
                    <a:pt x="97386" y="190093"/>
                    <a:pt x="99189" y="196857"/>
                  </a:cubicBezTo>
                  <a:lnTo>
                    <a:pt x="64917" y="205876"/>
                  </a:lnTo>
                  <a:cubicBezTo>
                    <a:pt x="60407" y="206778"/>
                    <a:pt x="57250" y="209935"/>
                    <a:pt x="55446" y="214444"/>
                  </a:cubicBezTo>
                  <a:lnTo>
                    <a:pt x="27036" y="291558"/>
                  </a:lnTo>
                  <a:cubicBezTo>
                    <a:pt x="24330" y="298774"/>
                    <a:pt x="27938" y="306440"/>
                    <a:pt x="35153" y="308695"/>
                  </a:cubicBezTo>
                  <a:cubicBezTo>
                    <a:pt x="36506" y="309146"/>
                    <a:pt x="38310" y="309597"/>
                    <a:pt x="39663" y="309597"/>
                  </a:cubicBezTo>
                  <a:cubicBezTo>
                    <a:pt x="45074" y="309597"/>
                    <a:pt x="50486" y="305989"/>
                    <a:pt x="52290" y="300578"/>
                  </a:cubicBezTo>
                  <a:lnTo>
                    <a:pt x="77994" y="229777"/>
                  </a:lnTo>
                  <a:lnTo>
                    <a:pt x="109110" y="222111"/>
                  </a:lnTo>
                  <a:cubicBezTo>
                    <a:pt x="122639" y="245110"/>
                    <a:pt x="145638" y="261795"/>
                    <a:pt x="173147" y="265854"/>
                  </a:cubicBezTo>
                  <a:cubicBezTo>
                    <a:pt x="177205" y="262697"/>
                    <a:pt x="179911" y="257736"/>
                    <a:pt x="179911" y="252325"/>
                  </a:cubicBezTo>
                  <a:lnTo>
                    <a:pt x="179911" y="165741"/>
                  </a:lnTo>
                  <a:cubicBezTo>
                    <a:pt x="179911" y="160780"/>
                    <a:pt x="183970" y="157173"/>
                    <a:pt x="188479" y="157173"/>
                  </a:cubicBezTo>
                  <a:cubicBezTo>
                    <a:pt x="193440" y="157173"/>
                    <a:pt x="197047" y="161231"/>
                    <a:pt x="197047" y="165741"/>
                  </a:cubicBezTo>
                  <a:lnTo>
                    <a:pt x="197047" y="252776"/>
                  </a:lnTo>
                  <a:cubicBezTo>
                    <a:pt x="197047" y="258187"/>
                    <a:pt x="199753" y="263148"/>
                    <a:pt x="203361" y="266305"/>
                  </a:cubicBezTo>
                  <a:cubicBezTo>
                    <a:pt x="230418" y="261795"/>
                    <a:pt x="253417" y="245110"/>
                    <a:pt x="266946" y="221660"/>
                  </a:cubicBezTo>
                  <a:lnTo>
                    <a:pt x="300768" y="230228"/>
                  </a:lnTo>
                  <a:lnTo>
                    <a:pt x="326472" y="301028"/>
                  </a:lnTo>
                  <a:cubicBezTo>
                    <a:pt x="328276" y="306440"/>
                    <a:pt x="333688" y="310048"/>
                    <a:pt x="339099" y="310048"/>
                  </a:cubicBezTo>
                  <a:cubicBezTo>
                    <a:pt x="340452" y="310048"/>
                    <a:pt x="342256" y="309597"/>
                    <a:pt x="343609" y="309146"/>
                  </a:cubicBezTo>
                  <a:cubicBezTo>
                    <a:pt x="350824" y="306440"/>
                    <a:pt x="354432" y="298774"/>
                    <a:pt x="351726" y="292009"/>
                  </a:cubicBezTo>
                  <a:lnTo>
                    <a:pt x="323316" y="214444"/>
                  </a:lnTo>
                  <a:cubicBezTo>
                    <a:pt x="321963" y="210386"/>
                    <a:pt x="318355" y="207229"/>
                    <a:pt x="313846" y="205876"/>
                  </a:cubicBezTo>
                  <a:lnTo>
                    <a:pt x="276867" y="196406"/>
                  </a:lnTo>
                  <a:cubicBezTo>
                    <a:pt x="278220" y="189642"/>
                    <a:pt x="279122" y="182877"/>
                    <a:pt x="279122" y="176113"/>
                  </a:cubicBezTo>
                  <a:cubicBezTo>
                    <a:pt x="279122" y="172956"/>
                    <a:pt x="279122" y="169349"/>
                    <a:pt x="278671" y="165741"/>
                  </a:cubicBezTo>
                  <a:lnTo>
                    <a:pt x="305728" y="165741"/>
                  </a:lnTo>
                  <a:lnTo>
                    <a:pt x="356687" y="217150"/>
                  </a:lnTo>
                  <a:cubicBezTo>
                    <a:pt x="362549" y="221660"/>
                    <a:pt x="371117" y="220307"/>
                    <a:pt x="375627" y="214444"/>
                  </a:cubicBezTo>
                  <a:cubicBezTo>
                    <a:pt x="381038" y="208131"/>
                    <a:pt x="379685" y="199563"/>
                    <a:pt x="373823" y="195053"/>
                  </a:cubicBezTo>
                  <a:close/>
                </a:path>
              </a:pathLst>
            </a:custGeom>
            <a:solidFill>
              <a:srgbClr val="000000"/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5" name="Graphic 110" descr="Balloons">
            <a:extLst>
              <a:ext uri="{FF2B5EF4-FFF2-40B4-BE49-F238E27FC236}">
                <a16:creationId xmlns:a16="http://schemas.microsoft.com/office/drawing/2014/main" id="{FCA7A4BA-4FF1-4780-836E-085CB544F997}"/>
              </a:ext>
            </a:extLst>
          </p:cNvPr>
          <p:cNvGrpSpPr/>
          <p:nvPr/>
        </p:nvGrpSpPr>
        <p:grpSpPr>
          <a:xfrm>
            <a:off x="3635237" y="2200556"/>
            <a:ext cx="509054" cy="509054"/>
            <a:chOff x="3635237" y="2200556"/>
            <a:chExt cx="509054" cy="50905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9B4CBD1-09C7-4041-A3E3-FD0871BAE127}"/>
                </a:ext>
              </a:extLst>
            </p:cNvPr>
            <p:cNvSpPr/>
            <p:nvPr/>
          </p:nvSpPr>
          <p:spPr>
            <a:xfrm>
              <a:off x="3698334" y="2349493"/>
              <a:ext cx="195140" cy="286940"/>
            </a:xfrm>
            <a:custGeom>
              <a:avLst/>
              <a:gdLst>
                <a:gd name="connsiteX0" fmla="*/ 195141 w 195140"/>
                <a:gd name="connsiteY0" fmla="*/ 184069 h 286940"/>
                <a:gd name="connsiteX1" fmla="*/ 161734 w 195140"/>
                <a:gd name="connsiteY1" fmla="*/ 28171 h 286940"/>
                <a:gd name="connsiteX2" fmla="*/ 162795 w 195140"/>
                <a:gd name="connsiteY2" fmla="*/ 24459 h 286940"/>
                <a:gd name="connsiteX3" fmla="*/ 76362 w 195140"/>
                <a:gd name="connsiteY3" fmla="*/ 2718 h 286940"/>
                <a:gd name="connsiteX4" fmla="*/ 3715 w 195140"/>
                <a:gd name="connsiteY4" fmla="*/ 135285 h 286940"/>
                <a:gd name="connsiteX5" fmla="*/ 120904 w 195140"/>
                <a:gd name="connsiteY5" fmla="*/ 251943 h 286940"/>
                <a:gd name="connsiteX6" fmla="*/ 121434 w 195140"/>
                <a:gd name="connsiteY6" fmla="*/ 253534 h 286940"/>
                <a:gd name="connsiteX7" fmla="*/ 118253 w 195140"/>
                <a:gd name="connsiteY7" fmla="*/ 286940 h 286940"/>
                <a:gd name="connsiteX8" fmla="*/ 159613 w 195140"/>
                <a:gd name="connsiteY8" fmla="*/ 277396 h 286940"/>
                <a:gd name="connsiteX9" fmla="*/ 142114 w 195140"/>
                <a:gd name="connsiteY9" fmla="*/ 248761 h 286940"/>
                <a:gd name="connsiteX10" fmla="*/ 142114 w 195140"/>
                <a:gd name="connsiteY10" fmla="*/ 248231 h 286940"/>
                <a:gd name="connsiteX11" fmla="*/ 195141 w 195140"/>
                <a:gd name="connsiteY11" fmla="*/ 184069 h 286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5140" h="286940">
                  <a:moveTo>
                    <a:pt x="195141" y="184069"/>
                  </a:moveTo>
                  <a:cubicBezTo>
                    <a:pt x="164916" y="149602"/>
                    <a:pt x="146887" y="90742"/>
                    <a:pt x="161734" y="28171"/>
                  </a:cubicBezTo>
                  <a:cubicBezTo>
                    <a:pt x="162264" y="27111"/>
                    <a:pt x="162264" y="25520"/>
                    <a:pt x="162795" y="24459"/>
                  </a:cubicBezTo>
                  <a:cubicBezTo>
                    <a:pt x="138933" y="3249"/>
                    <a:pt x="107647" y="-4705"/>
                    <a:pt x="76362" y="2718"/>
                  </a:cubicBezTo>
                  <a:cubicBezTo>
                    <a:pt x="22275" y="15445"/>
                    <a:pt x="-11662" y="69532"/>
                    <a:pt x="3715" y="135285"/>
                  </a:cubicBezTo>
                  <a:cubicBezTo>
                    <a:pt x="18033" y="195735"/>
                    <a:pt x="70529" y="253534"/>
                    <a:pt x="120904" y="251943"/>
                  </a:cubicBezTo>
                  <a:lnTo>
                    <a:pt x="121434" y="253534"/>
                  </a:lnTo>
                  <a:lnTo>
                    <a:pt x="118253" y="286940"/>
                  </a:lnTo>
                  <a:lnTo>
                    <a:pt x="159613" y="277396"/>
                  </a:lnTo>
                  <a:lnTo>
                    <a:pt x="142114" y="248761"/>
                  </a:lnTo>
                  <a:lnTo>
                    <a:pt x="142114" y="248231"/>
                  </a:lnTo>
                  <a:cubicBezTo>
                    <a:pt x="167037" y="238686"/>
                    <a:pt x="185066" y="214294"/>
                    <a:pt x="195141" y="184069"/>
                  </a:cubicBez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359AC03C-C9D9-4196-B754-CBDD05345990}"/>
                </a:ext>
              </a:extLst>
            </p:cNvPr>
            <p:cNvSpPr/>
            <p:nvPr/>
          </p:nvSpPr>
          <p:spPr>
            <a:xfrm>
              <a:off x="3746592" y="2238767"/>
              <a:ext cx="181880" cy="113974"/>
            </a:xfrm>
            <a:custGeom>
              <a:avLst/>
              <a:gdLst>
                <a:gd name="connsiteX0" fmla="*/ 181881 w 181880"/>
                <a:gd name="connsiteY0" fmla="*/ 46631 h 113974"/>
                <a:gd name="connsiteX1" fmla="*/ 75828 w 181880"/>
                <a:gd name="connsiteY1" fmla="*/ 2619 h 113974"/>
                <a:gd name="connsiteX2" fmla="*/ 0 w 181880"/>
                <a:gd name="connsiteY2" fmla="*/ 100718 h 113974"/>
                <a:gd name="connsiteX3" fmla="*/ 23862 w 181880"/>
                <a:gd name="connsiteY3" fmla="*/ 92764 h 113974"/>
                <a:gd name="connsiteX4" fmla="*/ 51436 w 181880"/>
                <a:gd name="connsiteY4" fmla="*/ 89582 h 113974"/>
                <a:gd name="connsiteX5" fmla="*/ 122491 w 181880"/>
                <a:gd name="connsiteY5" fmla="*/ 113974 h 113974"/>
                <a:gd name="connsiteX6" fmla="*/ 181881 w 181880"/>
                <a:gd name="connsiteY6" fmla="*/ 46631 h 113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1880" h="113974">
                  <a:moveTo>
                    <a:pt x="181881" y="46631"/>
                  </a:moveTo>
                  <a:cubicBezTo>
                    <a:pt x="157489" y="10042"/>
                    <a:pt x="116658" y="-6926"/>
                    <a:pt x="75828" y="2619"/>
                  </a:cubicBezTo>
                  <a:cubicBezTo>
                    <a:pt x="31816" y="13224"/>
                    <a:pt x="1061" y="51403"/>
                    <a:pt x="0" y="100718"/>
                  </a:cubicBezTo>
                  <a:cubicBezTo>
                    <a:pt x="7424" y="97006"/>
                    <a:pt x="15378" y="94355"/>
                    <a:pt x="23862" y="92764"/>
                  </a:cubicBezTo>
                  <a:cubicBezTo>
                    <a:pt x="32876" y="90643"/>
                    <a:pt x="41891" y="89582"/>
                    <a:pt x="51436" y="89582"/>
                  </a:cubicBezTo>
                  <a:cubicBezTo>
                    <a:pt x="77949" y="89582"/>
                    <a:pt x="102341" y="98597"/>
                    <a:pt x="122491" y="113974"/>
                  </a:cubicBezTo>
                  <a:cubicBezTo>
                    <a:pt x="134687" y="83749"/>
                    <a:pt x="155368" y="60418"/>
                    <a:pt x="181881" y="46631"/>
                  </a:cubicBez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49F6D8E2-1A2F-4ABC-886F-9DC97B157454}"/>
                </a:ext>
              </a:extLst>
            </p:cNvPr>
            <p:cNvSpPr/>
            <p:nvPr/>
          </p:nvSpPr>
          <p:spPr>
            <a:xfrm>
              <a:off x="3876905" y="2293334"/>
              <a:ext cx="204105" cy="286890"/>
            </a:xfrm>
            <a:custGeom>
              <a:avLst/>
              <a:gdLst>
                <a:gd name="connsiteX0" fmla="*/ 127925 w 204105"/>
                <a:gd name="connsiteY0" fmla="*/ 2669 h 286890"/>
                <a:gd name="connsiteX1" fmla="*/ 4374 w 204105"/>
                <a:gd name="connsiteY1" fmla="*/ 89632 h 286890"/>
                <a:gd name="connsiteX2" fmla="*/ 62173 w 204105"/>
                <a:gd name="connsiteY2" fmla="*/ 248181 h 286890"/>
                <a:gd name="connsiteX3" fmla="*/ 62173 w 204105"/>
                <a:gd name="connsiteY3" fmla="*/ 248712 h 286890"/>
                <a:gd name="connsiteX4" fmla="*/ 44674 w 204105"/>
                <a:gd name="connsiteY4" fmla="*/ 277346 h 286890"/>
                <a:gd name="connsiteX5" fmla="*/ 86035 w 204105"/>
                <a:gd name="connsiteY5" fmla="*/ 286891 h 286890"/>
                <a:gd name="connsiteX6" fmla="*/ 82853 w 204105"/>
                <a:gd name="connsiteY6" fmla="*/ 253484 h 286890"/>
                <a:gd name="connsiteX7" fmla="*/ 83383 w 204105"/>
                <a:gd name="connsiteY7" fmla="*/ 251893 h 286890"/>
                <a:gd name="connsiteX8" fmla="*/ 200572 w 204105"/>
                <a:gd name="connsiteY8" fmla="*/ 135235 h 286890"/>
                <a:gd name="connsiteX9" fmla="*/ 127925 w 204105"/>
                <a:gd name="connsiteY9" fmla="*/ 2669 h 286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4105" h="286890">
                  <a:moveTo>
                    <a:pt x="127925" y="2669"/>
                  </a:moveTo>
                  <a:cubicBezTo>
                    <a:pt x="73838" y="-10057"/>
                    <a:pt x="19751" y="23349"/>
                    <a:pt x="4374" y="89632"/>
                  </a:cubicBezTo>
                  <a:cubicBezTo>
                    <a:pt x="-10474" y="152204"/>
                    <a:pt x="13388" y="229622"/>
                    <a:pt x="62173" y="248181"/>
                  </a:cubicBezTo>
                  <a:lnTo>
                    <a:pt x="62173" y="248712"/>
                  </a:lnTo>
                  <a:lnTo>
                    <a:pt x="44674" y="277346"/>
                  </a:lnTo>
                  <a:lnTo>
                    <a:pt x="86035" y="286891"/>
                  </a:lnTo>
                  <a:lnTo>
                    <a:pt x="82853" y="253484"/>
                  </a:lnTo>
                  <a:lnTo>
                    <a:pt x="83383" y="251893"/>
                  </a:lnTo>
                  <a:cubicBezTo>
                    <a:pt x="133758" y="252954"/>
                    <a:pt x="186785" y="195685"/>
                    <a:pt x="200572" y="135235"/>
                  </a:cubicBezTo>
                  <a:cubicBezTo>
                    <a:pt x="215419" y="69482"/>
                    <a:pt x="182012" y="15395"/>
                    <a:pt x="127925" y="2669"/>
                  </a:cubicBez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43C1E077-33FD-485D-B6DB-0574668EF32F}"/>
                </a:ext>
              </a:extLst>
            </p:cNvPr>
            <p:cNvSpPr/>
            <p:nvPr/>
          </p:nvSpPr>
          <p:spPr>
            <a:xfrm>
              <a:off x="3905141" y="2591728"/>
              <a:ext cx="43001" cy="79702"/>
            </a:xfrm>
            <a:custGeom>
              <a:avLst/>
              <a:gdLst>
                <a:gd name="connsiteX0" fmla="*/ 23332 w 43001"/>
                <a:gd name="connsiteY0" fmla="*/ 79172 h 79702"/>
                <a:gd name="connsiteX1" fmla="*/ 42951 w 43001"/>
                <a:gd name="connsiteY1" fmla="*/ 11829 h 79702"/>
                <a:gd name="connsiteX2" fmla="*/ 33937 w 43001"/>
                <a:gd name="connsiteY2" fmla="*/ 163 h 79702"/>
                <a:gd name="connsiteX3" fmla="*/ 22271 w 43001"/>
                <a:gd name="connsiteY3" fmla="*/ 9177 h 79702"/>
                <a:gd name="connsiteX4" fmla="*/ 0 w 43001"/>
                <a:gd name="connsiteY4" fmla="*/ 79703 h 79702"/>
                <a:gd name="connsiteX5" fmla="*/ 23332 w 43001"/>
                <a:gd name="connsiteY5" fmla="*/ 79172 h 79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001" h="79702">
                  <a:moveTo>
                    <a:pt x="23332" y="79172"/>
                  </a:moveTo>
                  <a:cubicBezTo>
                    <a:pt x="30225" y="64855"/>
                    <a:pt x="39240" y="41524"/>
                    <a:pt x="42951" y="11829"/>
                  </a:cubicBezTo>
                  <a:cubicBezTo>
                    <a:pt x="43482" y="5996"/>
                    <a:pt x="39770" y="693"/>
                    <a:pt x="33937" y="163"/>
                  </a:cubicBezTo>
                  <a:cubicBezTo>
                    <a:pt x="28104" y="-898"/>
                    <a:pt x="22801" y="3345"/>
                    <a:pt x="22271" y="9177"/>
                  </a:cubicBezTo>
                  <a:cubicBezTo>
                    <a:pt x="17499" y="44175"/>
                    <a:pt x="5303" y="70158"/>
                    <a:pt x="0" y="79703"/>
                  </a:cubicBezTo>
                  <a:lnTo>
                    <a:pt x="23332" y="79172"/>
                  </a:ln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752F0D69-DF23-4E9A-9947-91A24938D6E8}"/>
                </a:ext>
              </a:extLst>
            </p:cNvPr>
            <p:cNvSpPr/>
            <p:nvPr/>
          </p:nvSpPr>
          <p:spPr>
            <a:xfrm>
              <a:off x="3836898" y="2644548"/>
              <a:ext cx="26882" cy="26352"/>
            </a:xfrm>
            <a:custGeom>
              <a:avLst/>
              <a:gdLst>
                <a:gd name="connsiteX0" fmla="*/ 4081 w 26882"/>
                <a:gd name="connsiteY0" fmla="*/ 26352 h 26352"/>
                <a:gd name="connsiteX1" fmla="*/ 26883 w 26882"/>
                <a:gd name="connsiteY1" fmla="*/ 26352 h 26352"/>
                <a:gd name="connsiteX2" fmla="*/ 21050 w 26882"/>
                <a:gd name="connsiteY2" fmla="*/ 8323 h 26352"/>
                <a:gd name="connsiteX3" fmla="*/ 8323 w 26882"/>
                <a:gd name="connsiteY3" fmla="*/ 369 h 26352"/>
                <a:gd name="connsiteX4" fmla="*/ 369 w 26882"/>
                <a:gd name="connsiteY4" fmla="*/ 13096 h 26352"/>
                <a:gd name="connsiteX5" fmla="*/ 4081 w 26882"/>
                <a:gd name="connsiteY5" fmla="*/ 26352 h 26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882" h="26352">
                  <a:moveTo>
                    <a:pt x="4081" y="26352"/>
                  </a:moveTo>
                  <a:lnTo>
                    <a:pt x="26883" y="26352"/>
                  </a:lnTo>
                  <a:cubicBezTo>
                    <a:pt x="22641" y="15217"/>
                    <a:pt x="21050" y="8323"/>
                    <a:pt x="21050" y="8323"/>
                  </a:cubicBezTo>
                  <a:cubicBezTo>
                    <a:pt x="19989" y="2490"/>
                    <a:pt x="14156" y="-1221"/>
                    <a:pt x="8323" y="369"/>
                  </a:cubicBezTo>
                  <a:cubicBezTo>
                    <a:pt x="2491" y="1430"/>
                    <a:pt x="-1221" y="7263"/>
                    <a:pt x="369" y="13096"/>
                  </a:cubicBezTo>
                  <a:cubicBezTo>
                    <a:pt x="369" y="13626"/>
                    <a:pt x="1430" y="18398"/>
                    <a:pt x="4081" y="26352"/>
                  </a:cubicBez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1" name="Graphic 112" descr="Single gear">
            <a:extLst>
              <a:ext uri="{FF2B5EF4-FFF2-40B4-BE49-F238E27FC236}">
                <a16:creationId xmlns:a16="http://schemas.microsoft.com/office/drawing/2014/main" id="{27FAF528-5B8E-4DA5-A50B-3FA1E23E13B8}"/>
              </a:ext>
            </a:extLst>
          </p:cNvPr>
          <p:cNvSpPr/>
          <p:nvPr/>
        </p:nvSpPr>
        <p:spPr>
          <a:xfrm>
            <a:off x="5583788" y="2607572"/>
            <a:ext cx="294447" cy="294015"/>
          </a:xfrm>
          <a:custGeom>
            <a:avLst/>
            <a:gdLst>
              <a:gd name="connsiteX0" fmla="*/ 147008 w 294447"/>
              <a:gd name="connsiteY0" fmla="*/ 198893 h 294015"/>
              <a:gd name="connsiteX1" fmla="*/ 95123 w 294447"/>
              <a:gd name="connsiteY1" fmla="*/ 147008 h 294015"/>
              <a:gd name="connsiteX2" fmla="*/ 147008 w 294447"/>
              <a:gd name="connsiteY2" fmla="*/ 95123 h 294015"/>
              <a:gd name="connsiteX3" fmla="*/ 198893 w 294447"/>
              <a:gd name="connsiteY3" fmla="*/ 147008 h 294015"/>
              <a:gd name="connsiteX4" fmla="*/ 147008 w 294447"/>
              <a:gd name="connsiteY4" fmla="*/ 198893 h 294015"/>
              <a:gd name="connsiteX5" fmla="*/ 263749 w 294447"/>
              <a:gd name="connsiteY5" fmla="*/ 114579 h 294015"/>
              <a:gd name="connsiteX6" fmla="*/ 252507 w 294447"/>
              <a:gd name="connsiteY6" fmla="*/ 87772 h 294015"/>
              <a:gd name="connsiteX7" fmla="*/ 263316 w 294447"/>
              <a:gd name="connsiteY7" fmla="*/ 55344 h 294015"/>
              <a:gd name="connsiteX8" fmla="*/ 238671 w 294447"/>
              <a:gd name="connsiteY8" fmla="*/ 30699 h 294015"/>
              <a:gd name="connsiteX9" fmla="*/ 206243 w 294447"/>
              <a:gd name="connsiteY9" fmla="*/ 41508 h 294015"/>
              <a:gd name="connsiteX10" fmla="*/ 179003 w 294447"/>
              <a:gd name="connsiteY10" fmla="*/ 30266 h 294015"/>
              <a:gd name="connsiteX11" fmla="*/ 164303 w 294447"/>
              <a:gd name="connsiteY11" fmla="*/ 0 h 294015"/>
              <a:gd name="connsiteX12" fmla="*/ 129713 w 294447"/>
              <a:gd name="connsiteY12" fmla="*/ 0 h 294015"/>
              <a:gd name="connsiteX13" fmla="*/ 114579 w 294447"/>
              <a:gd name="connsiteY13" fmla="*/ 30266 h 294015"/>
              <a:gd name="connsiteX14" fmla="*/ 87772 w 294447"/>
              <a:gd name="connsiteY14" fmla="*/ 41508 h 294015"/>
              <a:gd name="connsiteX15" fmla="*/ 55344 w 294447"/>
              <a:gd name="connsiteY15" fmla="*/ 30699 h 294015"/>
              <a:gd name="connsiteX16" fmla="*/ 30699 w 294447"/>
              <a:gd name="connsiteY16" fmla="*/ 55344 h 294015"/>
              <a:gd name="connsiteX17" fmla="*/ 41508 w 294447"/>
              <a:gd name="connsiteY17" fmla="*/ 87772 h 294015"/>
              <a:gd name="connsiteX18" fmla="*/ 30266 w 294447"/>
              <a:gd name="connsiteY18" fmla="*/ 115012 h 294015"/>
              <a:gd name="connsiteX19" fmla="*/ 0 w 294447"/>
              <a:gd name="connsiteY19" fmla="*/ 129713 h 294015"/>
              <a:gd name="connsiteX20" fmla="*/ 0 w 294447"/>
              <a:gd name="connsiteY20" fmla="*/ 164303 h 294015"/>
              <a:gd name="connsiteX21" fmla="*/ 30266 w 294447"/>
              <a:gd name="connsiteY21" fmla="*/ 179436 h 294015"/>
              <a:gd name="connsiteX22" fmla="*/ 41508 w 294447"/>
              <a:gd name="connsiteY22" fmla="*/ 206243 h 294015"/>
              <a:gd name="connsiteX23" fmla="*/ 30699 w 294447"/>
              <a:gd name="connsiteY23" fmla="*/ 238671 h 294015"/>
              <a:gd name="connsiteX24" fmla="*/ 55344 w 294447"/>
              <a:gd name="connsiteY24" fmla="*/ 263316 h 294015"/>
              <a:gd name="connsiteX25" fmla="*/ 87772 w 294447"/>
              <a:gd name="connsiteY25" fmla="*/ 252507 h 294015"/>
              <a:gd name="connsiteX26" fmla="*/ 115012 w 294447"/>
              <a:gd name="connsiteY26" fmla="*/ 263749 h 294015"/>
              <a:gd name="connsiteX27" fmla="*/ 130145 w 294447"/>
              <a:gd name="connsiteY27" fmla="*/ 294015 h 294015"/>
              <a:gd name="connsiteX28" fmla="*/ 164735 w 294447"/>
              <a:gd name="connsiteY28" fmla="*/ 294015 h 294015"/>
              <a:gd name="connsiteX29" fmla="*/ 179868 w 294447"/>
              <a:gd name="connsiteY29" fmla="*/ 263749 h 294015"/>
              <a:gd name="connsiteX30" fmla="*/ 206675 w 294447"/>
              <a:gd name="connsiteY30" fmla="*/ 252507 h 294015"/>
              <a:gd name="connsiteX31" fmla="*/ 239103 w 294447"/>
              <a:gd name="connsiteY31" fmla="*/ 263316 h 294015"/>
              <a:gd name="connsiteX32" fmla="*/ 263749 w 294447"/>
              <a:gd name="connsiteY32" fmla="*/ 238671 h 294015"/>
              <a:gd name="connsiteX33" fmla="*/ 252939 w 294447"/>
              <a:gd name="connsiteY33" fmla="*/ 206243 h 294015"/>
              <a:gd name="connsiteX34" fmla="*/ 264181 w 294447"/>
              <a:gd name="connsiteY34" fmla="*/ 179003 h 294015"/>
              <a:gd name="connsiteX35" fmla="*/ 294447 w 294447"/>
              <a:gd name="connsiteY35" fmla="*/ 163870 h 294015"/>
              <a:gd name="connsiteX36" fmla="*/ 294447 w 294447"/>
              <a:gd name="connsiteY36" fmla="*/ 129280 h 294015"/>
              <a:gd name="connsiteX37" fmla="*/ 263749 w 294447"/>
              <a:gd name="connsiteY37" fmla="*/ 114579 h 294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94447" h="294015">
                <a:moveTo>
                  <a:pt x="147008" y="198893"/>
                </a:moveTo>
                <a:cubicBezTo>
                  <a:pt x="118471" y="198893"/>
                  <a:pt x="95123" y="175544"/>
                  <a:pt x="95123" y="147008"/>
                </a:cubicBezTo>
                <a:cubicBezTo>
                  <a:pt x="95123" y="118471"/>
                  <a:pt x="118471" y="95123"/>
                  <a:pt x="147008" y="95123"/>
                </a:cubicBezTo>
                <a:cubicBezTo>
                  <a:pt x="175544" y="95123"/>
                  <a:pt x="198893" y="118471"/>
                  <a:pt x="198893" y="147008"/>
                </a:cubicBezTo>
                <a:cubicBezTo>
                  <a:pt x="198893" y="175544"/>
                  <a:pt x="175544" y="198893"/>
                  <a:pt x="147008" y="198893"/>
                </a:cubicBezTo>
                <a:close/>
                <a:moveTo>
                  <a:pt x="263749" y="114579"/>
                </a:moveTo>
                <a:cubicBezTo>
                  <a:pt x="261155" y="105067"/>
                  <a:pt x="257263" y="95987"/>
                  <a:pt x="252507" y="87772"/>
                </a:cubicBezTo>
                <a:lnTo>
                  <a:pt x="263316" y="55344"/>
                </a:lnTo>
                <a:lnTo>
                  <a:pt x="238671" y="30699"/>
                </a:lnTo>
                <a:lnTo>
                  <a:pt x="206243" y="41508"/>
                </a:lnTo>
                <a:cubicBezTo>
                  <a:pt x="197595" y="36752"/>
                  <a:pt x="188516" y="32861"/>
                  <a:pt x="179003" y="30266"/>
                </a:cubicBezTo>
                <a:lnTo>
                  <a:pt x="164303" y="0"/>
                </a:lnTo>
                <a:lnTo>
                  <a:pt x="129713" y="0"/>
                </a:lnTo>
                <a:lnTo>
                  <a:pt x="114579" y="30266"/>
                </a:lnTo>
                <a:cubicBezTo>
                  <a:pt x="105067" y="32861"/>
                  <a:pt x="95987" y="36752"/>
                  <a:pt x="87772" y="41508"/>
                </a:cubicBezTo>
                <a:lnTo>
                  <a:pt x="55344" y="30699"/>
                </a:lnTo>
                <a:lnTo>
                  <a:pt x="30699" y="55344"/>
                </a:lnTo>
                <a:lnTo>
                  <a:pt x="41508" y="87772"/>
                </a:lnTo>
                <a:cubicBezTo>
                  <a:pt x="36752" y="96420"/>
                  <a:pt x="32861" y="105500"/>
                  <a:pt x="30266" y="115012"/>
                </a:cubicBezTo>
                <a:lnTo>
                  <a:pt x="0" y="129713"/>
                </a:lnTo>
                <a:lnTo>
                  <a:pt x="0" y="164303"/>
                </a:lnTo>
                <a:lnTo>
                  <a:pt x="30266" y="179436"/>
                </a:lnTo>
                <a:cubicBezTo>
                  <a:pt x="32861" y="188948"/>
                  <a:pt x="36752" y="198028"/>
                  <a:pt x="41508" y="206243"/>
                </a:cubicBezTo>
                <a:lnTo>
                  <a:pt x="30699" y="238671"/>
                </a:lnTo>
                <a:lnTo>
                  <a:pt x="55344" y="263316"/>
                </a:lnTo>
                <a:lnTo>
                  <a:pt x="87772" y="252507"/>
                </a:lnTo>
                <a:cubicBezTo>
                  <a:pt x="96420" y="257263"/>
                  <a:pt x="105500" y="261155"/>
                  <a:pt x="115012" y="263749"/>
                </a:cubicBezTo>
                <a:lnTo>
                  <a:pt x="130145" y="294015"/>
                </a:lnTo>
                <a:lnTo>
                  <a:pt x="164735" y="294015"/>
                </a:lnTo>
                <a:lnTo>
                  <a:pt x="179868" y="263749"/>
                </a:lnTo>
                <a:cubicBezTo>
                  <a:pt x="189380" y="261155"/>
                  <a:pt x="198460" y="257263"/>
                  <a:pt x="206675" y="252507"/>
                </a:cubicBezTo>
                <a:lnTo>
                  <a:pt x="239103" y="263316"/>
                </a:lnTo>
                <a:lnTo>
                  <a:pt x="263749" y="238671"/>
                </a:lnTo>
                <a:lnTo>
                  <a:pt x="252939" y="206243"/>
                </a:lnTo>
                <a:cubicBezTo>
                  <a:pt x="257696" y="197595"/>
                  <a:pt x="261587" y="188516"/>
                  <a:pt x="264181" y="179003"/>
                </a:cubicBezTo>
                <a:lnTo>
                  <a:pt x="294447" y="163870"/>
                </a:lnTo>
                <a:lnTo>
                  <a:pt x="294447" y="129280"/>
                </a:lnTo>
                <a:lnTo>
                  <a:pt x="263749" y="114579"/>
                </a:lnTo>
                <a:close/>
              </a:path>
            </a:pathLst>
          </a:custGeom>
          <a:solidFill>
            <a:srgbClr val="000000"/>
          </a:solidFill>
          <a:ln w="426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5" name="Graphic 116" descr="Shopping bag">
            <a:extLst>
              <a:ext uri="{FF2B5EF4-FFF2-40B4-BE49-F238E27FC236}">
                <a16:creationId xmlns:a16="http://schemas.microsoft.com/office/drawing/2014/main" id="{AEC04948-8889-42DC-B7EA-F225C373AAAF}"/>
              </a:ext>
            </a:extLst>
          </p:cNvPr>
          <p:cNvSpPr/>
          <p:nvPr/>
        </p:nvSpPr>
        <p:spPr>
          <a:xfrm>
            <a:off x="5077768" y="3285129"/>
            <a:ext cx="269501" cy="371048"/>
          </a:xfrm>
          <a:custGeom>
            <a:avLst/>
            <a:gdLst>
              <a:gd name="connsiteX0" fmla="*/ 220116 w 269501"/>
              <a:gd name="connsiteY0" fmla="*/ 333944 h 371048"/>
              <a:gd name="connsiteX1" fmla="*/ 231500 w 269501"/>
              <a:gd name="connsiteY1" fmla="*/ 154322 h 371048"/>
              <a:gd name="connsiteX2" fmla="*/ 243306 w 269501"/>
              <a:gd name="connsiteY2" fmla="*/ 310753 h 371048"/>
              <a:gd name="connsiteX3" fmla="*/ 220116 w 269501"/>
              <a:gd name="connsiteY3" fmla="*/ 333944 h 371048"/>
              <a:gd name="connsiteX4" fmla="*/ 193974 w 269501"/>
              <a:gd name="connsiteY4" fmla="*/ 345750 h 371048"/>
              <a:gd name="connsiteX5" fmla="*/ 25316 w 269501"/>
              <a:gd name="connsiteY5" fmla="*/ 345750 h 371048"/>
              <a:gd name="connsiteX6" fmla="*/ 40073 w 269501"/>
              <a:gd name="connsiteY6" fmla="*/ 109628 h 371048"/>
              <a:gd name="connsiteX7" fmla="*/ 58626 w 269501"/>
              <a:gd name="connsiteY7" fmla="*/ 109628 h 371048"/>
              <a:gd name="connsiteX8" fmla="*/ 58626 w 269501"/>
              <a:gd name="connsiteY8" fmla="*/ 143360 h 371048"/>
              <a:gd name="connsiteX9" fmla="*/ 67058 w 269501"/>
              <a:gd name="connsiteY9" fmla="*/ 151793 h 371048"/>
              <a:gd name="connsiteX10" fmla="*/ 75491 w 269501"/>
              <a:gd name="connsiteY10" fmla="*/ 143360 h 371048"/>
              <a:gd name="connsiteX11" fmla="*/ 75491 w 269501"/>
              <a:gd name="connsiteY11" fmla="*/ 109628 h 371048"/>
              <a:gd name="connsiteX12" fmla="*/ 159821 w 269501"/>
              <a:gd name="connsiteY12" fmla="*/ 109628 h 371048"/>
              <a:gd name="connsiteX13" fmla="*/ 159821 w 269501"/>
              <a:gd name="connsiteY13" fmla="*/ 143360 h 371048"/>
              <a:gd name="connsiteX14" fmla="*/ 168253 w 269501"/>
              <a:gd name="connsiteY14" fmla="*/ 151793 h 371048"/>
              <a:gd name="connsiteX15" fmla="*/ 176686 w 269501"/>
              <a:gd name="connsiteY15" fmla="*/ 143360 h 371048"/>
              <a:gd name="connsiteX16" fmla="*/ 176686 w 269501"/>
              <a:gd name="connsiteY16" fmla="*/ 109628 h 371048"/>
              <a:gd name="connsiteX17" fmla="*/ 208731 w 269501"/>
              <a:gd name="connsiteY17" fmla="*/ 109628 h 371048"/>
              <a:gd name="connsiteX18" fmla="*/ 193974 w 269501"/>
              <a:gd name="connsiteY18" fmla="*/ 345750 h 371048"/>
              <a:gd name="connsiteX19" fmla="*/ 75491 w 269501"/>
              <a:gd name="connsiteY19" fmla="*/ 67463 h 371048"/>
              <a:gd name="connsiteX20" fmla="*/ 106272 w 269501"/>
              <a:gd name="connsiteY20" fmla="*/ 26985 h 371048"/>
              <a:gd name="connsiteX21" fmla="*/ 96574 w 269501"/>
              <a:gd name="connsiteY21" fmla="*/ 59030 h 371048"/>
              <a:gd name="connsiteX22" fmla="*/ 96574 w 269501"/>
              <a:gd name="connsiteY22" fmla="*/ 84329 h 371048"/>
              <a:gd name="connsiteX23" fmla="*/ 75491 w 269501"/>
              <a:gd name="connsiteY23" fmla="*/ 84329 h 371048"/>
              <a:gd name="connsiteX24" fmla="*/ 75491 w 269501"/>
              <a:gd name="connsiteY24" fmla="*/ 67463 h 371048"/>
              <a:gd name="connsiteX25" fmla="*/ 128619 w 269501"/>
              <a:gd name="connsiteY25" fmla="*/ 26564 h 371048"/>
              <a:gd name="connsiteX26" fmla="*/ 159821 w 269501"/>
              <a:gd name="connsiteY26" fmla="*/ 67463 h 371048"/>
              <a:gd name="connsiteX27" fmla="*/ 159821 w 269501"/>
              <a:gd name="connsiteY27" fmla="*/ 84329 h 371048"/>
              <a:gd name="connsiteX28" fmla="*/ 113439 w 269501"/>
              <a:gd name="connsiteY28" fmla="*/ 84329 h 371048"/>
              <a:gd name="connsiteX29" fmla="*/ 113439 w 269501"/>
              <a:gd name="connsiteY29" fmla="*/ 59030 h 371048"/>
              <a:gd name="connsiteX30" fmla="*/ 128619 w 269501"/>
              <a:gd name="connsiteY30" fmla="*/ 26564 h 371048"/>
              <a:gd name="connsiteX31" fmla="*/ 155604 w 269501"/>
              <a:gd name="connsiteY31" fmla="*/ 16866 h 371048"/>
              <a:gd name="connsiteX32" fmla="*/ 197769 w 269501"/>
              <a:gd name="connsiteY32" fmla="*/ 59030 h 371048"/>
              <a:gd name="connsiteX33" fmla="*/ 197769 w 269501"/>
              <a:gd name="connsiteY33" fmla="*/ 84329 h 371048"/>
              <a:gd name="connsiteX34" fmla="*/ 176686 w 269501"/>
              <a:gd name="connsiteY34" fmla="*/ 84329 h 371048"/>
              <a:gd name="connsiteX35" fmla="*/ 176686 w 269501"/>
              <a:gd name="connsiteY35" fmla="*/ 67463 h 371048"/>
              <a:gd name="connsiteX36" fmla="*/ 148858 w 269501"/>
              <a:gd name="connsiteY36" fmla="*/ 17287 h 371048"/>
              <a:gd name="connsiteX37" fmla="*/ 155604 w 269501"/>
              <a:gd name="connsiteY37" fmla="*/ 16866 h 371048"/>
              <a:gd name="connsiteX38" fmla="*/ 252583 w 269501"/>
              <a:gd name="connsiteY38" fmla="*/ 100352 h 371048"/>
              <a:gd name="connsiteX39" fmla="*/ 235717 w 269501"/>
              <a:gd name="connsiteY39" fmla="*/ 84329 h 371048"/>
              <a:gd name="connsiteX40" fmla="*/ 217586 w 269501"/>
              <a:gd name="connsiteY40" fmla="*/ 84329 h 371048"/>
              <a:gd name="connsiteX41" fmla="*/ 234452 w 269501"/>
              <a:gd name="connsiteY41" fmla="*/ 98665 h 371048"/>
              <a:gd name="connsiteX42" fmla="*/ 217586 w 269501"/>
              <a:gd name="connsiteY42" fmla="*/ 84329 h 371048"/>
              <a:gd name="connsiteX43" fmla="*/ 214634 w 269501"/>
              <a:gd name="connsiteY43" fmla="*/ 84329 h 371048"/>
              <a:gd name="connsiteX44" fmla="*/ 214634 w 269501"/>
              <a:gd name="connsiteY44" fmla="*/ 59030 h 371048"/>
              <a:gd name="connsiteX45" fmla="*/ 155604 w 269501"/>
              <a:gd name="connsiteY45" fmla="*/ 0 h 371048"/>
              <a:gd name="connsiteX46" fmla="*/ 124824 w 269501"/>
              <a:gd name="connsiteY46" fmla="*/ 8855 h 371048"/>
              <a:gd name="connsiteX47" fmla="*/ 117656 w 269501"/>
              <a:gd name="connsiteY47" fmla="*/ 8433 h 371048"/>
              <a:gd name="connsiteX48" fmla="*/ 58626 w 269501"/>
              <a:gd name="connsiteY48" fmla="*/ 67463 h 371048"/>
              <a:gd name="connsiteX49" fmla="*/ 58626 w 269501"/>
              <a:gd name="connsiteY49" fmla="*/ 84329 h 371048"/>
              <a:gd name="connsiteX50" fmla="*/ 32483 w 269501"/>
              <a:gd name="connsiteY50" fmla="*/ 84329 h 371048"/>
              <a:gd name="connsiteX51" fmla="*/ 15618 w 269501"/>
              <a:gd name="connsiteY51" fmla="*/ 100352 h 371048"/>
              <a:gd name="connsiteX52" fmla="*/ 17 w 269501"/>
              <a:gd name="connsiteY52" fmla="*/ 353339 h 371048"/>
              <a:gd name="connsiteX53" fmla="*/ 16883 w 269501"/>
              <a:gd name="connsiteY53" fmla="*/ 371048 h 371048"/>
              <a:gd name="connsiteX54" fmla="*/ 202407 w 269501"/>
              <a:gd name="connsiteY54" fmla="*/ 371048 h 371048"/>
              <a:gd name="connsiteX55" fmla="*/ 212105 w 269501"/>
              <a:gd name="connsiteY55" fmla="*/ 371048 h 371048"/>
              <a:gd name="connsiteX56" fmla="*/ 224332 w 269501"/>
              <a:gd name="connsiteY56" fmla="*/ 365567 h 371048"/>
              <a:gd name="connsiteX57" fmla="*/ 264389 w 269501"/>
              <a:gd name="connsiteY57" fmla="*/ 325932 h 371048"/>
              <a:gd name="connsiteX58" fmla="*/ 269448 w 269501"/>
              <a:gd name="connsiteY58" fmla="*/ 312861 h 371048"/>
              <a:gd name="connsiteX59" fmla="*/ 252583 w 269501"/>
              <a:gd name="connsiteY59" fmla="*/ 100352 h 37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269501" h="371048">
                <a:moveTo>
                  <a:pt x="220116" y="333944"/>
                </a:moveTo>
                <a:lnTo>
                  <a:pt x="231500" y="154322"/>
                </a:lnTo>
                <a:lnTo>
                  <a:pt x="243306" y="310753"/>
                </a:lnTo>
                <a:lnTo>
                  <a:pt x="220116" y="333944"/>
                </a:lnTo>
                <a:close/>
                <a:moveTo>
                  <a:pt x="193974" y="345750"/>
                </a:moveTo>
                <a:lnTo>
                  <a:pt x="25316" y="345750"/>
                </a:lnTo>
                <a:lnTo>
                  <a:pt x="40073" y="109628"/>
                </a:lnTo>
                <a:lnTo>
                  <a:pt x="58626" y="109628"/>
                </a:lnTo>
                <a:lnTo>
                  <a:pt x="58626" y="143360"/>
                </a:lnTo>
                <a:cubicBezTo>
                  <a:pt x="58626" y="147998"/>
                  <a:pt x="62420" y="151793"/>
                  <a:pt x="67058" y="151793"/>
                </a:cubicBezTo>
                <a:cubicBezTo>
                  <a:pt x="71697" y="151793"/>
                  <a:pt x="75491" y="147998"/>
                  <a:pt x="75491" y="143360"/>
                </a:cubicBezTo>
                <a:lnTo>
                  <a:pt x="75491" y="109628"/>
                </a:lnTo>
                <a:lnTo>
                  <a:pt x="159821" y="109628"/>
                </a:lnTo>
                <a:lnTo>
                  <a:pt x="159821" y="143360"/>
                </a:lnTo>
                <a:cubicBezTo>
                  <a:pt x="159821" y="147998"/>
                  <a:pt x="163615" y="151793"/>
                  <a:pt x="168253" y="151793"/>
                </a:cubicBezTo>
                <a:cubicBezTo>
                  <a:pt x="172892" y="151793"/>
                  <a:pt x="176686" y="147998"/>
                  <a:pt x="176686" y="143360"/>
                </a:cubicBezTo>
                <a:lnTo>
                  <a:pt x="176686" y="109628"/>
                </a:lnTo>
                <a:lnTo>
                  <a:pt x="208731" y="109628"/>
                </a:lnTo>
                <a:lnTo>
                  <a:pt x="193974" y="345750"/>
                </a:lnTo>
                <a:close/>
                <a:moveTo>
                  <a:pt x="75491" y="67463"/>
                </a:moveTo>
                <a:cubicBezTo>
                  <a:pt x="75491" y="48068"/>
                  <a:pt x="88562" y="32045"/>
                  <a:pt x="106272" y="26985"/>
                </a:cubicBezTo>
                <a:cubicBezTo>
                  <a:pt x="99947" y="36262"/>
                  <a:pt x="96574" y="47224"/>
                  <a:pt x="96574" y="59030"/>
                </a:cubicBezTo>
                <a:lnTo>
                  <a:pt x="96574" y="84329"/>
                </a:lnTo>
                <a:lnTo>
                  <a:pt x="75491" y="84329"/>
                </a:lnTo>
                <a:lnTo>
                  <a:pt x="75491" y="67463"/>
                </a:lnTo>
                <a:close/>
                <a:moveTo>
                  <a:pt x="128619" y="26564"/>
                </a:moveTo>
                <a:cubicBezTo>
                  <a:pt x="146750" y="31202"/>
                  <a:pt x="159821" y="47646"/>
                  <a:pt x="159821" y="67463"/>
                </a:cubicBezTo>
                <a:lnTo>
                  <a:pt x="159821" y="84329"/>
                </a:lnTo>
                <a:lnTo>
                  <a:pt x="113439" y="84329"/>
                </a:lnTo>
                <a:lnTo>
                  <a:pt x="113439" y="59030"/>
                </a:lnTo>
                <a:cubicBezTo>
                  <a:pt x="113439" y="45959"/>
                  <a:pt x="119343" y="34575"/>
                  <a:pt x="128619" y="26564"/>
                </a:cubicBezTo>
                <a:close/>
                <a:moveTo>
                  <a:pt x="155604" y="16866"/>
                </a:moveTo>
                <a:cubicBezTo>
                  <a:pt x="178795" y="16866"/>
                  <a:pt x="197769" y="35840"/>
                  <a:pt x="197769" y="59030"/>
                </a:cubicBezTo>
                <a:lnTo>
                  <a:pt x="197769" y="84329"/>
                </a:lnTo>
                <a:lnTo>
                  <a:pt x="176686" y="84329"/>
                </a:lnTo>
                <a:lnTo>
                  <a:pt x="176686" y="67463"/>
                </a:lnTo>
                <a:cubicBezTo>
                  <a:pt x="176686" y="46381"/>
                  <a:pt x="165724" y="27829"/>
                  <a:pt x="148858" y="17287"/>
                </a:cubicBezTo>
                <a:cubicBezTo>
                  <a:pt x="150966" y="17287"/>
                  <a:pt x="153496" y="16866"/>
                  <a:pt x="155604" y="16866"/>
                </a:cubicBezTo>
                <a:close/>
                <a:moveTo>
                  <a:pt x="252583" y="100352"/>
                </a:moveTo>
                <a:cubicBezTo>
                  <a:pt x="252161" y="91497"/>
                  <a:pt x="244571" y="84329"/>
                  <a:pt x="235717" y="84329"/>
                </a:cubicBezTo>
                <a:lnTo>
                  <a:pt x="217586" y="84329"/>
                </a:lnTo>
                <a:cubicBezTo>
                  <a:pt x="226019" y="84329"/>
                  <a:pt x="233187" y="90654"/>
                  <a:pt x="234452" y="98665"/>
                </a:cubicBezTo>
                <a:cubicBezTo>
                  <a:pt x="233187" y="90654"/>
                  <a:pt x="226441" y="84329"/>
                  <a:pt x="217586" y="84329"/>
                </a:cubicBezTo>
                <a:lnTo>
                  <a:pt x="214634" y="84329"/>
                </a:lnTo>
                <a:lnTo>
                  <a:pt x="214634" y="59030"/>
                </a:lnTo>
                <a:cubicBezTo>
                  <a:pt x="214634" y="26564"/>
                  <a:pt x="188071" y="0"/>
                  <a:pt x="155604" y="0"/>
                </a:cubicBezTo>
                <a:cubicBezTo>
                  <a:pt x="144220" y="0"/>
                  <a:pt x="133678" y="3373"/>
                  <a:pt x="124824" y="8855"/>
                </a:cubicBezTo>
                <a:cubicBezTo>
                  <a:pt x="122294" y="8433"/>
                  <a:pt x="120186" y="8433"/>
                  <a:pt x="117656" y="8433"/>
                </a:cubicBezTo>
                <a:cubicBezTo>
                  <a:pt x="85189" y="8433"/>
                  <a:pt x="58626" y="34997"/>
                  <a:pt x="58626" y="67463"/>
                </a:cubicBezTo>
                <a:lnTo>
                  <a:pt x="58626" y="84329"/>
                </a:lnTo>
                <a:lnTo>
                  <a:pt x="32483" y="84329"/>
                </a:lnTo>
                <a:cubicBezTo>
                  <a:pt x="23629" y="84329"/>
                  <a:pt x="16039" y="91076"/>
                  <a:pt x="15618" y="100352"/>
                </a:cubicBezTo>
                <a:lnTo>
                  <a:pt x="17" y="353339"/>
                </a:lnTo>
                <a:cubicBezTo>
                  <a:pt x="-405" y="363037"/>
                  <a:pt x="7185" y="371048"/>
                  <a:pt x="16883" y="371048"/>
                </a:cubicBezTo>
                <a:lnTo>
                  <a:pt x="202407" y="371048"/>
                </a:lnTo>
                <a:lnTo>
                  <a:pt x="212105" y="371048"/>
                </a:lnTo>
                <a:cubicBezTo>
                  <a:pt x="216743" y="371048"/>
                  <a:pt x="221381" y="368940"/>
                  <a:pt x="224332" y="365567"/>
                </a:cubicBezTo>
                <a:lnTo>
                  <a:pt x="264389" y="325932"/>
                </a:lnTo>
                <a:cubicBezTo>
                  <a:pt x="267762" y="322559"/>
                  <a:pt x="269870" y="317499"/>
                  <a:pt x="269448" y="312861"/>
                </a:cubicBezTo>
                <a:lnTo>
                  <a:pt x="252583" y="100352"/>
                </a:lnTo>
                <a:close/>
              </a:path>
            </a:pathLst>
          </a:custGeom>
          <a:solidFill>
            <a:srgbClr val="000000"/>
          </a:solidFill>
          <a:ln w="416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26" name="Graphic 114" descr="Dance">
            <a:extLst>
              <a:ext uri="{FF2B5EF4-FFF2-40B4-BE49-F238E27FC236}">
                <a16:creationId xmlns:a16="http://schemas.microsoft.com/office/drawing/2014/main" id="{7FB0B425-FA0C-4F5E-A0AB-16B7FE29C831}"/>
              </a:ext>
            </a:extLst>
          </p:cNvPr>
          <p:cNvGrpSpPr/>
          <p:nvPr/>
        </p:nvGrpSpPr>
        <p:grpSpPr>
          <a:xfrm>
            <a:off x="4787895" y="3944711"/>
            <a:ext cx="509054" cy="509054"/>
            <a:chOff x="4787895" y="3944711"/>
            <a:chExt cx="509054" cy="509054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7C1AFF81-DA83-4B8D-99EF-FA90441BE4AD}"/>
                </a:ext>
              </a:extLst>
            </p:cNvPr>
            <p:cNvSpPr/>
            <p:nvPr/>
          </p:nvSpPr>
          <p:spPr>
            <a:xfrm>
              <a:off x="4928945" y="4058187"/>
              <a:ext cx="63631" cy="63631"/>
            </a:xfrm>
            <a:custGeom>
              <a:avLst/>
              <a:gdLst>
                <a:gd name="connsiteX0" fmla="*/ 63632 w 63631"/>
                <a:gd name="connsiteY0" fmla="*/ 31816 h 63631"/>
                <a:gd name="connsiteX1" fmla="*/ 31816 w 63631"/>
                <a:gd name="connsiteY1" fmla="*/ 63632 h 63631"/>
                <a:gd name="connsiteX2" fmla="*/ 0 w 63631"/>
                <a:gd name="connsiteY2" fmla="*/ 31816 h 63631"/>
                <a:gd name="connsiteX3" fmla="*/ 31816 w 63631"/>
                <a:gd name="connsiteY3" fmla="*/ 0 h 63631"/>
                <a:gd name="connsiteX4" fmla="*/ 63632 w 63631"/>
                <a:gd name="connsiteY4" fmla="*/ 31816 h 63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631" h="63631">
                  <a:moveTo>
                    <a:pt x="63632" y="31816"/>
                  </a:moveTo>
                  <a:cubicBezTo>
                    <a:pt x="63632" y="49387"/>
                    <a:pt x="49387" y="63632"/>
                    <a:pt x="31816" y="63632"/>
                  </a:cubicBezTo>
                  <a:cubicBezTo>
                    <a:pt x="14244" y="63632"/>
                    <a:pt x="0" y="49387"/>
                    <a:pt x="0" y="31816"/>
                  </a:cubicBezTo>
                  <a:cubicBezTo>
                    <a:pt x="0" y="14244"/>
                    <a:pt x="14244" y="0"/>
                    <a:pt x="31816" y="0"/>
                  </a:cubicBezTo>
                  <a:cubicBezTo>
                    <a:pt x="49387" y="0"/>
                    <a:pt x="63632" y="14244"/>
                    <a:pt x="63632" y="31816"/>
                  </a:cubicBez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F895796C-1E71-47CC-95D7-89F7B24A3569}"/>
                </a:ext>
              </a:extLst>
            </p:cNvPr>
            <p:cNvSpPr/>
            <p:nvPr/>
          </p:nvSpPr>
          <p:spPr>
            <a:xfrm>
              <a:off x="5093327" y="4005161"/>
              <a:ext cx="63631" cy="63631"/>
            </a:xfrm>
            <a:custGeom>
              <a:avLst/>
              <a:gdLst>
                <a:gd name="connsiteX0" fmla="*/ 63632 w 63631"/>
                <a:gd name="connsiteY0" fmla="*/ 31816 h 63631"/>
                <a:gd name="connsiteX1" fmla="*/ 31816 w 63631"/>
                <a:gd name="connsiteY1" fmla="*/ 63632 h 63631"/>
                <a:gd name="connsiteX2" fmla="*/ 0 w 63631"/>
                <a:gd name="connsiteY2" fmla="*/ 31816 h 63631"/>
                <a:gd name="connsiteX3" fmla="*/ 31816 w 63631"/>
                <a:gd name="connsiteY3" fmla="*/ 0 h 63631"/>
                <a:gd name="connsiteX4" fmla="*/ 63632 w 63631"/>
                <a:gd name="connsiteY4" fmla="*/ 31816 h 63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631" h="63631">
                  <a:moveTo>
                    <a:pt x="63632" y="31816"/>
                  </a:moveTo>
                  <a:cubicBezTo>
                    <a:pt x="63632" y="49387"/>
                    <a:pt x="49387" y="63632"/>
                    <a:pt x="31816" y="63632"/>
                  </a:cubicBezTo>
                  <a:cubicBezTo>
                    <a:pt x="14244" y="63632"/>
                    <a:pt x="0" y="49387"/>
                    <a:pt x="0" y="31816"/>
                  </a:cubicBezTo>
                  <a:cubicBezTo>
                    <a:pt x="0" y="14244"/>
                    <a:pt x="14244" y="0"/>
                    <a:pt x="31816" y="0"/>
                  </a:cubicBezTo>
                  <a:cubicBezTo>
                    <a:pt x="49387" y="0"/>
                    <a:pt x="63632" y="14244"/>
                    <a:pt x="63632" y="31816"/>
                  </a:cubicBez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AAE9CC9B-4F96-4EA0-AA01-27A714B5AC3D}"/>
                </a:ext>
              </a:extLst>
            </p:cNvPr>
            <p:cNvSpPr/>
            <p:nvPr/>
          </p:nvSpPr>
          <p:spPr>
            <a:xfrm>
              <a:off x="5023332" y="4064020"/>
              <a:ext cx="255057" cy="266723"/>
            </a:xfrm>
            <a:custGeom>
              <a:avLst/>
              <a:gdLst>
                <a:gd name="connsiteX0" fmla="*/ 250285 w 255057"/>
                <a:gd name="connsiteY0" fmla="*/ 4772 h 266723"/>
                <a:gd name="connsiteX1" fmla="*/ 228014 w 255057"/>
                <a:gd name="connsiteY1" fmla="*/ 4772 h 266723"/>
                <a:gd name="connsiteX2" fmla="*/ 205743 w 255057"/>
                <a:gd name="connsiteY2" fmla="*/ 27043 h 266723"/>
                <a:gd name="connsiteX3" fmla="*/ 173927 w 255057"/>
                <a:gd name="connsiteY3" fmla="*/ 3712 h 266723"/>
                <a:gd name="connsiteX4" fmla="*/ 160140 w 255057"/>
                <a:gd name="connsiteY4" fmla="*/ 1591 h 266723"/>
                <a:gd name="connsiteX5" fmla="*/ 85903 w 255057"/>
                <a:gd name="connsiteY5" fmla="*/ 22801 h 266723"/>
                <a:gd name="connsiteX6" fmla="*/ 79540 w 255057"/>
                <a:gd name="connsiteY6" fmla="*/ 27043 h 266723"/>
                <a:gd name="connsiteX7" fmla="*/ 51966 w 255057"/>
                <a:gd name="connsiteY7" fmla="*/ 54617 h 266723"/>
                <a:gd name="connsiteX8" fmla="*/ 15908 w 255057"/>
                <a:gd name="connsiteY8" fmla="*/ 54617 h 266723"/>
                <a:gd name="connsiteX9" fmla="*/ 0 w 255057"/>
                <a:gd name="connsiteY9" fmla="*/ 70525 h 266723"/>
                <a:gd name="connsiteX10" fmla="*/ 15908 w 255057"/>
                <a:gd name="connsiteY10" fmla="*/ 86433 h 266723"/>
                <a:gd name="connsiteX11" fmla="*/ 58329 w 255057"/>
                <a:gd name="connsiteY11" fmla="*/ 86433 h 266723"/>
                <a:gd name="connsiteX12" fmla="*/ 69995 w 255057"/>
                <a:gd name="connsiteY12" fmla="*/ 82191 h 266723"/>
                <a:gd name="connsiteX13" fmla="*/ 98629 w 255057"/>
                <a:gd name="connsiteY13" fmla="*/ 53557 h 266723"/>
                <a:gd name="connsiteX14" fmla="*/ 120900 w 255057"/>
                <a:gd name="connsiteY14" fmla="*/ 119310 h 266723"/>
                <a:gd name="connsiteX15" fmla="*/ 71055 w 255057"/>
                <a:gd name="connsiteY15" fmla="*/ 152186 h 266723"/>
                <a:gd name="connsiteX16" fmla="*/ 63632 w 255057"/>
                <a:gd name="connsiteY16" fmla="*/ 168094 h 266723"/>
                <a:gd name="connsiteX17" fmla="*/ 74237 w 255057"/>
                <a:gd name="connsiteY17" fmla="*/ 242331 h 266723"/>
                <a:gd name="connsiteX18" fmla="*/ 90145 w 255057"/>
                <a:gd name="connsiteY18" fmla="*/ 256118 h 266723"/>
                <a:gd name="connsiteX19" fmla="*/ 92266 w 255057"/>
                <a:gd name="connsiteY19" fmla="*/ 256118 h 266723"/>
                <a:gd name="connsiteX20" fmla="*/ 106053 w 255057"/>
                <a:gd name="connsiteY20" fmla="*/ 238089 h 266723"/>
                <a:gd name="connsiteX21" fmla="*/ 96508 w 255057"/>
                <a:gd name="connsiteY21" fmla="*/ 173397 h 266723"/>
                <a:gd name="connsiteX22" fmla="*/ 139990 w 255057"/>
                <a:gd name="connsiteY22" fmla="*/ 144762 h 266723"/>
                <a:gd name="connsiteX23" fmla="*/ 128324 w 255057"/>
                <a:gd name="connsiteY23" fmla="*/ 170215 h 266723"/>
                <a:gd name="connsiteX24" fmla="*/ 127264 w 255057"/>
                <a:gd name="connsiteY24" fmla="*/ 178699 h 266723"/>
                <a:gd name="connsiteX25" fmla="*/ 137869 w 255057"/>
                <a:gd name="connsiteY25" fmla="*/ 252936 h 266723"/>
                <a:gd name="connsiteX26" fmla="*/ 153777 w 255057"/>
                <a:gd name="connsiteY26" fmla="*/ 266723 h 266723"/>
                <a:gd name="connsiteX27" fmla="*/ 155898 w 255057"/>
                <a:gd name="connsiteY27" fmla="*/ 266723 h 266723"/>
                <a:gd name="connsiteX28" fmla="*/ 169685 w 255057"/>
                <a:gd name="connsiteY28" fmla="*/ 248694 h 266723"/>
                <a:gd name="connsiteX29" fmla="*/ 160140 w 255057"/>
                <a:gd name="connsiteY29" fmla="*/ 177639 h 266723"/>
                <a:gd name="connsiteX30" fmla="*/ 184532 w 255057"/>
                <a:gd name="connsiteY30" fmla="*/ 122491 h 266723"/>
                <a:gd name="connsiteX31" fmla="*/ 186653 w 255057"/>
                <a:gd name="connsiteY31" fmla="*/ 111886 h 266723"/>
                <a:gd name="connsiteX32" fmla="*/ 184532 w 255057"/>
                <a:gd name="connsiteY32" fmla="*/ 101281 h 266723"/>
                <a:gd name="connsiteX33" fmla="*/ 167564 w 255057"/>
                <a:gd name="connsiteY33" fmla="*/ 37649 h 266723"/>
                <a:gd name="connsiteX34" fmla="*/ 197258 w 255057"/>
                <a:gd name="connsiteY34" fmla="*/ 59920 h 266723"/>
                <a:gd name="connsiteX35" fmla="*/ 218469 w 255057"/>
                <a:gd name="connsiteY35" fmla="*/ 58859 h 266723"/>
                <a:gd name="connsiteX36" fmla="*/ 250285 w 255057"/>
                <a:gd name="connsiteY36" fmla="*/ 27043 h 266723"/>
                <a:gd name="connsiteX37" fmla="*/ 250285 w 255057"/>
                <a:gd name="connsiteY37" fmla="*/ 4772 h 266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55057" h="266723">
                  <a:moveTo>
                    <a:pt x="250285" y="4772"/>
                  </a:moveTo>
                  <a:cubicBezTo>
                    <a:pt x="243922" y="-1591"/>
                    <a:pt x="234377" y="-1591"/>
                    <a:pt x="228014" y="4772"/>
                  </a:cubicBezTo>
                  <a:lnTo>
                    <a:pt x="205743" y="27043"/>
                  </a:lnTo>
                  <a:lnTo>
                    <a:pt x="173927" y="3712"/>
                  </a:lnTo>
                  <a:cubicBezTo>
                    <a:pt x="169685" y="530"/>
                    <a:pt x="164382" y="-530"/>
                    <a:pt x="160140" y="1591"/>
                  </a:cubicBezTo>
                  <a:lnTo>
                    <a:pt x="85903" y="22801"/>
                  </a:lnTo>
                  <a:cubicBezTo>
                    <a:pt x="83782" y="23862"/>
                    <a:pt x="80600" y="24922"/>
                    <a:pt x="79540" y="27043"/>
                  </a:cubicBezTo>
                  <a:lnTo>
                    <a:pt x="51966" y="54617"/>
                  </a:lnTo>
                  <a:lnTo>
                    <a:pt x="15908" y="54617"/>
                  </a:lnTo>
                  <a:cubicBezTo>
                    <a:pt x="7424" y="54617"/>
                    <a:pt x="0" y="62041"/>
                    <a:pt x="0" y="70525"/>
                  </a:cubicBezTo>
                  <a:cubicBezTo>
                    <a:pt x="0" y="79009"/>
                    <a:pt x="7424" y="86433"/>
                    <a:pt x="15908" y="86433"/>
                  </a:cubicBezTo>
                  <a:lnTo>
                    <a:pt x="58329" y="86433"/>
                  </a:lnTo>
                  <a:cubicBezTo>
                    <a:pt x="62571" y="86433"/>
                    <a:pt x="66813" y="84312"/>
                    <a:pt x="69995" y="82191"/>
                  </a:cubicBezTo>
                  <a:lnTo>
                    <a:pt x="98629" y="53557"/>
                  </a:lnTo>
                  <a:lnTo>
                    <a:pt x="120900" y="119310"/>
                  </a:lnTo>
                  <a:lnTo>
                    <a:pt x="71055" y="152186"/>
                  </a:lnTo>
                  <a:cubicBezTo>
                    <a:pt x="65753" y="155368"/>
                    <a:pt x="63632" y="161731"/>
                    <a:pt x="63632" y="168094"/>
                  </a:cubicBezTo>
                  <a:lnTo>
                    <a:pt x="74237" y="242331"/>
                  </a:lnTo>
                  <a:cubicBezTo>
                    <a:pt x="75298" y="249755"/>
                    <a:pt x="81661" y="256118"/>
                    <a:pt x="90145" y="256118"/>
                  </a:cubicBezTo>
                  <a:cubicBezTo>
                    <a:pt x="91205" y="256118"/>
                    <a:pt x="91205" y="256118"/>
                    <a:pt x="92266" y="256118"/>
                  </a:cubicBezTo>
                  <a:cubicBezTo>
                    <a:pt x="100750" y="255057"/>
                    <a:pt x="107113" y="246573"/>
                    <a:pt x="106053" y="238089"/>
                  </a:cubicBezTo>
                  <a:lnTo>
                    <a:pt x="96508" y="173397"/>
                  </a:lnTo>
                  <a:lnTo>
                    <a:pt x="139990" y="144762"/>
                  </a:lnTo>
                  <a:lnTo>
                    <a:pt x="128324" y="170215"/>
                  </a:lnTo>
                  <a:cubicBezTo>
                    <a:pt x="127264" y="173397"/>
                    <a:pt x="126203" y="175518"/>
                    <a:pt x="127264" y="178699"/>
                  </a:cubicBezTo>
                  <a:lnTo>
                    <a:pt x="137869" y="252936"/>
                  </a:lnTo>
                  <a:cubicBezTo>
                    <a:pt x="138929" y="260360"/>
                    <a:pt x="145293" y="266723"/>
                    <a:pt x="153777" y="266723"/>
                  </a:cubicBezTo>
                  <a:cubicBezTo>
                    <a:pt x="154837" y="266723"/>
                    <a:pt x="154837" y="266723"/>
                    <a:pt x="155898" y="266723"/>
                  </a:cubicBezTo>
                  <a:cubicBezTo>
                    <a:pt x="164382" y="265663"/>
                    <a:pt x="170745" y="257178"/>
                    <a:pt x="169685" y="248694"/>
                  </a:cubicBezTo>
                  <a:lnTo>
                    <a:pt x="160140" y="177639"/>
                  </a:lnTo>
                  <a:lnTo>
                    <a:pt x="184532" y="122491"/>
                  </a:lnTo>
                  <a:cubicBezTo>
                    <a:pt x="184532" y="122491"/>
                    <a:pt x="186653" y="115067"/>
                    <a:pt x="186653" y="111886"/>
                  </a:cubicBezTo>
                  <a:cubicBezTo>
                    <a:pt x="186653" y="107644"/>
                    <a:pt x="184532" y="101281"/>
                    <a:pt x="184532" y="101281"/>
                  </a:cubicBezTo>
                  <a:lnTo>
                    <a:pt x="167564" y="37649"/>
                  </a:lnTo>
                  <a:lnTo>
                    <a:pt x="197258" y="59920"/>
                  </a:lnTo>
                  <a:cubicBezTo>
                    <a:pt x="203622" y="64162"/>
                    <a:pt x="212106" y="64162"/>
                    <a:pt x="218469" y="58859"/>
                  </a:cubicBezTo>
                  <a:lnTo>
                    <a:pt x="250285" y="27043"/>
                  </a:lnTo>
                  <a:cubicBezTo>
                    <a:pt x="256648" y="20680"/>
                    <a:pt x="256648" y="11136"/>
                    <a:pt x="250285" y="4772"/>
                  </a:cubicBez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E1B55D5F-132D-40B0-8F6B-C6C8E73AB532}"/>
                </a:ext>
              </a:extLst>
            </p:cNvPr>
            <p:cNvSpPr/>
            <p:nvPr/>
          </p:nvSpPr>
          <p:spPr>
            <a:xfrm>
              <a:off x="4806560" y="4117194"/>
              <a:ext cx="254700" cy="276120"/>
            </a:xfrm>
            <a:custGeom>
              <a:avLst/>
              <a:gdLst>
                <a:gd name="connsiteX0" fmla="*/ 252830 w 254700"/>
                <a:gd name="connsiteY0" fmla="*/ 61893 h 276120"/>
                <a:gd name="connsiteX1" fmla="*/ 231620 w 254700"/>
                <a:gd name="connsiteY1" fmla="*/ 54469 h 276120"/>
                <a:gd name="connsiteX2" fmla="*/ 201925 w 254700"/>
                <a:gd name="connsiteY2" fmla="*/ 69317 h 276120"/>
                <a:gd name="connsiteX3" fmla="*/ 177533 w 254700"/>
                <a:gd name="connsiteY3" fmla="*/ 29017 h 276120"/>
                <a:gd name="connsiteX4" fmla="*/ 167988 w 254700"/>
                <a:gd name="connsiteY4" fmla="*/ 21593 h 276120"/>
                <a:gd name="connsiteX5" fmla="*/ 93751 w 254700"/>
                <a:gd name="connsiteY5" fmla="*/ 383 h 276120"/>
                <a:gd name="connsiteX6" fmla="*/ 77843 w 254700"/>
                <a:gd name="connsiteY6" fmla="*/ 4625 h 276120"/>
                <a:gd name="connsiteX7" fmla="*/ 48148 w 254700"/>
                <a:gd name="connsiteY7" fmla="*/ 34319 h 276120"/>
                <a:gd name="connsiteX8" fmla="*/ 26937 w 254700"/>
                <a:gd name="connsiteY8" fmla="*/ 6746 h 276120"/>
                <a:gd name="connsiteX9" fmla="*/ 5727 w 254700"/>
                <a:gd name="connsiteY9" fmla="*/ 2504 h 276120"/>
                <a:gd name="connsiteX10" fmla="*/ 2545 w 254700"/>
                <a:gd name="connsiteY10" fmla="*/ 24775 h 276120"/>
                <a:gd name="connsiteX11" fmla="*/ 34361 w 254700"/>
                <a:gd name="connsiteY11" fmla="*/ 67196 h 276120"/>
                <a:gd name="connsiteX12" fmla="*/ 46027 w 254700"/>
                <a:gd name="connsiteY12" fmla="*/ 73559 h 276120"/>
                <a:gd name="connsiteX13" fmla="*/ 58753 w 254700"/>
                <a:gd name="connsiteY13" fmla="*/ 69317 h 276120"/>
                <a:gd name="connsiteX14" fmla="*/ 89509 w 254700"/>
                <a:gd name="connsiteY14" fmla="*/ 38562 h 276120"/>
                <a:gd name="connsiteX15" fmla="*/ 70419 w 254700"/>
                <a:gd name="connsiteY15" fmla="*/ 110678 h 276120"/>
                <a:gd name="connsiteX16" fmla="*/ 68298 w 254700"/>
                <a:gd name="connsiteY16" fmla="*/ 121283 h 276120"/>
                <a:gd name="connsiteX17" fmla="*/ 74661 w 254700"/>
                <a:gd name="connsiteY17" fmla="*/ 139312 h 276120"/>
                <a:gd name="connsiteX18" fmla="*/ 104356 w 254700"/>
                <a:gd name="connsiteY18" fmla="*/ 187036 h 276120"/>
                <a:gd name="connsiteX19" fmla="*/ 85267 w 254700"/>
                <a:gd name="connsiteY19" fmla="*/ 254910 h 276120"/>
                <a:gd name="connsiteX20" fmla="*/ 95872 w 254700"/>
                <a:gd name="connsiteY20" fmla="*/ 275060 h 276120"/>
                <a:gd name="connsiteX21" fmla="*/ 100114 w 254700"/>
                <a:gd name="connsiteY21" fmla="*/ 276120 h 276120"/>
                <a:gd name="connsiteX22" fmla="*/ 114961 w 254700"/>
                <a:gd name="connsiteY22" fmla="*/ 264454 h 276120"/>
                <a:gd name="connsiteX23" fmla="*/ 136172 w 254700"/>
                <a:gd name="connsiteY23" fmla="*/ 190217 h 276120"/>
                <a:gd name="connsiteX24" fmla="*/ 134051 w 254700"/>
                <a:gd name="connsiteY24" fmla="*/ 177491 h 276120"/>
                <a:gd name="connsiteX25" fmla="*/ 116022 w 254700"/>
                <a:gd name="connsiteY25" fmla="*/ 148857 h 276120"/>
                <a:gd name="connsiteX26" fmla="*/ 158443 w 254700"/>
                <a:gd name="connsiteY26" fmla="*/ 174309 h 276120"/>
                <a:gd name="connsiteX27" fmla="*/ 158443 w 254700"/>
                <a:gd name="connsiteY27" fmla="*/ 250667 h 276120"/>
                <a:gd name="connsiteX28" fmla="*/ 174351 w 254700"/>
                <a:gd name="connsiteY28" fmla="*/ 266575 h 276120"/>
                <a:gd name="connsiteX29" fmla="*/ 190259 w 254700"/>
                <a:gd name="connsiteY29" fmla="*/ 250667 h 276120"/>
                <a:gd name="connsiteX30" fmla="*/ 190259 w 254700"/>
                <a:gd name="connsiteY30" fmla="*/ 165825 h 276120"/>
                <a:gd name="connsiteX31" fmla="*/ 182835 w 254700"/>
                <a:gd name="connsiteY31" fmla="*/ 152038 h 276120"/>
                <a:gd name="connsiteX32" fmla="*/ 137232 w 254700"/>
                <a:gd name="connsiteY32" fmla="*/ 124464 h 276120"/>
                <a:gd name="connsiteX33" fmla="*/ 157383 w 254700"/>
                <a:gd name="connsiteY33" fmla="*/ 58712 h 276120"/>
                <a:gd name="connsiteX34" fmla="*/ 181775 w 254700"/>
                <a:gd name="connsiteY34" fmla="*/ 99012 h 276120"/>
                <a:gd name="connsiteX35" fmla="*/ 195562 w 254700"/>
                <a:gd name="connsiteY35" fmla="*/ 106435 h 276120"/>
                <a:gd name="connsiteX36" fmla="*/ 202985 w 254700"/>
                <a:gd name="connsiteY36" fmla="*/ 104314 h 276120"/>
                <a:gd name="connsiteX37" fmla="*/ 245406 w 254700"/>
                <a:gd name="connsiteY37" fmla="*/ 83104 h 276120"/>
                <a:gd name="connsiteX38" fmla="*/ 252830 w 254700"/>
                <a:gd name="connsiteY38" fmla="*/ 61893 h 276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54700" h="276120">
                  <a:moveTo>
                    <a:pt x="252830" y="61893"/>
                  </a:moveTo>
                  <a:cubicBezTo>
                    <a:pt x="248588" y="54469"/>
                    <a:pt x="239043" y="51288"/>
                    <a:pt x="231620" y="54469"/>
                  </a:cubicBezTo>
                  <a:lnTo>
                    <a:pt x="201925" y="69317"/>
                  </a:lnTo>
                  <a:lnTo>
                    <a:pt x="177533" y="29017"/>
                  </a:lnTo>
                  <a:cubicBezTo>
                    <a:pt x="175412" y="25835"/>
                    <a:pt x="172230" y="22654"/>
                    <a:pt x="167988" y="21593"/>
                  </a:cubicBezTo>
                  <a:lnTo>
                    <a:pt x="93751" y="383"/>
                  </a:lnTo>
                  <a:cubicBezTo>
                    <a:pt x="88448" y="-678"/>
                    <a:pt x="82085" y="383"/>
                    <a:pt x="77843" y="4625"/>
                  </a:cubicBezTo>
                  <a:lnTo>
                    <a:pt x="48148" y="34319"/>
                  </a:lnTo>
                  <a:lnTo>
                    <a:pt x="26937" y="6746"/>
                  </a:lnTo>
                  <a:cubicBezTo>
                    <a:pt x="23756" y="-678"/>
                    <a:pt x="13151" y="-1739"/>
                    <a:pt x="5727" y="2504"/>
                  </a:cubicBezTo>
                  <a:cubicBezTo>
                    <a:pt x="-636" y="7806"/>
                    <a:pt x="-1697" y="18412"/>
                    <a:pt x="2545" y="24775"/>
                  </a:cubicBezTo>
                  <a:lnTo>
                    <a:pt x="34361" y="67196"/>
                  </a:lnTo>
                  <a:cubicBezTo>
                    <a:pt x="37543" y="70377"/>
                    <a:pt x="41785" y="73559"/>
                    <a:pt x="46027" y="73559"/>
                  </a:cubicBezTo>
                  <a:cubicBezTo>
                    <a:pt x="50269" y="73559"/>
                    <a:pt x="55572" y="72499"/>
                    <a:pt x="58753" y="69317"/>
                  </a:cubicBezTo>
                  <a:lnTo>
                    <a:pt x="89509" y="38562"/>
                  </a:lnTo>
                  <a:lnTo>
                    <a:pt x="70419" y="110678"/>
                  </a:lnTo>
                  <a:cubicBezTo>
                    <a:pt x="69359" y="113859"/>
                    <a:pt x="68298" y="118101"/>
                    <a:pt x="68298" y="121283"/>
                  </a:cubicBezTo>
                  <a:cubicBezTo>
                    <a:pt x="68298" y="127646"/>
                    <a:pt x="70419" y="134009"/>
                    <a:pt x="74661" y="139312"/>
                  </a:cubicBezTo>
                  <a:lnTo>
                    <a:pt x="104356" y="187036"/>
                  </a:lnTo>
                  <a:lnTo>
                    <a:pt x="85267" y="254910"/>
                  </a:lnTo>
                  <a:cubicBezTo>
                    <a:pt x="83145" y="263394"/>
                    <a:pt x="87388" y="271878"/>
                    <a:pt x="95872" y="275060"/>
                  </a:cubicBezTo>
                  <a:cubicBezTo>
                    <a:pt x="96932" y="275060"/>
                    <a:pt x="99053" y="276120"/>
                    <a:pt x="100114" y="276120"/>
                  </a:cubicBezTo>
                  <a:cubicBezTo>
                    <a:pt x="107538" y="276120"/>
                    <a:pt x="113901" y="271878"/>
                    <a:pt x="114961" y="264454"/>
                  </a:cubicBezTo>
                  <a:lnTo>
                    <a:pt x="136172" y="190217"/>
                  </a:lnTo>
                  <a:cubicBezTo>
                    <a:pt x="137232" y="185975"/>
                    <a:pt x="137232" y="180672"/>
                    <a:pt x="134051" y="177491"/>
                  </a:cubicBezTo>
                  <a:lnTo>
                    <a:pt x="116022" y="148857"/>
                  </a:lnTo>
                  <a:lnTo>
                    <a:pt x="158443" y="174309"/>
                  </a:lnTo>
                  <a:lnTo>
                    <a:pt x="158443" y="250667"/>
                  </a:lnTo>
                  <a:cubicBezTo>
                    <a:pt x="158443" y="259152"/>
                    <a:pt x="165867" y="266575"/>
                    <a:pt x="174351" y="266575"/>
                  </a:cubicBezTo>
                  <a:cubicBezTo>
                    <a:pt x="182835" y="266575"/>
                    <a:pt x="190259" y="259152"/>
                    <a:pt x="190259" y="250667"/>
                  </a:cubicBezTo>
                  <a:lnTo>
                    <a:pt x="190259" y="165825"/>
                  </a:lnTo>
                  <a:cubicBezTo>
                    <a:pt x="190259" y="160522"/>
                    <a:pt x="187077" y="155220"/>
                    <a:pt x="182835" y="152038"/>
                  </a:cubicBezTo>
                  <a:lnTo>
                    <a:pt x="137232" y="124464"/>
                  </a:lnTo>
                  <a:lnTo>
                    <a:pt x="157383" y="58712"/>
                  </a:lnTo>
                  <a:lnTo>
                    <a:pt x="181775" y="99012"/>
                  </a:lnTo>
                  <a:cubicBezTo>
                    <a:pt x="184956" y="104314"/>
                    <a:pt x="190259" y="106435"/>
                    <a:pt x="195562" y="106435"/>
                  </a:cubicBezTo>
                  <a:cubicBezTo>
                    <a:pt x="197683" y="106435"/>
                    <a:pt x="200864" y="105375"/>
                    <a:pt x="202985" y="104314"/>
                  </a:cubicBezTo>
                  <a:lnTo>
                    <a:pt x="245406" y="83104"/>
                  </a:lnTo>
                  <a:cubicBezTo>
                    <a:pt x="253891" y="78862"/>
                    <a:pt x="257072" y="69317"/>
                    <a:pt x="252830" y="61893"/>
                  </a:cubicBez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1" name="Graphic 113" descr="Research">
            <a:extLst>
              <a:ext uri="{FF2B5EF4-FFF2-40B4-BE49-F238E27FC236}">
                <a16:creationId xmlns:a16="http://schemas.microsoft.com/office/drawing/2014/main" id="{EA69A5AD-3AA4-4443-8C7C-457B599F2F5E}"/>
              </a:ext>
            </a:extLst>
          </p:cNvPr>
          <p:cNvGrpSpPr/>
          <p:nvPr/>
        </p:nvGrpSpPr>
        <p:grpSpPr>
          <a:xfrm>
            <a:off x="5048885" y="4679331"/>
            <a:ext cx="509054" cy="509054"/>
            <a:chOff x="5048885" y="4679331"/>
            <a:chExt cx="509054" cy="509054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300209E-D3D1-4786-9BD3-314ED16E8266}"/>
                </a:ext>
              </a:extLst>
            </p:cNvPr>
            <p:cNvSpPr/>
            <p:nvPr/>
          </p:nvSpPr>
          <p:spPr>
            <a:xfrm>
              <a:off x="5090242" y="4723340"/>
              <a:ext cx="419574" cy="420105"/>
            </a:xfrm>
            <a:custGeom>
              <a:avLst/>
              <a:gdLst>
                <a:gd name="connsiteX0" fmla="*/ 343084 w 419574"/>
                <a:gd name="connsiteY0" fmla="*/ 290588 h 420105"/>
                <a:gd name="connsiteX1" fmla="*/ 310208 w 419574"/>
                <a:gd name="connsiteY1" fmla="*/ 280513 h 420105"/>
                <a:gd name="connsiteX2" fmla="*/ 286346 w 419574"/>
                <a:gd name="connsiteY2" fmla="*/ 257181 h 420105"/>
                <a:gd name="connsiteX3" fmla="*/ 319222 w 419574"/>
                <a:gd name="connsiteY3" fmla="*/ 160673 h 420105"/>
                <a:gd name="connsiteX4" fmla="*/ 160143 w 419574"/>
                <a:gd name="connsiteY4" fmla="*/ 3 h 420105"/>
                <a:gd name="connsiteX5" fmla="*/ 3 w 419574"/>
                <a:gd name="connsiteY5" fmla="*/ 159082 h 420105"/>
                <a:gd name="connsiteX6" fmla="*/ 159082 w 419574"/>
                <a:gd name="connsiteY6" fmla="*/ 319222 h 420105"/>
                <a:gd name="connsiteX7" fmla="*/ 256651 w 419574"/>
                <a:gd name="connsiteY7" fmla="*/ 286346 h 420105"/>
                <a:gd name="connsiteX8" fmla="*/ 279983 w 419574"/>
                <a:gd name="connsiteY8" fmla="*/ 309677 h 420105"/>
                <a:gd name="connsiteX9" fmla="*/ 290058 w 419574"/>
                <a:gd name="connsiteY9" fmla="*/ 343084 h 420105"/>
                <a:gd name="connsiteX10" fmla="*/ 356341 w 419574"/>
                <a:gd name="connsiteY10" fmla="*/ 409367 h 420105"/>
                <a:gd name="connsiteX11" fmla="*/ 408837 w 419574"/>
                <a:gd name="connsiteY11" fmla="*/ 409367 h 420105"/>
                <a:gd name="connsiteX12" fmla="*/ 408837 w 419574"/>
                <a:gd name="connsiteY12" fmla="*/ 356871 h 420105"/>
                <a:gd name="connsiteX13" fmla="*/ 343084 w 419574"/>
                <a:gd name="connsiteY13" fmla="*/ 290588 h 420105"/>
                <a:gd name="connsiteX14" fmla="*/ 160143 w 419574"/>
                <a:gd name="connsiteY14" fmla="*/ 287406 h 420105"/>
                <a:gd name="connsiteX15" fmla="*/ 32879 w 419574"/>
                <a:gd name="connsiteY15" fmla="*/ 160143 h 420105"/>
                <a:gd name="connsiteX16" fmla="*/ 160143 w 419574"/>
                <a:gd name="connsiteY16" fmla="*/ 32879 h 420105"/>
                <a:gd name="connsiteX17" fmla="*/ 287406 w 419574"/>
                <a:gd name="connsiteY17" fmla="*/ 160143 h 420105"/>
                <a:gd name="connsiteX18" fmla="*/ 160143 w 419574"/>
                <a:gd name="connsiteY18" fmla="*/ 287406 h 420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19574" h="420105">
                  <a:moveTo>
                    <a:pt x="343084" y="290588"/>
                  </a:moveTo>
                  <a:cubicBezTo>
                    <a:pt x="334600" y="282104"/>
                    <a:pt x="321874" y="277862"/>
                    <a:pt x="310208" y="280513"/>
                  </a:cubicBezTo>
                  <a:lnTo>
                    <a:pt x="286346" y="257181"/>
                  </a:lnTo>
                  <a:cubicBezTo>
                    <a:pt x="307556" y="229607"/>
                    <a:pt x="319222" y="195671"/>
                    <a:pt x="319222" y="160673"/>
                  </a:cubicBezTo>
                  <a:cubicBezTo>
                    <a:pt x="319752" y="72119"/>
                    <a:pt x="248167" y="533"/>
                    <a:pt x="160143" y="3"/>
                  </a:cubicBezTo>
                  <a:cubicBezTo>
                    <a:pt x="72119" y="-527"/>
                    <a:pt x="533" y="71058"/>
                    <a:pt x="3" y="159082"/>
                  </a:cubicBezTo>
                  <a:cubicBezTo>
                    <a:pt x="-527" y="247106"/>
                    <a:pt x="71058" y="318692"/>
                    <a:pt x="159082" y="319222"/>
                  </a:cubicBezTo>
                  <a:cubicBezTo>
                    <a:pt x="194080" y="319222"/>
                    <a:pt x="228547" y="307556"/>
                    <a:pt x="256651" y="286346"/>
                  </a:cubicBezTo>
                  <a:lnTo>
                    <a:pt x="279983" y="309677"/>
                  </a:lnTo>
                  <a:cubicBezTo>
                    <a:pt x="277862" y="321874"/>
                    <a:pt x="281573" y="334070"/>
                    <a:pt x="290058" y="343084"/>
                  </a:cubicBezTo>
                  <a:lnTo>
                    <a:pt x="356341" y="409367"/>
                  </a:lnTo>
                  <a:cubicBezTo>
                    <a:pt x="370658" y="423684"/>
                    <a:pt x="394520" y="423684"/>
                    <a:pt x="408837" y="409367"/>
                  </a:cubicBezTo>
                  <a:cubicBezTo>
                    <a:pt x="423154" y="395050"/>
                    <a:pt x="423154" y="371188"/>
                    <a:pt x="408837" y="356871"/>
                  </a:cubicBezTo>
                  <a:lnTo>
                    <a:pt x="343084" y="290588"/>
                  </a:lnTo>
                  <a:close/>
                  <a:moveTo>
                    <a:pt x="160143" y="287406"/>
                  </a:moveTo>
                  <a:cubicBezTo>
                    <a:pt x="89618" y="287406"/>
                    <a:pt x="32879" y="230668"/>
                    <a:pt x="32879" y="160143"/>
                  </a:cubicBezTo>
                  <a:cubicBezTo>
                    <a:pt x="32879" y="89618"/>
                    <a:pt x="89618" y="32879"/>
                    <a:pt x="160143" y="32879"/>
                  </a:cubicBezTo>
                  <a:cubicBezTo>
                    <a:pt x="230668" y="32879"/>
                    <a:pt x="287406" y="89618"/>
                    <a:pt x="287406" y="160143"/>
                  </a:cubicBezTo>
                  <a:cubicBezTo>
                    <a:pt x="287406" y="230138"/>
                    <a:pt x="230138" y="287406"/>
                    <a:pt x="160143" y="287406"/>
                  </a:cubicBez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296F5081-2C14-4CAF-BEAB-401FB158D294}"/>
                </a:ext>
              </a:extLst>
            </p:cNvPr>
            <p:cNvSpPr/>
            <p:nvPr/>
          </p:nvSpPr>
          <p:spPr>
            <a:xfrm>
              <a:off x="5136378" y="4802149"/>
              <a:ext cx="228544" cy="167766"/>
            </a:xfrm>
            <a:custGeom>
              <a:avLst/>
              <a:gdLst>
                <a:gd name="connsiteX0" fmla="*/ 228014 w 228544"/>
                <a:gd name="connsiteY0" fmla="*/ 73380 h 167766"/>
                <a:gd name="connsiteX1" fmla="*/ 197789 w 228544"/>
                <a:gd name="connsiteY1" fmla="*/ 73380 h 167766"/>
                <a:gd name="connsiteX2" fmla="*/ 190895 w 228544"/>
                <a:gd name="connsiteY2" fmla="*/ 77622 h 167766"/>
                <a:gd name="connsiteX3" fmla="*/ 170745 w 228544"/>
                <a:gd name="connsiteY3" fmla="*/ 99363 h 167766"/>
                <a:gd name="connsiteX4" fmla="*/ 153777 w 228544"/>
                <a:gd name="connsiteY4" fmla="*/ 40503 h 167766"/>
                <a:gd name="connsiteX5" fmla="*/ 142111 w 228544"/>
                <a:gd name="connsiteY5" fmla="*/ 34140 h 167766"/>
                <a:gd name="connsiteX6" fmla="*/ 135748 w 228544"/>
                <a:gd name="connsiteY6" fmla="*/ 39973 h 167766"/>
                <a:gd name="connsiteX7" fmla="*/ 103932 w 228544"/>
                <a:gd name="connsiteY7" fmla="*/ 124285 h 167766"/>
                <a:gd name="connsiteX8" fmla="*/ 82191 w 228544"/>
                <a:gd name="connsiteY8" fmla="*/ 7627 h 167766"/>
                <a:gd name="connsiteX9" fmla="*/ 71586 w 228544"/>
                <a:gd name="connsiteY9" fmla="*/ 203 h 167766"/>
                <a:gd name="connsiteX10" fmla="*/ 64162 w 228544"/>
                <a:gd name="connsiteY10" fmla="*/ 6566 h 167766"/>
                <a:gd name="connsiteX11" fmla="*/ 41361 w 228544"/>
                <a:gd name="connsiteY11" fmla="*/ 73380 h 167766"/>
                <a:gd name="connsiteX12" fmla="*/ 0 w 228544"/>
                <a:gd name="connsiteY12" fmla="*/ 73380 h 167766"/>
                <a:gd name="connsiteX13" fmla="*/ 0 w 228544"/>
                <a:gd name="connsiteY13" fmla="*/ 94590 h 167766"/>
                <a:gd name="connsiteX14" fmla="*/ 48254 w 228544"/>
                <a:gd name="connsiteY14" fmla="*/ 94590 h 167766"/>
                <a:gd name="connsiteX15" fmla="*/ 57269 w 228544"/>
                <a:gd name="connsiteY15" fmla="*/ 86636 h 167766"/>
                <a:gd name="connsiteX16" fmla="*/ 70525 w 228544"/>
                <a:gd name="connsiteY16" fmla="*/ 46336 h 167766"/>
                <a:gd name="connsiteX17" fmla="*/ 91736 w 228544"/>
                <a:gd name="connsiteY17" fmla="*/ 160343 h 167766"/>
                <a:gd name="connsiteX18" fmla="*/ 100220 w 228544"/>
                <a:gd name="connsiteY18" fmla="*/ 167767 h 167766"/>
                <a:gd name="connsiteX19" fmla="*/ 101281 w 228544"/>
                <a:gd name="connsiteY19" fmla="*/ 167767 h 167766"/>
                <a:gd name="connsiteX20" fmla="*/ 110295 w 228544"/>
                <a:gd name="connsiteY20" fmla="*/ 161934 h 167766"/>
                <a:gd name="connsiteX21" fmla="*/ 144232 w 228544"/>
                <a:gd name="connsiteY21" fmla="*/ 72849 h 167766"/>
                <a:gd name="connsiteX22" fmla="*/ 158019 w 228544"/>
                <a:gd name="connsiteY22" fmla="*/ 120573 h 167766"/>
                <a:gd name="connsiteX23" fmla="*/ 169685 w 228544"/>
                <a:gd name="connsiteY23" fmla="*/ 126936 h 167766"/>
                <a:gd name="connsiteX24" fmla="*/ 173927 w 228544"/>
                <a:gd name="connsiteY24" fmla="*/ 124285 h 167766"/>
                <a:gd name="connsiteX25" fmla="*/ 202561 w 228544"/>
                <a:gd name="connsiteY25" fmla="*/ 94590 h 167766"/>
                <a:gd name="connsiteX26" fmla="*/ 228544 w 228544"/>
                <a:gd name="connsiteY26" fmla="*/ 94590 h 167766"/>
                <a:gd name="connsiteX27" fmla="*/ 228544 w 228544"/>
                <a:gd name="connsiteY27" fmla="*/ 73380 h 167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28544" h="167766">
                  <a:moveTo>
                    <a:pt x="228014" y="73380"/>
                  </a:moveTo>
                  <a:lnTo>
                    <a:pt x="197789" y="73380"/>
                  </a:lnTo>
                  <a:cubicBezTo>
                    <a:pt x="195137" y="73910"/>
                    <a:pt x="192486" y="75501"/>
                    <a:pt x="190895" y="77622"/>
                  </a:cubicBezTo>
                  <a:lnTo>
                    <a:pt x="170745" y="99363"/>
                  </a:lnTo>
                  <a:lnTo>
                    <a:pt x="153777" y="40503"/>
                  </a:lnTo>
                  <a:cubicBezTo>
                    <a:pt x="152186" y="35731"/>
                    <a:pt x="146883" y="32549"/>
                    <a:pt x="142111" y="34140"/>
                  </a:cubicBezTo>
                  <a:cubicBezTo>
                    <a:pt x="139460" y="35201"/>
                    <a:pt x="136808" y="36791"/>
                    <a:pt x="135748" y="39973"/>
                  </a:cubicBezTo>
                  <a:lnTo>
                    <a:pt x="103932" y="124285"/>
                  </a:lnTo>
                  <a:lnTo>
                    <a:pt x="82191" y="7627"/>
                  </a:lnTo>
                  <a:cubicBezTo>
                    <a:pt x="81130" y="2324"/>
                    <a:pt x="76358" y="-857"/>
                    <a:pt x="71586" y="203"/>
                  </a:cubicBezTo>
                  <a:cubicBezTo>
                    <a:pt x="68404" y="733"/>
                    <a:pt x="65753" y="3385"/>
                    <a:pt x="64162" y="6566"/>
                  </a:cubicBezTo>
                  <a:lnTo>
                    <a:pt x="41361" y="73380"/>
                  </a:lnTo>
                  <a:lnTo>
                    <a:pt x="0" y="73380"/>
                  </a:lnTo>
                  <a:lnTo>
                    <a:pt x="0" y="94590"/>
                  </a:lnTo>
                  <a:lnTo>
                    <a:pt x="48254" y="94590"/>
                  </a:lnTo>
                  <a:cubicBezTo>
                    <a:pt x="52496" y="94060"/>
                    <a:pt x="56208" y="90878"/>
                    <a:pt x="57269" y="86636"/>
                  </a:cubicBezTo>
                  <a:lnTo>
                    <a:pt x="70525" y="46336"/>
                  </a:lnTo>
                  <a:lnTo>
                    <a:pt x="91736" y="160343"/>
                  </a:lnTo>
                  <a:cubicBezTo>
                    <a:pt x="92266" y="164585"/>
                    <a:pt x="95978" y="167767"/>
                    <a:pt x="100220" y="167767"/>
                  </a:cubicBezTo>
                  <a:lnTo>
                    <a:pt x="101281" y="167767"/>
                  </a:lnTo>
                  <a:cubicBezTo>
                    <a:pt x="104992" y="167767"/>
                    <a:pt x="108704" y="165646"/>
                    <a:pt x="110295" y="161934"/>
                  </a:cubicBezTo>
                  <a:lnTo>
                    <a:pt x="144232" y="72849"/>
                  </a:lnTo>
                  <a:lnTo>
                    <a:pt x="158019" y="120573"/>
                  </a:lnTo>
                  <a:cubicBezTo>
                    <a:pt x="159610" y="125346"/>
                    <a:pt x="164382" y="128527"/>
                    <a:pt x="169685" y="126936"/>
                  </a:cubicBezTo>
                  <a:cubicBezTo>
                    <a:pt x="171275" y="126406"/>
                    <a:pt x="172866" y="125346"/>
                    <a:pt x="173927" y="124285"/>
                  </a:cubicBezTo>
                  <a:lnTo>
                    <a:pt x="202561" y="94590"/>
                  </a:lnTo>
                  <a:lnTo>
                    <a:pt x="228544" y="94590"/>
                  </a:lnTo>
                  <a:lnTo>
                    <a:pt x="228544" y="73380"/>
                  </a:ln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4" name="Graphic 106" descr="Balloons">
            <a:extLst>
              <a:ext uri="{FF2B5EF4-FFF2-40B4-BE49-F238E27FC236}">
                <a16:creationId xmlns:a16="http://schemas.microsoft.com/office/drawing/2014/main" id="{9B348705-D210-496B-A600-F258BF8FC031}"/>
              </a:ext>
            </a:extLst>
          </p:cNvPr>
          <p:cNvGrpSpPr/>
          <p:nvPr/>
        </p:nvGrpSpPr>
        <p:grpSpPr>
          <a:xfrm>
            <a:off x="1196554" y="1506030"/>
            <a:ext cx="309113" cy="309113"/>
            <a:chOff x="1196554" y="1506030"/>
            <a:chExt cx="309113" cy="309113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AD786A1C-CAA3-4F80-AEF5-78F30C3239FB}"/>
                </a:ext>
              </a:extLst>
            </p:cNvPr>
            <p:cNvSpPr/>
            <p:nvPr/>
          </p:nvSpPr>
          <p:spPr>
            <a:xfrm>
              <a:off x="1234869" y="1596469"/>
              <a:ext cx="118495" cy="174238"/>
            </a:xfrm>
            <a:custGeom>
              <a:avLst/>
              <a:gdLst>
                <a:gd name="connsiteX0" fmla="*/ 118495 w 118495"/>
                <a:gd name="connsiteY0" fmla="*/ 111772 h 174238"/>
                <a:gd name="connsiteX1" fmla="*/ 98210 w 118495"/>
                <a:gd name="connsiteY1" fmla="*/ 17106 h 174238"/>
                <a:gd name="connsiteX2" fmla="*/ 98854 w 118495"/>
                <a:gd name="connsiteY2" fmla="*/ 14852 h 174238"/>
                <a:gd name="connsiteX3" fmla="*/ 46369 w 118495"/>
                <a:gd name="connsiteY3" fmla="*/ 1651 h 174238"/>
                <a:gd name="connsiteX4" fmla="*/ 2256 w 118495"/>
                <a:gd name="connsiteY4" fmla="*/ 82149 h 174238"/>
                <a:gd name="connsiteX5" fmla="*/ 73416 w 118495"/>
                <a:gd name="connsiteY5" fmla="*/ 152987 h 174238"/>
                <a:gd name="connsiteX6" fmla="*/ 73738 w 118495"/>
                <a:gd name="connsiteY6" fmla="*/ 153953 h 174238"/>
                <a:gd name="connsiteX7" fmla="*/ 71807 w 118495"/>
                <a:gd name="connsiteY7" fmla="*/ 174239 h 174238"/>
                <a:gd name="connsiteX8" fmla="*/ 96922 w 118495"/>
                <a:gd name="connsiteY8" fmla="*/ 168443 h 174238"/>
                <a:gd name="connsiteX9" fmla="*/ 86296 w 118495"/>
                <a:gd name="connsiteY9" fmla="*/ 151055 h 174238"/>
                <a:gd name="connsiteX10" fmla="*/ 86296 w 118495"/>
                <a:gd name="connsiteY10" fmla="*/ 150733 h 174238"/>
                <a:gd name="connsiteX11" fmla="*/ 118495 w 118495"/>
                <a:gd name="connsiteY11" fmla="*/ 111772 h 174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8495" h="174238">
                  <a:moveTo>
                    <a:pt x="118495" y="111772"/>
                  </a:moveTo>
                  <a:cubicBezTo>
                    <a:pt x="100142" y="90843"/>
                    <a:pt x="89194" y="55102"/>
                    <a:pt x="98210" y="17106"/>
                  </a:cubicBezTo>
                  <a:cubicBezTo>
                    <a:pt x="98532" y="16462"/>
                    <a:pt x="98532" y="15496"/>
                    <a:pt x="98854" y="14852"/>
                  </a:cubicBezTo>
                  <a:cubicBezTo>
                    <a:pt x="84364" y="1973"/>
                    <a:pt x="65367" y="-2857"/>
                    <a:pt x="46369" y="1651"/>
                  </a:cubicBezTo>
                  <a:cubicBezTo>
                    <a:pt x="13526" y="9379"/>
                    <a:pt x="-7082" y="42222"/>
                    <a:pt x="2256" y="82149"/>
                  </a:cubicBezTo>
                  <a:cubicBezTo>
                    <a:pt x="10950" y="118856"/>
                    <a:pt x="42827" y="153953"/>
                    <a:pt x="73416" y="152987"/>
                  </a:cubicBezTo>
                  <a:lnTo>
                    <a:pt x="73738" y="153953"/>
                  </a:lnTo>
                  <a:lnTo>
                    <a:pt x="71807" y="174239"/>
                  </a:lnTo>
                  <a:lnTo>
                    <a:pt x="96922" y="168443"/>
                  </a:lnTo>
                  <a:lnTo>
                    <a:pt x="86296" y="151055"/>
                  </a:lnTo>
                  <a:lnTo>
                    <a:pt x="86296" y="150733"/>
                  </a:lnTo>
                  <a:cubicBezTo>
                    <a:pt x="101430" y="144938"/>
                    <a:pt x="112378" y="130126"/>
                    <a:pt x="118495" y="111772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31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5C6698FB-8CB2-447A-8A71-2682966214C4}"/>
                </a:ext>
              </a:extLst>
            </p:cNvPr>
            <p:cNvSpPr/>
            <p:nvPr/>
          </p:nvSpPr>
          <p:spPr>
            <a:xfrm>
              <a:off x="1264172" y="1529233"/>
              <a:ext cx="110443" cy="69208"/>
            </a:xfrm>
            <a:custGeom>
              <a:avLst/>
              <a:gdLst>
                <a:gd name="connsiteX0" fmla="*/ 110444 w 110443"/>
                <a:gd name="connsiteY0" fmla="*/ 28316 h 69208"/>
                <a:gd name="connsiteX1" fmla="*/ 46045 w 110443"/>
                <a:gd name="connsiteY1" fmla="*/ 1590 h 69208"/>
                <a:gd name="connsiteX2" fmla="*/ 0 w 110443"/>
                <a:gd name="connsiteY2" fmla="*/ 61159 h 69208"/>
                <a:gd name="connsiteX3" fmla="*/ 14490 w 110443"/>
                <a:gd name="connsiteY3" fmla="*/ 56329 h 69208"/>
                <a:gd name="connsiteX4" fmla="*/ 31233 w 110443"/>
                <a:gd name="connsiteY4" fmla="*/ 54397 h 69208"/>
                <a:gd name="connsiteX5" fmla="*/ 74380 w 110443"/>
                <a:gd name="connsiteY5" fmla="*/ 69209 h 69208"/>
                <a:gd name="connsiteX6" fmla="*/ 110444 w 110443"/>
                <a:gd name="connsiteY6" fmla="*/ 28316 h 69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443" h="69208">
                  <a:moveTo>
                    <a:pt x="110444" y="28316"/>
                  </a:moveTo>
                  <a:cubicBezTo>
                    <a:pt x="95632" y="6098"/>
                    <a:pt x="70838" y="-4206"/>
                    <a:pt x="46045" y="1590"/>
                  </a:cubicBezTo>
                  <a:cubicBezTo>
                    <a:pt x="19320" y="8030"/>
                    <a:pt x="644" y="31214"/>
                    <a:pt x="0" y="61159"/>
                  </a:cubicBezTo>
                  <a:cubicBezTo>
                    <a:pt x="4508" y="58905"/>
                    <a:pt x="9338" y="57295"/>
                    <a:pt x="14490" y="56329"/>
                  </a:cubicBezTo>
                  <a:cubicBezTo>
                    <a:pt x="19964" y="55041"/>
                    <a:pt x="25437" y="54397"/>
                    <a:pt x="31233" y="54397"/>
                  </a:cubicBezTo>
                  <a:cubicBezTo>
                    <a:pt x="47333" y="54397"/>
                    <a:pt x="62145" y="59871"/>
                    <a:pt x="74380" y="69209"/>
                  </a:cubicBezTo>
                  <a:cubicBezTo>
                    <a:pt x="81786" y="50855"/>
                    <a:pt x="94344" y="36687"/>
                    <a:pt x="110444" y="28316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31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1DDA677A-4BB6-4398-A146-A6188DAC1392}"/>
                </a:ext>
              </a:extLst>
            </p:cNvPr>
            <p:cNvSpPr/>
            <p:nvPr/>
          </p:nvSpPr>
          <p:spPr>
            <a:xfrm>
              <a:off x="1343302" y="1562368"/>
              <a:ext cx="123939" cy="174208"/>
            </a:xfrm>
            <a:custGeom>
              <a:avLst/>
              <a:gdLst>
                <a:gd name="connsiteX0" fmla="*/ 77680 w 123939"/>
                <a:gd name="connsiteY0" fmla="*/ 1621 h 174208"/>
                <a:gd name="connsiteX1" fmla="*/ 2656 w 123939"/>
                <a:gd name="connsiteY1" fmla="*/ 54427 h 174208"/>
                <a:gd name="connsiteX2" fmla="*/ 37753 w 123939"/>
                <a:gd name="connsiteY2" fmla="*/ 150703 h 174208"/>
                <a:gd name="connsiteX3" fmla="*/ 37753 w 123939"/>
                <a:gd name="connsiteY3" fmla="*/ 151025 h 174208"/>
                <a:gd name="connsiteX4" fmla="*/ 27127 w 123939"/>
                <a:gd name="connsiteY4" fmla="*/ 168413 h 174208"/>
                <a:gd name="connsiteX5" fmla="*/ 52243 w 123939"/>
                <a:gd name="connsiteY5" fmla="*/ 174209 h 174208"/>
                <a:gd name="connsiteX6" fmla="*/ 50311 w 123939"/>
                <a:gd name="connsiteY6" fmla="*/ 153923 h 174208"/>
                <a:gd name="connsiteX7" fmla="*/ 50633 w 123939"/>
                <a:gd name="connsiteY7" fmla="*/ 152957 h 174208"/>
                <a:gd name="connsiteX8" fmla="*/ 121793 w 123939"/>
                <a:gd name="connsiteY8" fmla="*/ 82119 h 174208"/>
                <a:gd name="connsiteX9" fmla="*/ 77680 w 123939"/>
                <a:gd name="connsiteY9" fmla="*/ 1621 h 174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3939" h="174208">
                  <a:moveTo>
                    <a:pt x="77680" y="1621"/>
                  </a:moveTo>
                  <a:cubicBezTo>
                    <a:pt x="44837" y="-6107"/>
                    <a:pt x="11994" y="14178"/>
                    <a:pt x="2656" y="54427"/>
                  </a:cubicBezTo>
                  <a:cubicBezTo>
                    <a:pt x="-6360" y="92423"/>
                    <a:pt x="8130" y="139434"/>
                    <a:pt x="37753" y="150703"/>
                  </a:cubicBezTo>
                  <a:lnTo>
                    <a:pt x="37753" y="151025"/>
                  </a:lnTo>
                  <a:lnTo>
                    <a:pt x="27127" y="168413"/>
                  </a:lnTo>
                  <a:lnTo>
                    <a:pt x="52243" y="174209"/>
                  </a:lnTo>
                  <a:lnTo>
                    <a:pt x="50311" y="153923"/>
                  </a:lnTo>
                  <a:lnTo>
                    <a:pt x="50633" y="152957"/>
                  </a:lnTo>
                  <a:cubicBezTo>
                    <a:pt x="81222" y="153601"/>
                    <a:pt x="113421" y="118826"/>
                    <a:pt x="121793" y="82119"/>
                  </a:cubicBezTo>
                  <a:cubicBezTo>
                    <a:pt x="130809" y="42192"/>
                    <a:pt x="110523" y="9348"/>
                    <a:pt x="77680" y="1621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31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189E949-29C2-4C70-87E7-25D110332E91}"/>
                </a:ext>
              </a:extLst>
            </p:cNvPr>
            <p:cNvSpPr/>
            <p:nvPr/>
          </p:nvSpPr>
          <p:spPr>
            <a:xfrm>
              <a:off x="1360448" y="1743561"/>
              <a:ext cx="26111" cy="48397"/>
            </a:xfrm>
            <a:custGeom>
              <a:avLst/>
              <a:gdLst>
                <a:gd name="connsiteX0" fmla="*/ 14168 w 26111"/>
                <a:gd name="connsiteY0" fmla="*/ 48076 h 48397"/>
                <a:gd name="connsiteX1" fmla="*/ 26081 w 26111"/>
                <a:gd name="connsiteY1" fmla="*/ 7183 h 48397"/>
                <a:gd name="connsiteX2" fmla="*/ 20608 w 26111"/>
                <a:gd name="connsiteY2" fmla="*/ 99 h 48397"/>
                <a:gd name="connsiteX3" fmla="*/ 13524 w 26111"/>
                <a:gd name="connsiteY3" fmla="*/ 5573 h 48397"/>
                <a:gd name="connsiteX4" fmla="*/ 0 w 26111"/>
                <a:gd name="connsiteY4" fmla="*/ 48398 h 48397"/>
                <a:gd name="connsiteX5" fmla="*/ 14168 w 26111"/>
                <a:gd name="connsiteY5" fmla="*/ 48076 h 48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111" h="48397">
                  <a:moveTo>
                    <a:pt x="14168" y="48076"/>
                  </a:moveTo>
                  <a:cubicBezTo>
                    <a:pt x="18354" y="39382"/>
                    <a:pt x="23827" y="25214"/>
                    <a:pt x="26081" y="7183"/>
                  </a:cubicBezTo>
                  <a:cubicBezTo>
                    <a:pt x="26403" y="3641"/>
                    <a:pt x="24149" y="421"/>
                    <a:pt x="20608" y="99"/>
                  </a:cubicBezTo>
                  <a:cubicBezTo>
                    <a:pt x="17066" y="-545"/>
                    <a:pt x="13846" y="2031"/>
                    <a:pt x="13524" y="5573"/>
                  </a:cubicBezTo>
                  <a:cubicBezTo>
                    <a:pt x="10626" y="26824"/>
                    <a:pt x="3220" y="42602"/>
                    <a:pt x="0" y="48398"/>
                  </a:cubicBezTo>
                  <a:lnTo>
                    <a:pt x="14168" y="48076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31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D4BBC6DC-F1D8-4DFD-94EF-C748C7F2AF33}"/>
                </a:ext>
              </a:extLst>
            </p:cNvPr>
            <p:cNvSpPr/>
            <p:nvPr/>
          </p:nvSpPr>
          <p:spPr>
            <a:xfrm>
              <a:off x="1319008" y="1775635"/>
              <a:ext cx="16323" cy="16001"/>
            </a:xfrm>
            <a:custGeom>
              <a:avLst/>
              <a:gdLst>
                <a:gd name="connsiteX0" fmla="*/ 2478 w 16323"/>
                <a:gd name="connsiteY0" fmla="*/ 16002 h 16001"/>
                <a:gd name="connsiteX1" fmla="*/ 16324 w 16323"/>
                <a:gd name="connsiteY1" fmla="*/ 16002 h 16001"/>
                <a:gd name="connsiteX2" fmla="*/ 12782 w 16323"/>
                <a:gd name="connsiteY2" fmla="*/ 5054 h 16001"/>
                <a:gd name="connsiteX3" fmla="*/ 5054 w 16323"/>
                <a:gd name="connsiteY3" fmla="*/ 224 h 16001"/>
                <a:gd name="connsiteX4" fmla="*/ 224 w 16323"/>
                <a:gd name="connsiteY4" fmla="*/ 7952 h 16001"/>
                <a:gd name="connsiteX5" fmla="*/ 2478 w 16323"/>
                <a:gd name="connsiteY5" fmla="*/ 16002 h 16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323" h="16001">
                  <a:moveTo>
                    <a:pt x="2478" y="16002"/>
                  </a:moveTo>
                  <a:lnTo>
                    <a:pt x="16324" y="16002"/>
                  </a:lnTo>
                  <a:cubicBezTo>
                    <a:pt x="13748" y="9240"/>
                    <a:pt x="12782" y="5054"/>
                    <a:pt x="12782" y="5054"/>
                  </a:cubicBezTo>
                  <a:cubicBezTo>
                    <a:pt x="12138" y="1512"/>
                    <a:pt x="8596" y="-742"/>
                    <a:pt x="5054" y="224"/>
                  </a:cubicBezTo>
                  <a:cubicBezTo>
                    <a:pt x="1512" y="868"/>
                    <a:pt x="-742" y="4410"/>
                    <a:pt x="224" y="7952"/>
                  </a:cubicBezTo>
                  <a:cubicBezTo>
                    <a:pt x="224" y="8274"/>
                    <a:pt x="868" y="11172"/>
                    <a:pt x="2478" y="16002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31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0" name="Graphic 107" descr="Dance">
            <a:extLst>
              <a:ext uri="{FF2B5EF4-FFF2-40B4-BE49-F238E27FC236}">
                <a16:creationId xmlns:a16="http://schemas.microsoft.com/office/drawing/2014/main" id="{35BBA53F-4112-45E3-844C-257141887756}"/>
              </a:ext>
            </a:extLst>
          </p:cNvPr>
          <p:cNvGrpSpPr/>
          <p:nvPr/>
        </p:nvGrpSpPr>
        <p:grpSpPr>
          <a:xfrm>
            <a:off x="681454" y="2644479"/>
            <a:ext cx="309113" cy="309113"/>
            <a:chOff x="681454" y="2644479"/>
            <a:chExt cx="309113" cy="309113"/>
          </a:xfrm>
        </p:grpSpPr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FB88ED83-C90A-4E20-AE79-8CECA3B0FC42}"/>
                </a:ext>
              </a:extLst>
            </p:cNvPr>
            <p:cNvSpPr/>
            <p:nvPr/>
          </p:nvSpPr>
          <p:spPr>
            <a:xfrm>
              <a:off x="767104" y="2713385"/>
              <a:ext cx="38639" cy="38639"/>
            </a:xfrm>
            <a:custGeom>
              <a:avLst/>
              <a:gdLst>
                <a:gd name="connsiteX0" fmla="*/ 38639 w 38639"/>
                <a:gd name="connsiteY0" fmla="*/ 19320 h 38639"/>
                <a:gd name="connsiteX1" fmla="*/ 19320 w 38639"/>
                <a:gd name="connsiteY1" fmla="*/ 38639 h 38639"/>
                <a:gd name="connsiteX2" fmla="*/ 0 w 38639"/>
                <a:gd name="connsiteY2" fmla="*/ 19320 h 38639"/>
                <a:gd name="connsiteX3" fmla="*/ 19320 w 38639"/>
                <a:gd name="connsiteY3" fmla="*/ 0 h 38639"/>
                <a:gd name="connsiteX4" fmla="*/ 38639 w 38639"/>
                <a:gd name="connsiteY4" fmla="*/ 19320 h 38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639" h="38639">
                  <a:moveTo>
                    <a:pt x="38639" y="19320"/>
                  </a:moveTo>
                  <a:cubicBezTo>
                    <a:pt x="38639" y="29989"/>
                    <a:pt x="29989" y="38639"/>
                    <a:pt x="19320" y="38639"/>
                  </a:cubicBezTo>
                  <a:cubicBezTo>
                    <a:pt x="8650" y="38639"/>
                    <a:pt x="0" y="29989"/>
                    <a:pt x="0" y="19320"/>
                  </a:cubicBezTo>
                  <a:cubicBezTo>
                    <a:pt x="0" y="8650"/>
                    <a:pt x="8650" y="0"/>
                    <a:pt x="19320" y="0"/>
                  </a:cubicBezTo>
                  <a:cubicBezTo>
                    <a:pt x="29989" y="0"/>
                    <a:pt x="38639" y="8650"/>
                    <a:pt x="38639" y="1932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31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56818D55-A516-46DB-90BF-F5C478040CAF}"/>
                </a:ext>
              </a:extLst>
            </p:cNvPr>
            <p:cNvSpPr/>
            <p:nvPr/>
          </p:nvSpPr>
          <p:spPr>
            <a:xfrm>
              <a:off x="866921" y="2681186"/>
              <a:ext cx="38639" cy="38639"/>
            </a:xfrm>
            <a:custGeom>
              <a:avLst/>
              <a:gdLst>
                <a:gd name="connsiteX0" fmla="*/ 38639 w 38639"/>
                <a:gd name="connsiteY0" fmla="*/ 19320 h 38639"/>
                <a:gd name="connsiteX1" fmla="*/ 19320 w 38639"/>
                <a:gd name="connsiteY1" fmla="*/ 38639 h 38639"/>
                <a:gd name="connsiteX2" fmla="*/ 0 w 38639"/>
                <a:gd name="connsiteY2" fmla="*/ 19320 h 38639"/>
                <a:gd name="connsiteX3" fmla="*/ 19320 w 38639"/>
                <a:gd name="connsiteY3" fmla="*/ 0 h 38639"/>
                <a:gd name="connsiteX4" fmla="*/ 38639 w 38639"/>
                <a:gd name="connsiteY4" fmla="*/ 19320 h 38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639" h="38639">
                  <a:moveTo>
                    <a:pt x="38639" y="19320"/>
                  </a:moveTo>
                  <a:cubicBezTo>
                    <a:pt x="38639" y="29989"/>
                    <a:pt x="29989" y="38639"/>
                    <a:pt x="19320" y="38639"/>
                  </a:cubicBezTo>
                  <a:cubicBezTo>
                    <a:pt x="8650" y="38639"/>
                    <a:pt x="0" y="29989"/>
                    <a:pt x="0" y="19320"/>
                  </a:cubicBezTo>
                  <a:cubicBezTo>
                    <a:pt x="0" y="8650"/>
                    <a:pt x="8650" y="0"/>
                    <a:pt x="19320" y="0"/>
                  </a:cubicBezTo>
                  <a:cubicBezTo>
                    <a:pt x="29989" y="0"/>
                    <a:pt x="38639" y="8650"/>
                    <a:pt x="38639" y="1932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31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2F8091DA-D45E-411C-8639-BD65675592A0}"/>
                </a:ext>
              </a:extLst>
            </p:cNvPr>
            <p:cNvSpPr/>
            <p:nvPr/>
          </p:nvSpPr>
          <p:spPr>
            <a:xfrm>
              <a:off x="824418" y="2716927"/>
              <a:ext cx="154878" cy="161962"/>
            </a:xfrm>
            <a:custGeom>
              <a:avLst/>
              <a:gdLst>
                <a:gd name="connsiteX0" fmla="*/ 151981 w 154878"/>
                <a:gd name="connsiteY0" fmla="*/ 2898 h 161962"/>
                <a:gd name="connsiteX1" fmla="*/ 138457 w 154878"/>
                <a:gd name="connsiteY1" fmla="*/ 2898 h 161962"/>
                <a:gd name="connsiteX2" fmla="*/ 124933 w 154878"/>
                <a:gd name="connsiteY2" fmla="*/ 16422 h 161962"/>
                <a:gd name="connsiteX3" fmla="*/ 105614 w 154878"/>
                <a:gd name="connsiteY3" fmla="*/ 2254 h 161962"/>
                <a:gd name="connsiteX4" fmla="*/ 97242 w 154878"/>
                <a:gd name="connsiteY4" fmla="*/ 966 h 161962"/>
                <a:gd name="connsiteX5" fmla="*/ 52163 w 154878"/>
                <a:gd name="connsiteY5" fmla="*/ 13846 h 161962"/>
                <a:gd name="connsiteX6" fmla="*/ 48299 w 154878"/>
                <a:gd name="connsiteY6" fmla="*/ 16422 h 161962"/>
                <a:gd name="connsiteX7" fmla="*/ 31555 w 154878"/>
                <a:gd name="connsiteY7" fmla="*/ 33165 h 161962"/>
                <a:gd name="connsiteX8" fmla="*/ 9660 w 154878"/>
                <a:gd name="connsiteY8" fmla="*/ 33165 h 161962"/>
                <a:gd name="connsiteX9" fmla="*/ 0 w 154878"/>
                <a:gd name="connsiteY9" fmla="*/ 42825 h 161962"/>
                <a:gd name="connsiteX10" fmla="*/ 9660 w 154878"/>
                <a:gd name="connsiteY10" fmla="*/ 52485 h 161962"/>
                <a:gd name="connsiteX11" fmla="*/ 35419 w 154878"/>
                <a:gd name="connsiteY11" fmla="*/ 52485 h 161962"/>
                <a:gd name="connsiteX12" fmla="*/ 42503 w 154878"/>
                <a:gd name="connsiteY12" fmla="*/ 49909 h 161962"/>
                <a:gd name="connsiteX13" fmla="*/ 59891 w 154878"/>
                <a:gd name="connsiteY13" fmla="*/ 32521 h 161962"/>
                <a:gd name="connsiteX14" fmla="*/ 73414 w 154878"/>
                <a:gd name="connsiteY14" fmla="*/ 72448 h 161962"/>
                <a:gd name="connsiteX15" fmla="*/ 43147 w 154878"/>
                <a:gd name="connsiteY15" fmla="*/ 92412 h 161962"/>
                <a:gd name="connsiteX16" fmla="*/ 38639 w 154878"/>
                <a:gd name="connsiteY16" fmla="*/ 102072 h 161962"/>
                <a:gd name="connsiteX17" fmla="*/ 45079 w 154878"/>
                <a:gd name="connsiteY17" fmla="*/ 147151 h 161962"/>
                <a:gd name="connsiteX18" fmla="*/ 54739 w 154878"/>
                <a:gd name="connsiteY18" fmla="*/ 155522 h 161962"/>
                <a:gd name="connsiteX19" fmla="*/ 56027 w 154878"/>
                <a:gd name="connsiteY19" fmla="*/ 155522 h 161962"/>
                <a:gd name="connsiteX20" fmla="*/ 64399 w 154878"/>
                <a:gd name="connsiteY20" fmla="*/ 144575 h 161962"/>
                <a:gd name="connsiteX21" fmla="*/ 58603 w 154878"/>
                <a:gd name="connsiteY21" fmla="*/ 105292 h 161962"/>
                <a:gd name="connsiteX22" fmla="*/ 85006 w 154878"/>
                <a:gd name="connsiteY22" fmla="*/ 87904 h 161962"/>
                <a:gd name="connsiteX23" fmla="*/ 77922 w 154878"/>
                <a:gd name="connsiteY23" fmla="*/ 103360 h 161962"/>
                <a:gd name="connsiteX24" fmla="*/ 77278 w 154878"/>
                <a:gd name="connsiteY24" fmla="*/ 108512 h 161962"/>
                <a:gd name="connsiteX25" fmla="*/ 83718 w 154878"/>
                <a:gd name="connsiteY25" fmla="*/ 153591 h 161962"/>
                <a:gd name="connsiteX26" fmla="*/ 93378 w 154878"/>
                <a:gd name="connsiteY26" fmla="*/ 161962 h 161962"/>
                <a:gd name="connsiteX27" fmla="*/ 94666 w 154878"/>
                <a:gd name="connsiteY27" fmla="*/ 161962 h 161962"/>
                <a:gd name="connsiteX28" fmla="*/ 103038 w 154878"/>
                <a:gd name="connsiteY28" fmla="*/ 151015 h 161962"/>
                <a:gd name="connsiteX29" fmla="*/ 97242 w 154878"/>
                <a:gd name="connsiteY29" fmla="*/ 107868 h 161962"/>
                <a:gd name="connsiteX30" fmla="*/ 112053 w 154878"/>
                <a:gd name="connsiteY30" fmla="*/ 74380 h 161962"/>
                <a:gd name="connsiteX31" fmla="*/ 113341 w 154878"/>
                <a:gd name="connsiteY31" fmla="*/ 67940 h 161962"/>
                <a:gd name="connsiteX32" fmla="*/ 112053 w 154878"/>
                <a:gd name="connsiteY32" fmla="*/ 61501 h 161962"/>
                <a:gd name="connsiteX33" fmla="*/ 101750 w 154878"/>
                <a:gd name="connsiteY33" fmla="*/ 22861 h 161962"/>
                <a:gd name="connsiteX34" fmla="*/ 119781 w 154878"/>
                <a:gd name="connsiteY34" fmla="*/ 36385 h 161962"/>
                <a:gd name="connsiteX35" fmla="*/ 132661 w 154878"/>
                <a:gd name="connsiteY35" fmla="*/ 35741 h 161962"/>
                <a:gd name="connsiteX36" fmla="*/ 151981 w 154878"/>
                <a:gd name="connsiteY36" fmla="*/ 16422 h 161962"/>
                <a:gd name="connsiteX37" fmla="*/ 151981 w 154878"/>
                <a:gd name="connsiteY37" fmla="*/ 2898 h 161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54878" h="161962">
                  <a:moveTo>
                    <a:pt x="151981" y="2898"/>
                  </a:moveTo>
                  <a:cubicBezTo>
                    <a:pt x="148117" y="-966"/>
                    <a:pt x="142321" y="-966"/>
                    <a:pt x="138457" y="2898"/>
                  </a:cubicBezTo>
                  <a:lnTo>
                    <a:pt x="124933" y="16422"/>
                  </a:lnTo>
                  <a:lnTo>
                    <a:pt x="105614" y="2254"/>
                  </a:lnTo>
                  <a:cubicBezTo>
                    <a:pt x="103038" y="322"/>
                    <a:pt x="99818" y="-322"/>
                    <a:pt x="97242" y="966"/>
                  </a:cubicBezTo>
                  <a:lnTo>
                    <a:pt x="52163" y="13846"/>
                  </a:lnTo>
                  <a:cubicBezTo>
                    <a:pt x="50875" y="14490"/>
                    <a:pt x="48943" y="15134"/>
                    <a:pt x="48299" y="16422"/>
                  </a:cubicBezTo>
                  <a:lnTo>
                    <a:pt x="31555" y="33165"/>
                  </a:lnTo>
                  <a:lnTo>
                    <a:pt x="9660" y="33165"/>
                  </a:lnTo>
                  <a:cubicBezTo>
                    <a:pt x="4508" y="33165"/>
                    <a:pt x="0" y="37673"/>
                    <a:pt x="0" y="42825"/>
                  </a:cubicBezTo>
                  <a:cubicBezTo>
                    <a:pt x="0" y="47977"/>
                    <a:pt x="4508" y="52485"/>
                    <a:pt x="9660" y="52485"/>
                  </a:cubicBezTo>
                  <a:lnTo>
                    <a:pt x="35419" y="52485"/>
                  </a:lnTo>
                  <a:cubicBezTo>
                    <a:pt x="37995" y="52485"/>
                    <a:pt x="40571" y="51197"/>
                    <a:pt x="42503" y="49909"/>
                  </a:cubicBezTo>
                  <a:lnTo>
                    <a:pt x="59891" y="32521"/>
                  </a:lnTo>
                  <a:lnTo>
                    <a:pt x="73414" y="72448"/>
                  </a:lnTo>
                  <a:lnTo>
                    <a:pt x="43147" y="92412"/>
                  </a:lnTo>
                  <a:cubicBezTo>
                    <a:pt x="39927" y="94344"/>
                    <a:pt x="38639" y="98208"/>
                    <a:pt x="38639" y="102072"/>
                  </a:cubicBezTo>
                  <a:lnTo>
                    <a:pt x="45079" y="147151"/>
                  </a:lnTo>
                  <a:cubicBezTo>
                    <a:pt x="45723" y="151659"/>
                    <a:pt x="49587" y="155522"/>
                    <a:pt x="54739" y="155522"/>
                  </a:cubicBezTo>
                  <a:cubicBezTo>
                    <a:pt x="55383" y="155522"/>
                    <a:pt x="55383" y="155522"/>
                    <a:pt x="56027" y="155522"/>
                  </a:cubicBezTo>
                  <a:cubicBezTo>
                    <a:pt x="61179" y="154878"/>
                    <a:pt x="65043" y="149727"/>
                    <a:pt x="64399" y="144575"/>
                  </a:cubicBezTo>
                  <a:lnTo>
                    <a:pt x="58603" y="105292"/>
                  </a:lnTo>
                  <a:lnTo>
                    <a:pt x="85006" y="87904"/>
                  </a:lnTo>
                  <a:lnTo>
                    <a:pt x="77922" y="103360"/>
                  </a:lnTo>
                  <a:cubicBezTo>
                    <a:pt x="77278" y="105292"/>
                    <a:pt x="76634" y="106580"/>
                    <a:pt x="77278" y="108512"/>
                  </a:cubicBezTo>
                  <a:lnTo>
                    <a:pt x="83718" y="153591"/>
                  </a:lnTo>
                  <a:cubicBezTo>
                    <a:pt x="84362" y="158098"/>
                    <a:pt x="88226" y="161962"/>
                    <a:pt x="93378" y="161962"/>
                  </a:cubicBezTo>
                  <a:cubicBezTo>
                    <a:pt x="94022" y="161962"/>
                    <a:pt x="94022" y="161962"/>
                    <a:pt x="94666" y="161962"/>
                  </a:cubicBezTo>
                  <a:cubicBezTo>
                    <a:pt x="99818" y="161318"/>
                    <a:pt x="103682" y="156166"/>
                    <a:pt x="103038" y="151015"/>
                  </a:cubicBezTo>
                  <a:lnTo>
                    <a:pt x="97242" y="107868"/>
                  </a:lnTo>
                  <a:lnTo>
                    <a:pt x="112053" y="74380"/>
                  </a:lnTo>
                  <a:cubicBezTo>
                    <a:pt x="112053" y="74380"/>
                    <a:pt x="113341" y="69872"/>
                    <a:pt x="113341" y="67940"/>
                  </a:cubicBezTo>
                  <a:cubicBezTo>
                    <a:pt x="113341" y="65365"/>
                    <a:pt x="112053" y="61501"/>
                    <a:pt x="112053" y="61501"/>
                  </a:cubicBezTo>
                  <a:lnTo>
                    <a:pt x="101750" y="22861"/>
                  </a:lnTo>
                  <a:lnTo>
                    <a:pt x="119781" y="36385"/>
                  </a:lnTo>
                  <a:cubicBezTo>
                    <a:pt x="123645" y="38961"/>
                    <a:pt x="128797" y="38961"/>
                    <a:pt x="132661" y="35741"/>
                  </a:cubicBezTo>
                  <a:lnTo>
                    <a:pt x="151981" y="16422"/>
                  </a:lnTo>
                  <a:cubicBezTo>
                    <a:pt x="155844" y="12558"/>
                    <a:pt x="155844" y="6762"/>
                    <a:pt x="151981" y="2898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31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9063BC68-69F1-4ECF-A3AF-F238525CE16C}"/>
                </a:ext>
              </a:extLst>
            </p:cNvPr>
            <p:cNvSpPr/>
            <p:nvPr/>
          </p:nvSpPr>
          <p:spPr>
            <a:xfrm>
              <a:off x="692788" y="2749216"/>
              <a:ext cx="154662" cy="167668"/>
            </a:xfrm>
            <a:custGeom>
              <a:avLst/>
              <a:gdLst>
                <a:gd name="connsiteX0" fmla="*/ 153526 w 154662"/>
                <a:gd name="connsiteY0" fmla="*/ 37583 h 167668"/>
                <a:gd name="connsiteX1" fmla="*/ 140646 w 154662"/>
                <a:gd name="connsiteY1" fmla="*/ 33076 h 167668"/>
                <a:gd name="connsiteX2" fmla="*/ 122615 w 154662"/>
                <a:gd name="connsiteY2" fmla="*/ 42091 h 167668"/>
                <a:gd name="connsiteX3" fmla="*/ 107803 w 154662"/>
                <a:gd name="connsiteY3" fmla="*/ 17620 h 167668"/>
                <a:gd name="connsiteX4" fmla="*/ 102007 w 154662"/>
                <a:gd name="connsiteY4" fmla="*/ 13112 h 167668"/>
                <a:gd name="connsiteX5" fmla="*/ 56928 w 154662"/>
                <a:gd name="connsiteY5" fmla="*/ 232 h 167668"/>
                <a:gd name="connsiteX6" fmla="*/ 47269 w 154662"/>
                <a:gd name="connsiteY6" fmla="*/ 2808 h 167668"/>
                <a:gd name="connsiteX7" fmla="*/ 29237 w 154662"/>
                <a:gd name="connsiteY7" fmla="*/ 20840 h 167668"/>
                <a:gd name="connsiteX8" fmla="*/ 16357 w 154662"/>
                <a:gd name="connsiteY8" fmla="*/ 4096 h 167668"/>
                <a:gd name="connsiteX9" fmla="*/ 3478 w 154662"/>
                <a:gd name="connsiteY9" fmla="*/ 1520 h 167668"/>
                <a:gd name="connsiteX10" fmla="*/ 1546 w 154662"/>
                <a:gd name="connsiteY10" fmla="*/ 15044 h 167668"/>
                <a:gd name="connsiteX11" fmla="*/ 20865 w 154662"/>
                <a:gd name="connsiteY11" fmla="*/ 40803 h 167668"/>
                <a:gd name="connsiteX12" fmla="*/ 27949 w 154662"/>
                <a:gd name="connsiteY12" fmla="*/ 44667 h 167668"/>
                <a:gd name="connsiteX13" fmla="*/ 35677 w 154662"/>
                <a:gd name="connsiteY13" fmla="*/ 42091 h 167668"/>
                <a:gd name="connsiteX14" fmla="*/ 54352 w 154662"/>
                <a:gd name="connsiteY14" fmla="*/ 23416 h 167668"/>
                <a:gd name="connsiteX15" fmla="*/ 42761 w 154662"/>
                <a:gd name="connsiteY15" fmla="*/ 67207 h 167668"/>
                <a:gd name="connsiteX16" fmla="*/ 41473 w 154662"/>
                <a:gd name="connsiteY16" fmla="*/ 73647 h 167668"/>
                <a:gd name="connsiteX17" fmla="*/ 45337 w 154662"/>
                <a:gd name="connsiteY17" fmla="*/ 84594 h 167668"/>
                <a:gd name="connsiteX18" fmla="*/ 63368 w 154662"/>
                <a:gd name="connsiteY18" fmla="*/ 113574 h 167668"/>
                <a:gd name="connsiteX19" fmla="*/ 51776 w 154662"/>
                <a:gd name="connsiteY19" fmla="*/ 154789 h 167668"/>
                <a:gd name="connsiteX20" fmla="*/ 58216 w 154662"/>
                <a:gd name="connsiteY20" fmla="*/ 167025 h 167668"/>
                <a:gd name="connsiteX21" fmla="*/ 60792 w 154662"/>
                <a:gd name="connsiteY21" fmla="*/ 167668 h 167668"/>
                <a:gd name="connsiteX22" fmla="*/ 69808 w 154662"/>
                <a:gd name="connsiteY22" fmla="*/ 160585 h 167668"/>
                <a:gd name="connsiteX23" fmla="*/ 82688 w 154662"/>
                <a:gd name="connsiteY23" fmla="*/ 115506 h 167668"/>
                <a:gd name="connsiteX24" fmla="*/ 81400 w 154662"/>
                <a:gd name="connsiteY24" fmla="*/ 107778 h 167668"/>
                <a:gd name="connsiteX25" fmla="*/ 70452 w 154662"/>
                <a:gd name="connsiteY25" fmla="*/ 90390 h 167668"/>
                <a:gd name="connsiteX26" fmla="*/ 96211 w 154662"/>
                <a:gd name="connsiteY26" fmla="*/ 105846 h 167668"/>
                <a:gd name="connsiteX27" fmla="*/ 96211 w 154662"/>
                <a:gd name="connsiteY27" fmla="*/ 152213 h 167668"/>
                <a:gd name="connsiteX28" fmla="*/ 105871 w 154662"/>
                <a:gd name="connsiteY28" fmla="*/ 161873 h 167668"/>
                <a:gd name="connsiteX29" fmla="*/ 115531 w 154662"/>
                <a:gd name="connsiteY29" fmla="*/ 152213 h 167668"/>
                <a:gd name="connsiteX30" fmla="*/ 115531 w 154662"/>
                <a:gd name="connsiteY30" fmla="*/ 100694 h 167668"/>
                <a:gd name="connsiteX31" fmla="*/ 111023 w 154662"/>
                <a:gd name="connsiteY31" fmla="*/ 92322 h 167668"/>
                <a:gd name="connsiteX32" fmla="*/ 83332 w 154662"/>
                <a:gd name="connsiteY32" fmla="*/ 75579 h 167668"/>
                <a:gd name="connsiteX33" fmla="*/ 95567 w 154662"/>
                <a:gd name="connsiteY33" fmla="*/ 35651 h 167668"/>
                <a:gd name="connsiteX34" fmla="*/ 110379 w 154662"/>
                <a:gd name="connsiteY34" fmla="*/ 60123 h 167668"/>
                <a:gd name="connsiteX35" fmla="*/ 118751 w 154662"/>
                <a:gd name="connsiteY35" fmla="*/ 64631 h 167668"/>
                <a:gd name="connsiteX36" fmla="*/ 123259 w 154662"/>
                <a:gd name="connsiteY36" fmla="*/ 63343 h 167668"/>
                <a:gd name="connsiteX37" fmla="*/ 149018 w 154662"/>
                <a:gd name="connsiteY37" fmla="*/ 50463 h 167668"/>
                <a:gd name="connsiteX38" fmla="*/ 153526 w 154662"/>
                <a:gd name="connsiteY38" fmla="*/ 37583 h 167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54662" h="167668">
                  <a:moveTo>
                    <a:pt x="153526" y="37583"/>
                  </a:moveTo>
                  <a:cubicBezTo>
                    <a:pt x="150950" y="33076"/>
                    <a:pt x="145154" y="31144"/>
                    <a:pt x="140646" y="33076"/>
                  </a:cubicBezTo>
                  <a:lnTo>
                    <a:pt x="122615" y="42091"/>
                  </a:lnTo>
                  <a:lnTo>
                    <a:pt x="107803" y="17620"/>
                  </a:lnTo>
                  <a:cubicBezTo>
                    <a:pt x="106515" y="15688"/>
                    <a:pt x="104583" y="13756"/>
                    <a:pt x="102007" y="13112"/>
                  </a:cubicBezTo>
                  <a:lnTo>
                    <a:pt x="56928" y="232"/>
                  </a:lnTo>
                  <a:cubicBezTo>
                    <a:pt x="53708" y="-412"/>
                    <a:pt x="49844" y="232"/>
                    <a:pt x="47269" y="2808"/>
                  </a:cubicBezTo>
                  <a:lnTo>
                    <a:pt x="29237" y="20840"/>
                  </a:lnTo>
                  <a:lnTo>
                    <a:pt x="16357" y="4096"/>
                  </a:lnTo>
                  <a:cubicBezTo>
                    <a:pt x="14425" y="-412"/>
                    <a:pt x="7985" y="-1056"/>
                    <a:pt x="3478" y="1520"/>
                  </a:cubicBezTo>
                  <a:cubicBezTo>
                    <a:pt x="-386" y="4740"/>
                    <a:pt x="-1030" y="11180"/>
                    <a:pt x="1546" y="15044"/>
                  </a:cubicBezTo>
                  <a:lnTo>
                    <a:pt x="20865" y="40803"/>
                  </a:lnTo>
                  <a:cubicBezTo>
                    <a:pt x="22797" y="42735"/>
                    <a:pt x="25373" y="44667"/>
                    <a:pt x="27949" y="44667"/>
                  </a:cubicBezTo>
                  <a:cubicBezTo>
                    <a:pt x="30525" y="44667"/>
                    <a:pt x="33745" y="44023"/>
                    <a:pt x="35677" y="42091"/>
                  </a:cubicBezTo>
                  <a:lnTo>
                    <a:pt x="54352" y="23416"/>
                  </a:lnTo>
                  <a:lnTo>
                    <a:pt x="42761" y="67207"/>
                  </a:lnTo>
                  <a:cubicBezTo>
                    <a:pt x="42117" y="69139"/>
                    <a:pt x="41473" y="71715"/>
                    <a:pt x="41473" y="73647"/>
                  </a:cubicBezTo>
                  <a:cubicBezTo>
                    <a:pt x="41473" y="77511"/>
                    <a:pt x="42761" y="81374"/>
                    <a:pt x="45337" y="84594"/>
                  </a:cubicBezTo>
                  <a:lnTo>
                    <a:pt x="63368" y="113574"/>
                  </a:lnTo>
                  <a:lnTo>
                    <a:pt x="51776" y="154789"/>
                  </a:lnTo>
                  <a:cubicBezTo>
                    <a:pt x="50488" y="159941"/>
                    <a:pt x="53064" y="165093"/>
                    <a:pt x="58216" y="167025"/>
                  </a:cubicBezTo>
                  <a:cubicBezTo>
                    <a:pt x="58860" y="167025"/>
                    <a:pt x="60148" y="167668"/>
                    <a:pt x="60792" y="167668"/>
                  </a:cubicBezTo>
                  <a:cubicBezTo>
                    <a:pt x="65300" y="167668"/>
                    <a:pt x="69164" y="165093"/>
                    <a:pt x="69808" y="160585"/>
                  </a:cubicBezTo>
                  <a:lnTo>
                    <a:pt x="82688" y="115506"/>
                  </a:lnTo>
                  <a:cubicBezTo>
                    <a:pt x="83332" y="112930"/>
                    <a:pt x="83332" y="109710"/>
                    <a:pt x="81400" y="107778"/>
                  </a:cubicBezTo>
                  <a:lnTo>
                    <a:pt x="70452" y="90390"/>
                  </a:lnTo>
                  <a:lnTo>
                    <a:pt x="96211" y="105846"/>
                  </a:lnTo>
                  <a:lnTo>
                    <a:pt x="96211" y="152213"/>
                  </a:lnTo>
                  <a:cubicBezTo>
                    <a:pt x="96211" y="157365"/>
                    <a:pt x="100719" y="161873"/>
                    <a:pt x="105871" y="161873"/>
                  </a:cubicBezTo>
                  <a:cubicBezTo>
                    <a:pt x="111023" y="161873"/>
                    <a:pt x="115531" y="157365"/>
                    <a:pt x="115531" y="152213"/>
                  </a:cubicBezTo>
                  <a:lnTo>
                    <a:pt x="115531" y="100694"/>
                  </a:lnTo>
                  <a:cubicBezTo>
                    <a:pt x="115531" y="97474"/>
                    <a:pt x="113599" y="94254"/>
                    <a:pt x="111023" y="92322"/>
                  </a:cubicBezTo>
                  <a:lnTo>
                    <a:pt x="83332" y="75579"/>
                  </a:lnTo>
                  <a:lnTo>
                    <a:pt x="95567" y="35651"/>
                  </a:lnTo>
                  <a:lnTo>
                    <a:pt x="110379" y="60123"/>
                  </a:lnTo>
                  <a:cubicBezTo>
                    <a:pt x="112311" y="63343"/>
                    <a:pt x="115531" y="64631"/>
                    <a:pt x="118751" y="64631"/>
                  </a:cubicBezTo>
                  <a:cubicBezTo>
                    <a:pt x="120039" y="64631"/>
                    <a:pt x="121971" y="63987"/>
                    <a:pt x="123259" y="63343"/>
                  </a:cubicBezTo>
                  <a:lnTo>
                    <a:pt x="149018" y="50463"/>
                  </a:lnTo>
                  <a:cubicBezTo>
                    <a:pt x="154170" y="47887"/>
                    <a:pt x="156102" y="42091"/>
                    <a:pt x="153526" y="37583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31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5" name="Graphic 108" descr="Bullseye">
            <a:extLst>
              <a:ext uri="{FF2B5EF4-FFF2-40B4-BE49-F238E27FC236}">
                <a16:creationId xmlns:a16="http://schemas.microsoft.com/office/drawing/2014/main" id="{6792B4E8-5D5F-47C4-B6A1-284B9A77B6E1}"/>
              </a:ext>
            </a:extLst>
          </p:cNvPr>
          <p:cNvGrpSpPr/>
          <p:nvPr/>
        </p:nvGrpSpPr>
        <p:grpSpPr>
          <a:xfrm>
            <a:off x="666505" y="3782928"/>
            <a:ext cx="309113" cy="309113"/>
            <a:chOff x="666505" y="3782928"/>
            <a:chExt cx="309113" cy="309113"/>
          </a:xfrm>
        </p:grpSpPr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2DA77CA5-981C-405F-95AE-FAEB5FE87926}"/>
                </a:ext>
              </a:extLst>
            </p:cNvPr>
            <p:cNvSpPr/>
            <p:nvPr/>
          </p:nvSpPr>
          <p:spPr>
            <a:xfrm>
              <a:off x="783710" y="3810297"/>
              <a:ext cx="164538" cy="164216"/>
            </a:xfrm>
            <a:custGeom>
              <a:avLst/>
              <a:gdLst>
                <a:gd name="connsiteX0" fmla="*/ 135559 w 164538"/>
                <a:gd name="connsiteY0" fmla="*/ 28979 h 164216"/>
                <a:gd name="connsiteX1" fmla="*/ 132339 w 164538"/>
                <a:gd name="connsiteY1" fmla="*/ 0 h 164216"/>
                <a:gd name="connsiteX2" fmla="*/ 96920 w 164538"/>
                <a:gd name="connsiteY2" fmla="*/ 35419 h 164216"/>
                <a:gd name="connsiteX3" fmla="*/ 98852 w 164538"/>
                <a:gd name="connsiteY3" fmla="*/ 52163 h 164216"/>
                <a:gd name="connsiteX4" fmla="*/ 47333 w 164538"/>
                <a:gd name="connsiteY4" fmla="*/ 103682 h 164216"/>
                <a:gd name="connsiteX5" fmla="*/ 32199 w 164538"/>
                <a:gd name="connsiteY5" fmla="*/ 99818 h 164216"/>
                <a:gd name="connsiteX6" fmla="*/ 0 w 164538"/>
                <a:gd name="connsiteY6" fmla="*/ 132017 h 164216"/>
                <a:gd name="connsiteX7" fmla="*/ 32199 w 164538"/>
                <a:gd name="connsiteY7" fmla="*/ 164216 h 164216"/>
                <a:gd name="connsiteX8" fmla="*/ 64399 w 164538"/>
                <a:gd name="connsiteY8" fmla="*/ 132017 h 164216"/>
                <a:gd name="connsiteX9" fmla="*/ 60857 w 164538"/>
                <a:gd name="connsiteY9" fmla="*/ 117205 h 164216"/>
                <a:gd name="connsiteX10" fmla="*/ 112375 w 164538"/>
                <a:gd name="connsiteY10" fmla="*/ 65687 h 164216"/>
                <a:gd name="connsiteX11" fmla="*/ 129119 w 164538"/>
                <a:gd name="connsiteY11" fmla="*/ 67618 h 164216"/>
                <a:gd name="connsiteX12" fmla="*/ 164538 w 164538"/>
                <a:gd name="connsiteY12" fmla="*/ 32199 h 164216"/>
                <a:gd name="connsiteX13" fmla="*/ 135559 w 164538"/>
                <a:gd name="connsiteY13" fmla="*/ 28979 h 164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64538" h="164216">
                  <a:moveTo>
                    <a:pt x="135559" y="28979"/>
                  </a:moveTo>
                  <a:lnTo>
                    <a:pt x="132339" y="0"/>
                  </a:lnTo>
                  <a:lnTo>
                    <a:pt x="96920" y="35419"/>
                  </a:lnTo>
                  <a:lnTo>
                    <a:pt x="98852" y="52163"/>
                  </a:lnTo>
                  <a:lnTo>
                    <a:pt x="47333" y="103682"/>
                  </a:lnTo>
                  <a:cubicBezTo>
                    <a:pt x="42825" y="101428"/>
                    <a:pt x="37673" y="99818"/>
                    <a:pt x="32199" y="99818"/>
                  </a:cubicBezTo>
                  <a:cubicBezTo>
                    <a:pt x="14490" y="99818"/>
                    <a:pt x="0" y="114307"/>
                    <a:pt x="0" y="132017"/>
                  </a:cubicBezTo>
                  <a:cubicBezTo>
                    <a:pt x="0" y="149727"/>
                    <a:pt x="14490" y="164216"/>
                    <a:pt x="32199" y="164216"/>
                  </a:cubicBezTo>
                  <a:cubicBezTo>
                    <a:pt x="49909" y="164216"/>
                    <a:pt x="64399" y="149727"/>
                    <a:pt x="64399" y="132017"/>
                  </a:cubicBezTo>
                  <a:cubicBezTo>
                    <a:pt x="64399" y="126543"/>
                    <a:pt x="63111" y="121713"/>
                    <a:pt x="60857" y="117205"/>
                  </a:cubicBezTo>
                  <a:lnTo>
                    <a:pt x="112375" y="65687"/>
                  </a:lnTo>
                  <a:lnTo>
                    <a:pt x="129119" y="67618"/>
                  </a:lnTo>
                  <a:lnTo>
                    <a:pt x="164538" y="32199"/>
                  </a:lnTo>
                  <a:lnTo>
                    <a:pt x="135559" y="28979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31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14B968A6-5BD8-454F-B73D-B38B002F6FD3}"/>
                </a:ext>
              </a:extLst>
            </p:cNvPr>
            <p:cNvSpPr/>
            <p:nvPr/>
          </p:nvSpPr>
          <p:spPr>
            <a:xfrm>
              <a:off x="693874" y="3819957"/>
              <a:ext cx="244714" cy="244714"/>
            </a:xfrm>
            <a:custGeom>
              <a:avLst/>
              <a:gdLst>
                <a:gd name="connsiteX0" fmla="*/ 227971 w 244714"/>
                <a:gd name="connsiteY0" fmla="*/ 66974 h 244714"/>
                <a:gd name="connsiteX1" fmla="*/ 223785 w 244714"/>
                <a:gd name="connsiteY1" fmla="*/ 71482 h 244714"/>
                <a:gd name="connsiteX2" fmla="*/ 217667 w 244714"/>
                <a:gd name="connsiteY2" fmla="*/ 70838 h 244714"/>
                <a:gd name="connsiteX3" fmla="*/ 210905 w 244714"/>
                <a:gd name="connsiteY3" fmla="*/ 69872 h 244714"/>
                <a:gd name="connsiteX4" fmla="*/ 225395 w 244714"/>
                <a:gd name="connsiteY4" fmla="*/ 122357 h 244714"/>
                <a:gd name="connsiteX5" fmla="*/ 122357 w 244714"/>
                <a:gd name="connsiteY5" fmla="*/ 225395 h 244714"/>
                <a:gd name="connsiteX6" fmla="*/ 19320 w 244714"/>
                <a:gd name="connsiteY6" fmla="*/ 122357 h 244714"/>
                <a:gd name="connsiteX7" fmla="*/ 122357 w 244714"/>
                <a:gd name="connsiteY7" fmla="*/ 19320 h 244714"/>
                <a:gd name="connsiteX8" fmla="*/ 174842 w 244714"/>
                <a:gd name="connsiteY8" fmla="*/ 33809 h 244714"/>
                <a:gd name="connsiteX9" fmla="*/ 174198 w 244714"/>
                <a:gd name="connsiteY9" fmla="*/ 27369 h 244714"/>
                <a:gd name="connsiteX10" fmla="*/ 173232 w 244714"/>
                <a:gd name="connsiteY10" fmla="*/ 20930 h 244714"/>
                <a:gd name="connsiteX11" fmla="*/ 177740 w 244714"/>
                <a:gd name="connsiteY11" fmla="*/ 16422 h 244714"/>
                <a:gd name="connsiteX12" fmla="*/ 179994 w 244714"/>
                <a:gd name="connsiteY12" fmla="*/ 14168 h 244714"/>
                <a:gd name="connsiteX13" fmla="*/ 122357 w 244714"/>
                <a:gd name="connsiteY13" fmla="*/ 0 h 244714"/>
                <a:gd name="connsiteX14" fmla="*/ 0 w 244714"/>
                <a:gd name="connsiteY14" fmla="*/ 122357 h 244714"/>
                <a:gd name="connsiteX15" fmla="*/ 122357 w 244714"/>
                <a:gd name="connsiteY15" fmla="*/ 244714 h 244714"/>
                <a:gd name="connsiteX16" fmla="*/ 244714 w 244714"/>
                <a:gd name="connsiteY16" fmla="*/ 122357 h 244714"/>
                <a:gd name="connsiteX17" fmla="*/ 230225 w 244714"/>
                <a:gd name="connsiteY17" fmla="*/ 65043 h 244714"/>
                <a:gd name="connsiteX18" fmla="*/ 227971 w 244714"/>
                <a:gd name="connsiteY18" fmla="*/ 66974 h 244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44714" h="244714">
                  <a:moveTo>
                    <a:pt x="227971" y="66974"/>
                  </a:moveTo>
                  <a:lnTo>
                    <a:pt x="223785" y="71482"/>
                  </a:lnTo>
                  <a:lnTo>
                    <a:pt x="217667" y="70838"/>
                  </a:lnTo>
                  <a:lnTo>
                    <a:pt x="210905" y="69872"/>
                  </a:lnTo>
                  <a:cubicBezTo>
                    <a:pt x="219921" y="85328"/>
                    <a:pt x="225395" y="103038"/>
                    <a:pt x="225395" y="122357"/>
                  </a:cubicBezTo>
                  <a:cubicBezTo>
                    <a:pt x="225395" y="179028"/>
                    <a:pt x="179028" y="225395"/>
                    <a:pt x="122357" y="225395"/>
                  </a:cubicBezTo>
                  <a:cubicBezTo>
                    <a:pt x="65687" y="225395"/>
                    <a:pt x="19320" y="179028"/>
                    <a:pt x="19320" y="122357"/>
                  </a:cubicBezTo>
                  <a:cubicBezTo>
                    <a:pt x="19320" y="65687"/>
                    <a:pt x="65687" y="19320"/>
                    <a:pt x="122357" y="19320"/>
                  </a:cubicBezTo>
                  <a:cubicBezTo>
                    <a:pt x="141355" y="19320"/>
                    <a:pt x="159386" y="24471"/>
                    <a:pt x="174842" y="33809"/>
                  </a:cubicBezTo>
                  <a:lnTo>
                    <a:pt x="174198" y="27369"/>
                  </a:lnTo>
                  <a:lnTo>
                    <a:pt x="173232" y="20930"/>
                  </a:lnTo>
                  <a:lnTo>
                    <a:pt x="177740" y="16422"/>
                  </a:lnTo>
                  <a:lnTo>
                    <a:pt x="179994" y="14168"/>
                  </a:lnTo>
                  <a:cubicBezTo>
                    <a:pt x="162606" y="5152"/>
                    <a:pt x="143287" y="0"/>
                    <a:pt x="122357" y="0"/>
                  </a:cubicBezTo>
                  <a:cubicBezTo>
                    <a:pt x="54739" y="0"/>
                    <a:pt x="0" y="54739"/>
                    <a:pt x="0" y="122357"/>
                  </a:cubicBezTo>
                  <a:cubicBezTo>
                    <a:pt x="0" y="189976"/>
                    <a:pt x="54739" y="244714"/>
                    <a:pt x="122357" y="244714"/>
                  </a:cubicBezTo>
                  <a:cubicBezTo>
                    <a:pt x="189976" y="244714"/>
                    <a:pt x="244714" y="189976"/>
                    <a:pt x="244714" y="122357"/>
                  </a:cubicBezTo>
                  <a:cubicBezTo>
                    <a:pt x="244714" y="101428"/>
                    <a:pt x="239563" y="82108"/>
                    <a:pt x="230225" y="65043"/>
                  </a:cubicBezTo>
                  <a:lnTo>
                    <a:pt x="227971" y="66974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31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0A8E9892-EC02-4C24-8666-14058942ADC0}"/>
                </a:ext>
              </a:extLst>
            </p:cNvPr>
            <p:cNvSpPr/>
            <p:nvPr/>
          </p:nvSpPr>
          <p:spPr>
            <a:xfrm>
              <a:off x="738953" y="3865036"/>
              <a:ext cx="154556" cy="154556"/>
            </a:xfrm>
            <a:custGeom>
              <a:avLst/>
              <a:gdLst>
                <a:gd name="connsiteX0" fmla="*/ 131051 w 154556"/>
                <a:gd name="connsiteY0" fmla="*/ 55383 h 154556"/>
                <a:gd name="connsiteX1" fmla="*/ 135237 w 154556"/>
                <a:gd name="connsiteY1" fmla="*/ 77278 h 154556"/>
                <a:gd name="connsiteX2" fmla="*/ 77278 w 154556"/>
                <a:gd name="connsiteY2" fmla="*/ 135237 h 154556"/>
                <a:gd name="connsiteX3" fmla="*/ 19320 w 154556"/>
                <a:gd name="connsiteY3" fmla="*/ 77278 h 154556"/>
                <a:gd name="connsiteX4" fmla="*/ 77278 w 154556"/>
                <a:gd name="connsiteY4" fmla="*/ 19320 h 154556"/>
                <a:gd name="connsiteX5" fmla="*/ 99174 w 154556"/>
                <a:gd name="connsiteY5" fmla="*/ 23505 h 154556"/>
                <a:gd name="connsiteX6" fmla="*/ 113663 w 154556"/>
                <a:gd name="connsiteY6" fmla="*/ 9016 h 154556"/>
                <a:gd name="connsiteX7" fmla="*/ 77278 w 154556"/>
                <a:gd name="connsiteY7" fmla="*/ 0 h 154556"/>
                <a:gd name="connsiteX8" fmla="*/ 0 w 154556"/>
                <a:gd name="connsiteY8" fmla="*/ 77278 h 154556"/>
                <a:gd name="connsiteX9" fmla="*/ 77278 w 154556"/>
                <a:gd name="connsiteY9" fmla="*/ 154557 h 154556"/>
                <a:gd name="connsiteX10" fmla="*/ 154557 w 154556"/>
                <a:gd name="connsiteY10" fmla="*/ 77278 h 154556"/>
                <a:gd name="connsiteX11" fmla="*/ 145541 w 154556"/>
                <a:gd name="connsiteY11" fmla="*/ 40893 h 154556"/>
                <a:gd name="connsiteX12" fmla="*/ 131051 w 154556"/>
                <a:gd name="connsiteY12" fmla="*/ 55383 h 154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4556" h="154556">
                  <a:moveTo>
                    <a:pt x="131051" y="55383"/>
                  </a:moveTo>
                  <a:cubicBezTo>
                    <a:pt x="133949" y="62145"/>
                    <a:pt x="135237" y="69550"/>
                    <a:pt x="135237" y="77278"/>
                  </a:cubicBezTo>
                  <a:cubicBezTo>
                    <a:pt x="135237" y="109156"/>
                    <a:pt x="109156" y="135237"/>
                    <a:pt x="77278" y="135237"/>
                  </a:cubicBezTo>
                  <a:cubicBezTo>
                    <a:pt x="45401" y="135237"/>
                    <a:pt x="19320" y="109156"/>
                    <a:pt x="19320" y="77278"/>
                  </a:cubicBezTo>
                  <a:cubicBezTo>
                    <a:pt x="19320" y="45401"/>
                    <a:pt x="45401" y="19320"/>
                    <a:pt x="77278" y="19320"/>
                  </a:cubicBezTo>
                  <a:cubicBezTo>
                    <a:pt x="85006" y="19320"/>
                    <a:pt x="92412" y="20930"/>
                    <a:pt x="99174" y="23505"/>
                  </a:cubicBezTo>
                  <a:lnTo>
                    <a:pt x="113663" y="9016"/>
                  </a:lnTo>
                  <a:cubicBezTo>
                    <a:pt x="102716" y="3220"/>
                    <a:pt x="90480" y="0"/>
                    <a:pt x="77278" y="0"/>
                  </a:cubicBezTo>
                  <a:cubicBezTo>
                    <a:pt x="34775" y="0"/>
                    <a:pt x="0" y="34775"/>
                    <a:pt x="0" y="77278"/>
                  </a:cubicBezTo>
                  <a:cubicBezTo>
                    <a:pt x="0" y="119781"/>
                    <a:pt x="34775" y="154557"/>
                    <a:pt x="77278" y="154557"/>
                  </a:cubicBezTo>
                  <a:cubicBezTo>
                    <a:pt x="119781" y="154557"/>
                    <a:pt x="154557" y="119781"/>
                    <a:pt x="154557" y="77278"/>
                  </a:cubicBezTo>
                  <a:cubicBezTo>
                    <a:pt x="154557" y="64077"/>
                    <a:pt x="151337" y="51841"/>
                    <a:pt x="145541" y="40893"/>
                  </a:cubicBezTo>
                  <a:lnTo>
                    <a:pt x="131051" y="55383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31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9" name="Graphic 109" descr="Bug">
            <a:extLst>
              <a:ext uri="{FF2B5EF4-FFF2-40B4-BE49-F238E27FC236}">
                <a16:creationId xmlns:a16="http://schemas.microsoft.com/office/drawing/2014/main" id="{0F62D458-307A-47F4-BB9E-A3F00DED0A73}"/>
              </a:ext>
            </a:extLst>
          </p:cNvPr>
          <p:cNvGrpSpPr/>
          <p:nvPr/>
        </p:nvGrpSpPr>
        <p:grpSpPr>
          <a:xfrm>
            <a:off x="1215565" y="4933563"/>
            <a:ext cx="270637" cy="284368"/>
            <a:chOff x="1215565" y="4933563"/>
            <a:chExt cx="270637" cy="284368"/>
          </a:xfrm>
          <a:solidFill>
            <a:srgbClr val="7F7F7F"/>
          </a:solidFill>
        </p:grpSpPr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8282565C-30CD-4772-AF48-662CACCB70DF}"/>
                </a:ext>
              </a:extLst>
            </p:cNvPr>
            <p:cNvSpPr/>
            <p:nvPr/>
          </p:nvSpPr>
          <p:spPr>
            <a:xfrm>
              <a:off x="1297027" y="4933563"/>
              <a:ext cx="107582" cy="100510"/>
            </a:xfrm>
            <a:custGeom>
              <a:avLst/>
              <a:gdLst>
                <a:gd name="connsiteX0" fmla="*/ 3852 w 107582"/>
                <a:gd name="connsiteY0" fmla="*/ 12607 h 100510"/>
                <a:gd name="connsiteX1" fmla="*/ 18663 w 107582"/>
                <a:gd name="connsiteY1" fmla="*/ 26131 h 100510"/>
                <a:gd name="connsiteX2" fmla="*/ 26713 w 107582"/>
                <a:gd name="connsiteY2" fmla="*/ 45450 h 100510"/>
                <a:gd name="connsiteX3" fmla="*/ 5461 w 107582"/>
                <a:gd name="connsiteY3" fmla="*/ 84733 h 100510"/>
                <a:gd name="connsiteX4" fmla="*/ 8037 w 107582"/>
                <a:gd name="connsiteY4" fmla="*/ 100511 h 100510"/>
                <a:gd name="connsiteX5" fmla="*/ 96907 w 107582"/>
                <a:gd name="connsiteY5" fmla="*/ 100511 h 100510"/>
                <a:gd name="connsiteX6" fmla="*/ 90790 w 107582"/>
                <a:gd name="connsiteY6" fmla="*/ 56720 h 100510"/>
                <a:gd name="connsiteX7" fmla="*/ 80808 w 107582"/>
                <a:gd name="connsiteY7" fmla="*/ 46094 h 100510"/>
                <a:gd name="connsiteX8" fmla="*/ 89180 w 107582"/>
                <a:gd name="connsiteY8" fmla="*/ 25809 h 100510"/>
                <a:gd name="connsiteX9" fmla="*/ 103991 w 107582"/>
                <a:gd name="connsiteY9" fmla="*/ 12285 h 100510"/>
                <a:gd name="connsiteX10" fmla="*/ 106889 w 107582"/>
                <a:gd name="connsiteY10" fmla="*/ 3591 h 100510"/>
                <a:gd name="connsiteX11" fmla="*/ 98195 w 107582"/>
                <a:gd name="connsiteY11" fmla="*/ 693 h 100510"/>
                <a:gd name="connsiteX12" fmla="*/ 78232 w 107582"/>
                <a:gd name="connsiteY12" fmla="*/ 18725 h 100510"/>
                <a:gd name="connsiteX13" fmla="*/ 68894 w 107582"/>
                <a:gd name="connsiteY13" fmla="*/ 39976 h 100510"/>
                <a:gd name="connsiteX14" fmla="*/ 38627 w 107582"/>
                <a:gd name="connsiteY14" fmla="*/ 39332 h 100510"/>
                <a:gd name="connsiteX15" fmla="*/ 29289 w 107582"/>
                <a:gd name="connsiteY15" fmla="*/ 18725 h 100510"/>
                <a:gd name="connsiteX16" fmla="*/ 9325 w 107582"/>
                <a:gd name="connsiteY16" fmla="*/ 693 h 100510"/>
                <a:gd name="connsiteX17" fmla="*/ 632 w 107582"/>
                <a:gd name="connsiteY17" fmla="*/ 3591 h 100510"/>
                <a:gd name="connsiteX18" fmla="*/ 3852 w 107582"/>
                <a:gd name="connsiteY18" fmla="*/ 12607 h 1005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07582" h="100510">
                  <a:moveTo>
                    <a:pt x="3852" y="12607"/>
                  </a:moveTo>
                  <a:cubicBezTo>
                    <a:pt x="9969" y="15505"/>
                    <a:pt x="15121" y="20335"/>
                    <a:pt x="18663" y="26131"/>
                  </a:cubicBezTo>
                  <a:cubicBezTo>
                    <a:pt x="22849" y="32570"/>
                    <a:pt x="25425" y="39010"/>
                    <a:pt x="26713" y="45450"/>
                  </a:cubicBezTo>
                  <a:cubicBezTo>
                    <a:pt x="13833" y="53822"/>
                    <a:pt x="5461" y="68312"/>
                    <a:pt x="5461" y="84733"/>
                  </a:cubicBezTo>
                  <a:cubicBezTo>
                    <a:pt x="5461" y="90207"/>
                    <a:pt x="6427" y="95359"/>
                    <a:pt x="8037" y="100511"/>
                  </a:cubicBezTo>
                  <a:lnTo>
                    <a:pt x="96907" y="100511"/>
                  </a:lnTo>
                  <a:cubicBezTo>
                    <a:pt x="101415" y="87631"/>
                    <a:pt x="100771" y="72497"/>
                    <a:pt x="90790" y="56720"/>
                  </a:cubicBezTo>
                  <a:cubicBezTo>
                    <a:pt x="88214" y="52534"/>
                    <a:pt x="84672" y="48992"/>
                    <a:pt x="80808" y="46094"/>
                  </a:cubicBezTo>
                  <a:cubicBezTo>
                    <a:pt x="82096" y="39332"/>
                    <a:pt x="84994" y="32570"/>
                    <a:pt x="89180" y="25809"/>
                  </a:cubicBezTo>
                  <a:cubicBezTo>
                    <a:pt x="93044" y="20013"/>
                    <a:pt x="98195" y="15183"/>
                    <a:pt x="103991" y="12285"/>
                  </a:cubicBezTo>
                  <a:cubicBezTo>
                    <a:pt x="107211" y="10675"/>
                    <a:pt x="108499" y="6811"/>
                    <a:pt x="106889" y="3591"/>
                  </a:cubicBezTo>
                  <a:cubicBezTo>
                    <a:pt x="105279" y="371"/>
                    <a:pt x="101415" y="-917"/>
                    <a:pt x="98195" y="693"/>
                  </a:cubicBezTo>
                  <a:cubicBezTo>
                    <a:pt x="90146" y="4879"/>
                    <a:pt x="83062" y="10997"/>
                    <a:pt x="78232" y="18725"/>
                  </a:cubicBezTo>
                  <a:cubicBezTo>
                    <a:pt x="73402" y="26131"/>
                    <a:pt x="70504" y="33214"/>
                    <a:pt x="68894" y="39976"/>
                  </a:cubicBezTo>
                  <a:cubicBezTo>
                    <a:pt x="58268" y="36434"/>
                    <a:pt x="47965" y="36434"/>
                    <a:pt x="38627" y="39332"/>
                  </a:cubicBezTo>
                  <a:cubicBezTo>
                    <a:pt x="37017" y="32892"/>
                    <a:pt x="33797" y="25809"/>
                    <a:pt x="29289" y="18725"/>
                  </a:cubicBezTo>
                  <a:cubicBezTo>
                    <a:pt x="24459" y="10997"/>
                    <a:pt x="17375" y="4557"/>
                    <a:pt x="9325" y="693"/>
                  </a:cubicBezTo>
                  <a:cubicBezTo>
                    <a:pt x="6105" y="-917"/>
                    <a:pt x="2242" y="371"/>
                    <a:pt x="632" y="3591"/>
                  </a:cubicBezTo>
                  <a:cubicBezTo>
                    <a:pt x="-978" y="6811"/>
                    <a:pt x="632" y="11319"/>
                    <a:pt x="3852" y="1260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31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B26A56C3-8DCA-4753-AD35-788BD4FF704C}"/>
                </a:ext>
              </a:extLst>
            </p:cNvPr>
            <p:cNvSpPr/>
            <p:nvPr/>
          </p:nvSpPr>
          <p:spPr>
            <a:xfrm>
              <a:off x="1215565" y="4996552"/>
              <a:ext cx="270637" cy="221379"/>
            </a:xfrm>
            <a:custGeom>
              <a:avLst/>
              <a:gdLst>
                <a:gd name="connsiteX0" fmla="*/ 266917 w 270637"/>
                <a:gd name="connsiteY0" fmla="*/ 139272 h 221379"/>
                <a:gd name="connsiteX1" fmla="*/ 228278 w 270637"/>
                <a:gd name="connsiteY1" fmla="*/ 100955 h 221379"/>
                <a:gd name="connsiteX2" fmla="*/ 223448 w 270637"/>
                <a:gd name="connsiteY2" fmla="*/ 99023 h 221379"/>
                <a:gd name="connsiteX3" fmla="*/ 197366 w 270637"/>
                <a:gd name="connsiteY3" fmla="*/ 99023 h 221379"/>
                <a:gd name="connsiteX4" fmla="*/ 194468 w 270637"/>
                <a:gd name="connsiteY4" fmla="*/ 83245 h 221379"/>
                <a:gd name="connsiteX5" fmla="*/ 221194 w 270637"/>
                <a:gd name="connsiteY5" fmla="*/ 77771 h 221379"/>
                <a:gd name="connsiteX6" fmla="*/ 228600 w 270637"/>
                <a:gd name="connsiteY6" fmla="*/ 71009 h 221379"/>
                <a:gd name="connsiteX7" fmla="*/ 244699 w 270637"/>
                <a:gd name="connsiteY7" fmla="*/ 12407 h 221379"/>
                <a:gd name="connsiteX8" fmla="*/ 237937 w 270637"/>
                <a:gd name="connsiteY8" fmla="*/ 493 h 221379"/>
                <a:gd name="connsiteX9" fmla="*/ 226024 w 270637"/>
                <a:gd name="connsiteY9" fmla="*/ 7255 h 221379"/>
                <a:gd name="connsiteX10" fmla="*/ 211534 w 270637"/>
                <a:gd name="connsiteY10" fmla="*/ 60061 h 221379"/>
                <a:gd name="connsiteX11" fmla="*/ 189316 w 270637"/>
                <a:gd name="connsiteY11" fmla="*/ 64569 h 221379"/>
                <a:gd name="connsiteX12" fmla="*/ 183199 w 270637"/>
                <a:gd name="connsiteY12" fmla="*/ 53300 h 221379"/>
                <a:gd name="connsiteX13" fmla="*/ 85957 w 270637"/>
                <a:gd name="connsiteY13" fmla="*/ 53300 h 221379"/>
                <a:gd name="connsiteX14" fmla="*/ 79839 w 270637"/>
                <a:gd name="connsiteY14" fmla="*/ 64891 h 221379"/>
                <a:gd name="connsiteX15" fmla="*/ 53435 w 270637"/>
                <a:gd name="connsiteY15" fmla="*/ 59739 h 221379"/>
                <a:gd name="connsiteX16" fmla="*/ 41844 w 270637"/>
                <a:gd name="connsiteY16" fmla="*/ 7577 h 221379"/>
                <a:gd name="connsiteX17" fmla="*/ 30252 w 270637"/>
                <a:gd name="connsiteY17" fmla="*/ 171 h 221379"/>
                <a:gd name="connsiteX18" fmla="*/ 22846 w 270637"/>
                <a:gd name="connsiteY18" fmla="*/ 11763 h 221379"/>
                <a:gd name="connsiteX19" fmla="*/ 35726 w 270637"/>
                <a:gd name="connsiteY19" fmla="*/ 70365 h 221379"/>
                <a:gd name="connsiteX20" fmla="*/ 43454 w 270637"/>
                <a:gd name="connsiteY20" fmla="*/ 77771 h 221379"/>
                <a:gd name="connsiteX21" fmla="*/ 74365 w 270637"/>
                <a:gd name="connsiteY21" fmla="*/ 83567 h 221379"/>
                <a:gd name="connsiteX22" fmla="*/ 71467 w 270637"/>
                <a:gd name="connsiteY22" fmla="*/ 98701 h 221379"/>
                <a:gd name="connsiteX23" fmla="*/ 47318 w 270637"/>
                <a:gd name="connsiteY23" fmla="*/ 98701 h 221379"/>
                <a:gd name="connsiteX24" fmla="*/ 42488 w 270637"/>
                <a:gd name="connsiteY24" fmla="*/ 100633 h 221379"/>
                <a:gd name="connsiteX25" fmla="*/ 3849 w 270637"/>
                <a:gd name="connsiteY25" fmla="*/ 138950 h 221379"/>
                <a:gd name="connsiteX26" fmla="*/ 1917 w 270637"/>
                <a:gd name="connsiteY26" fmla="*/ 152473 h 221379"/>
                <a:gd name="connsiteX27" fmla="*/ 15440 w 270637"/>
                <a:gd name="connsiteY27" fmla="*/ 154405 h 221379"/>
                <a:gd name="connsiteX28" fmla="*/ 52147 w 270637"/>
                <a:gd name="connsiteY28" fmla="*/ 118020 h 221379"/>
                <a:gd name="connsiteX29" fmla="*/ 69213 w 270637"/>
                <a:gd name="connsiteY29" fmla="*/ 118020 h 221379"/>
                <a:gd name="connsiteX30" fmla="*/ 68891 w 270637"/>
                <a:gd name="connsiteY30" fmla="*/ 125426 h 221379"/>
                <a:gd name="connsiteX31" fmla="*/ 70823 w 270637"/>
                <a:gd name="connsiteY31" fmla="*/ 140560 h 221379"/>
                <a:gd name="connsiteX32" fmla="*/ 46352 w 270637"/>
                <a:gd name="connsiteY32" fmla="*/ 147000 h 221379"/>
                <a:gd name="connsiteX33" fmla="*/ 39590 w 270637"/>
                <a:gd name="connsiteY33" fmla="*/ 153117 h 221379"/>
                <a:gd name="connsiteX34" fmla="*/ 19304 w 270637"/>
                <a:gd name="connsiteY34" fmla="*/ 208178 h 221379"/>
                <a:gd name="connsiteX35" fmla="*/ 25100 w 270637"/>
                <a:gd name="connsiteY35" fmla="*/ 220414 h 221379"/>
                <a:gd name="connsiteX36" fmla="*/ 28320 w 270637"/>
                <a:gd name="connsiteY36" fmla="*/ 221058 h 221379"/>
                <a:gd name="connsiteX37" fmla="*/ 37336 w 270637"/>
                <a:gd name="connsiteY37" fmla="*/ 214618 h 221379"/>
                <a:gd name="connsiteX38" fmla="*/ 55689 w 270637"/>
                <a:gd name="connsiteY38" fmla="*/ 164065 h 221379"/>
                <a:gd name="connsiteX39" fmla="*/ 77907 w 270637"/>
                <a:gd name="connsiteY39" fmla="*/ 158591 h 221379"/>
                <a:gd name="connsiteX40" fmla="*/ 123630 w 270637"/>
                <a:gd name="connsiteY40" fmla="*/ 189825 h 221379"/>
                <a:gd name="connsiteX41" fmla="*/ 128460 w 270637"/>
                <a:gd name="connsiteY41" fmla="*/ 180165 h 221379"/>
                <a:gd name="connsiteX42" fmla="*/ 128460 w 270637"/>
                <a:gd name="connsiteY42" fmla="*/ 118342 h 221379"/>
                <a:gd name="connsiteX43" fmla="*/ 134578 w 270637"/>
                <a:gd name="connsiteY43" fmla="*/ 112224 h 221379"/>
                <a:gd name="connsiteX44" fmla="*/ 140695 w 270637"/>
                <a:gd name="connsiteY44" fmla="*/ 118342 h 221379"/>
                <a:gd name="connsiteX45" fmla="*/ 140695 w 270637"/>
                <a:gd name="connsiteY45" fmla="*/ 180487 h 221379"/>
                <a:gd name="connsiteX46" fmla="*/ 145203 w 270637"/>
                <a:gd name="connsiteY46" fmla="*/ 190147 h 221379"/>
                <a:gd name="connsiteX47" fmla="*/ 190604 w 270637"/>
                <a:gd name="connsiteY47" fmla="*/ 158269 h 221379"/>
                <a:gd name="connsiteX48" fmla="*/ 214754 w 270637"/>
                <a:gd name="connsiteY48" fmla="*/ 164387 h 221379"/>
                <a:gd name="connsiteX49" fmla="*/ 233107 w 270637"/>
                <a:gd name="connsiteY49" fmla="*/ 214940 h 221379"/>
                <a:gd name="connsiteX50" fmla="*/ 242123 w 270637"/>
                <a:gd name="connsiteY50" fmla="*/ 221380 h 221379"/>
                <a:gd name="connsiteX51" fmla="*/ 245343 w 270637"/>
                <a:gd name="connsiteY51" fmla="*/ 220736 h 221379"/>
                <a:gd name="connsiteX52" fmla="*/ 251139 w 270637"/>
                <a:gd name="connsiteY52" fmla="*/ 208500 h 221379"/>
                <a:gd name="connsiteX53" fmla="*/ 230853 w 270637"/>
                <a:gd name="connsiteY53" fmla="*/ 153117 h 221379"/>
                <a:gd name="connsiteX54" fmla="*/ 224092 w 270637"/>
                <a:gd name="connsiteY54" fmla="*/ 147000 h 221379"/>
                <a:gd name="connsiteX55" fmla="*/ 197688 w 270637"/>
                <a:gd name="connsiteY55" fmla="*/ 140238 h 221379"/>
                <a:gd name="connsiteX56" fmla="*/ 199298 w 270637"/>
                <a:gd name="connsiteY56" fmla="*/ 125748 h 221379"/>
                <a:gd name="connsiteX57" fmla="*/ 198976 w 270637"/>
                <a:gd name="connsiteY57" fmla="*/ 118342 h 221379"/>
                <a:gd name="connsiteX58" fmla="*/ 218296 w 270637"/>
                <a:gd name="connsiteY58" fmla="*/ 118342 h 221379"/>
                <a:gd name="connsiteX59" fmla="*/ 254681 w 270637"/>
                <a:gd name="connsiteY59" fmla="*/ 155049 h 221379"/>
                <a:gd name="connsiteX60" fmla="*/ 268205 w 270637"/>
                <a:gd name="connsiteY60" fmla="*/ 153117 h 221379"/>
                <a:gd name="connsiteX61" fmla="*/ 266917 w 270637"/>
                <a:gd name="connsiteY61" fmla="*/ 139272 h 221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270637" h="221379">
                  <a:moveTo>
                    <a:pt x="266917" y="139272"/>
                  </a:moveTo>
                  <a:lnTo>
                    <a:pt x="228278" y="100955"/>
                  </a:lnTo>
                  <a:cubicBezTo>
                    <a:pt x="226990" y="99989"/>
                    <a:pt x="225380" y="99345"/>
                    <a:pt x="223448" y="99023"/>
                  </a:cubicBezTo>
                  <a:lnTo>
                    <a:pt x="197366" y="99023"/>
                  </a:lnTo>
                  <a:cubicBezTo>
                    <a:pt x="196722" y="93871"/>
                    <a:pt x="195756" y="88397"/>
                    <a:pt x="194468" y="83245"/>
                  </a:cubicBezTo>
                  <a:lnTo>
                    <a:pt x="221194" y="77771"/>
                  </a:lnTo>
                  <a:cubicBezTo>
                    <a:pt x="224736" y="77127"/>
                    <a:pt x="227634" y="74229"/>
                    <a:pt x="228600" y="71009"/>
                  </a:cubicBezTo>
                  <a:lnTo>
                    <a:pt x="244699" y="12407"/>
                  </a:lnTo>
                  <a:cubicBezTo>
                    <a:pt x="245987" y="7255"/>
                    <a:pt x="243089" y="2103"/>
                    <a:pt x="237937" y="493"/>
                  </a:cubicBezTo>
                  <a:cubicBezTo>
                    <a:pt x="232785" y="-795"/>
                    <a:pt x="227634" y="2103"/>
                    <a:pt x="226024" y="7255"/>
                  </a:cubicBezTo>
                  <a:lnTo>
                    <a:pt x="211534" y="60061"/>
                  </a:lnTo>
                  <a:lnTo>
                    <a:pt x="189316" y="64569"/>
                  </a:lnTo>
                  <a:cubicBezTo>
                    <a:pt x="187384" y="59739"/>
                    <a:pt x="185452" y="55876"/>
                    <a:pt x="183199" y="53300"/>
                  </a:cubicBezTo>
                  <a:lnTo>
                    <a:pt x="85957" y="53300"/>
                  </a:lnTo>
                  <a:cubicBezTo>
                    <a:pt x="83703" y="55876"/>
                    <a:pt x="81449" y="59739"/>
                    <a:pt x="79839" y="64891"/>
                  </a:cubicBezTo>
                  <a:lnTo>
                    <a:pt x="53435" y="59739"/>
                  </a:lnTo>
                  <a:lnTo>
                    <a:pt x="41844" y="7577"/>
                  </a:lnTo>
                  <a:cubicBezTo>
                    <a:pt x="40556" y="2425"/>
                    <a:pt x="35404" y="-795"/>
                    <a:pt x="30252" y="171"/>
                  </a:cubicBezTo>
                  <a:cubicBezTo>
                    <a:pt x="25100" y="1459"/>
                    <a:pt x="21880" y="6611"/>
                    <a:pt x="22846" y="11763"/>
                  </a:cubicBezTo>
                  <a:lnTo>
                    <a:pt x="35726" y="70365"/>
                  </a:lnTo>
                  <a:cubicBezTo>
                    <a:pt x="36692" y="74229"/>
                    <a:pt x="39590" y="77127"/>
                    <a:pt x="43454" y="77771"/>
                  </a:cubicBezTo>
                  <a:lnTo>
                    <a:pt x="74365" y="83567"/>
                  </a:lnTo>
                  <a:cubicBezTo>
                    <a:pt x="73399" y="88719"/>
                    <a:pt x="72433" y="93871"/>
                    <a:pt x="71467" y="98701"/>
                  </a:cubicBezTo>
                  <a:lnTo>
                    <a:pt x="47318" y="98701"/>
                  </a:lnTo>
                  <a:cubicBezTo>
                    <a:pt x="45708" y="99023"/>
                    <a:pt x="44098" y="99667"/>
                    <a:pt x="42488" y="100633"/>
                  </a:cubicBezTo>
                  <a:lnTo>
                    <a:pt x="3849" y="138950"/>
                  </a:lnTo>
                  <a:cubicBezTo>
                    <a:pt x="-337" y="142170"/>
                    <a:pt x="-1303" y="148287"/>
                    <a:pt x="1917" y="152473"/>
                  </a:cubicBezTo>
                  <a:cubicBezTo>
                    <a:pt x="5137" y="156659"/>
                    <a:pt x="11254" y="157625"/>
                    <a:pt x="15440" y="154405"/>
                  </a:cubicBezTo>
                  <a:lnTo>
                    <a:pt x="52147" y="118020"/>
                  </a:lnTo>
                  <a:lnTo>
                    <a:pt x="69213" y="118020"/>
                  </a:lnTo>
                  <a:cubicBezTo>
                    <a:pt x="68891" y="120918"/>
                    <a:pt x="68891" y="123494"/>
                    <a:pt x="68891" y="125426"/>
                  </a:cubicBezTo>
                  <a:cubicBezTo>
                    <a:pt x="68891" y="130578"/>
                    <a:pt x="69535" y="135730"/>
                    <a:pt x="70823" y="140560"/>
                  </a:cubicBezTo>
                  <a:lnTo>
                    <a:pt x="46352" y="147000"/>
                  </a:lnTo>
                  <a:cubicBezTo>
                    <a:pt x="43132" y="147643"/>
                    <a:pt x="40878" y="149897"/>
                    <a:pt x="39590" y="153117"/>
                  </a:cubicBezTo>
                  <a:lnTo>
                    <a:pt x="19304" y="208178"/>
                  </a:lnTo>
                  <a:cubicBezTo>
                    <a:pt x="17372" y="213330"/>
                    <a:pt x="19948" y="218804"/>
                    <a:pt x="25100" y="220414"/>
                  </a:cubicBezTo>
                  <a:cubicBezTo>
                    <a:pt x="26066" y="220736"/>
                    <a:pt x="27354" y="221058"/>
                    <a:pt x="28320" y="221058"/>
                  </a:cubicBezTo>
                  <a:cubicBezTo>
                    <a:pt x="32184" y="221058"/>
                    <a:pt x="36048" y="218482"/>
                    <a:pt x="37336" y="214618"/>
                  </a:cubicBezTo>
                  <a:lnTo>
                    <a:pt x="55689" y="164065"/>
                  </a:lnTo>
                  <a:lnTo>
                    <a:pt x="77907" y="158591"/>
                  </a:lnTo>
                  <a:cubicBezTo>
                    <a:pt x="87567" y="175013"/>
                    <a:pt x="103988" y="186927"/>
                    <a:pt x="123630" y="189825"/>
                  </a:cubicBezTo>
                  <a:cubicBezTo>
                    <a:pt x="126528" y="187571"/>
                    <a:pt x="128460" y="184029"/>
                    <a:pt x="128460" y="180165"/>
                  </a:cubicBezTo>
                  <a:lnTo>
                    <a:pt x="128460" y="118342"/>
                  </a:lnTo>
                  <a:cubicBezTo>
                    <a:pt x="128460" y="114800"/>
                    <a:pt x="131358" y="112224"/>
                    <a:pt x="134578" y="112224"/>
                  </a:cubicBezTo>
                  <a:cubicBezTo>
                    <a:pt x="138120" y="112224"/>
                    <a:pt x="140695" y="115122"/>
                    <a:pt x="140695" y="118342"/>
                  </a:cubicBezTo>
                  <a:lnTo>
                    <a:pt x="140695" y="180487"/>
                  </a:lnTo>
                  <a:cubicBezTo>
                    <a:pt x="140695" y="184351"/>
                    <a:pt x="142627" y="187893"/>
                    <a:pt x="145203" y="190147"/>
                  </a:cubicBezTo>
                  <a:cubicBezTo>
                    <a:pt x="164523" y="186927"/>
                    <a:pt x="180945" y="175013"/>
                    <a:pt x="190604" y="158269"/>
                  </a:cubicBezTo>
                  <a:lnTo>
                    <a:pt x="214754" y="164387"/>
                  </a:lnTo>
                  <a:lnTo>
                    <a:pt x="233107" y="214940"/>
                  </a:lnTo>
                  <a:cubicBezTo>
                    <a:pt x="234395" y="218804"/>
                    <a:pt x="238259" y="221380"/>
                    <a:pt x="242123" y="221380"/>
                  </a:cubicBezTo>
                  <a:cubicBezTo>
                    <a:pt x="243089" y="221380"/>
                    <a:pt x="244377" y="221058"/>
                    <a:pt x="245343" y="220736"/>
                  </a:cubicBezTo>
                  <a:cubicBezTo>
                    <a:pt x="250495" y="218804"/>
                    <a:pt x="253071" y="213330"/>
                    <a:pt x="251139" y="208500"/>
                  </a:cubicBezTo>
                  <a:lnTo>
                    <a:pt x="230853" y="153117"/>
                  </a:lnTo>
                  <a:cubicBezTo>
                    <a:pt x="229887" y="150219"/>
                    <a:pt x="227312" y="147965"/>
                    <a:pt x="224092" y="147000"/>
                  </a:cubicBezTo>
                  <a:lnTo>
                    <a:pt x="197688" y="140238"/>
                  </a:lnTo>
                  <a:cubicBezTo>
                    <a:pt x="198654" y="135408"/>
                    <a:pt x="199298" y="130578"/>
                    <a:pt x="199298" y="125748"/>
                  </a:cubicBezTo>
                  <a:cubicBezTo>
                    <a:pt x="199298" y="123494"/>
                    <a:pt x="199298" y="120918"/>
                    <a:pt x="198976" y="118342"/>
                  </a:cubicBezTo>
                  <a:lnTo>
                    <a:pt x="218296" y="118342"/>
                  </a:lnTo>
                  <a:lnTo>
                    <a:pt x="254681" y="155049"/>
                  </a:lnTo>
                  <a:cubicBezTo>
                    <a:pt x="258867" y="158269"/>
                    <a:pt x="264985" y="157303"/>
                    <a:pt x="268205" y="153117"/>
                  </a:cubicBezTo>
                  <a:cubicBezTo>
                    <a:pt x="272069" y="148609"/>
                    <a:pt x="271103" y="142492"/>
                    <a:pt x="266917" y="139272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31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2" name="Graphic 101" descr="Research">
            <a:extLst>
              <a:ext uri="{FF2B5EF4-FFF2-40B4-BE49-F238E27FC236}">
                <a16:creationId xmlns:a16="http://schemas.microsoft.com/office/drawing/2014/main" id="{77758D9F-AEBB-4975-B22F-EAB8F2CF9880}"/>
              </a:ext>
            </a:extLst>
          </p:cNvPr>
          <p:cNvGrpSpPr/>
          <p:nvPr/>
        </p:nvGrpSpPr>
        <p:grpSpPr>
          <a:xfrm>
            <a:off x="7638334" y="4921377"/>
            <a:ext cx="309113" cy="309113"/>
            <a:chOff x="7638334" y="4921377"/>
            <a:chExt cx="309113" cy="309113"/>
          </a:xfrm>
        </p:grpSpPr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6BE8A7EA-C55D-421E-8B4F-5C283868FA21}"/>
                </a:ext>
              </a:extLst>
            </p:cNvPr>
            <p:cNvSpPr/>
            <p:nvPr/>
          </p:nvSpPr>
          <p:spPr>
            <a:xfrm>
              <a:off x="7663447" y="4948100"/>
              <a:ext cx="254778" cy="255100"/>
            </a:xfrm>
            <a:custGeom>
              <a:avLst/>
              <a:gdLst>
                <a:gd name="connsiteX0" fmla="*/ 208331 w 254778"/>
                <a:gd name="connsiteY0" fmla="*/ 176454 h 255100"/>
                <a:gd name="connsiteX1" fmla="*/ 188368 w 254778"/>
                <a:gd name="connsiteY1" fmla="*/ 170336 h 255100"/>
                <a:gd name="connsiteX2" fmla="*/ 173878 w 254778"/>
                <a:gd name="connsiteY2" fmla="*/ 156168 h 255100"/>
                <a:gd name="connsiteX3" fmla="*/ 193841 w 254778"/>
                <a:gd name="connsiteY3" fmla="*/ 97566 h 255100"/>
                <a:gd name="connsiteX4" fmla="*/ 97244 w 254778"/>
                <a:gd name="connsiteY4" fmla="*/ 2 h 255100"/>
                <a:gd name="connsiteX5" fmla="*/ 2 w 254778"/>
                <a:gd name="connsiteY5" fmla="*/ 96600 h 255100"/>
                <a:gd name="connsiteX6" fmla="*/ 96600 w 254778"/>
                <a:gd name="connsiteY6" fmla="*/ 193841 h 255100"/>
                <a:gd name="connsiteX7" fmla="*/ 155846 w 254778"/>
                <a:gd name="connsiteY7" fmla="*/ 173878 h 255100"/>
                <a:gd name="connsiteX8" fmla="*/ 170014 w 254778"/>
                <a:gd name="connsiteY8" fmla="*/ 188046 h 255100"/>
                <a:gd name="connsiteX9" fmla="*/ 176132 w 254778"/>
                <a:gd name="connsiteY9" fmla="*/ 208331 h 255100"/>
                <a:gd name="connsiteX10" fmla="*/ 216381 w 254778"/>
                <a:gd name="connsiteY10" fmla="*/ 248580 h 255100"/>
                <a:gd name="connsiteX11" fmla="*/ 248258 w 254778"/>
                <a:gd name="connsiteY11" fmla="*/ 248580 h 255100"/>
                <a:gd name="connsiteX12" fmla="*/ 248258 w 254778"/>
                <a:gd name="connsiteY12" fmla="*/ 216703 h 255100"/>
                <a:gd name="connsiteX13" fmla="*/ 208331 w 254778"/>
                <a:gd name="connsiteY13" fmla="*/ 176454 h 255100"/>
                <a:gd name="connsiteX14" fmla="*/ 97244 w 254778"/>
                <a:gd name="connsiteY14" fmla="*/ 174522 h 255100"/>
                <a:gd name="connsiteX15" fmla="*/ 19965 w 254778"/>
                <a:gd name="connsiteY15" fmla="*/ 97244 h 255100"/>
                <a:gd name="connsiteX16" fmla="*/ 97244 w 254778"/>
                <a:gd name="connsiteY16" fmla="*/ 19965 h 255100"/>
                <a:gd name="connsiteX17" fmla="*/ 174522 w 254778"/>
                <a:gd name="connsiteY17" fmla="*/ 97244 h 255100"/>
                <a:gd name="connsiteX18" fmla="*/ 97244 w 254778"/>
                <a:gd name="connsiteY18" fmla="*/ 174522 h 255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54778" h="255100">
                  <a:moveTo>
                    <a:pt x="208331" y="176454"/>
                  </a:moveTo>
                  <a:cubicBezTo>
                    <a:pt x="203179" y="171302"/>
                    <a:pt x="195451" y="168726"/>
                    <a:pt x="188368" y="170336"/>
                  </a:cubicBezTo>
                  <a:lnTo>
                    <a:pt x="173878" y="156168"/>
                  </a:lnTo>
                  <a:cubicBezTo>
                    <a:pt x="186758" y="139425"/>
                    <a:pt x="193841" y="118817"/>
                    <a:pt x="193841" y="97566"/>
                  </a:cubicBezTo>
                  <a:cubicBezTo>
                    <a:pt x="194163" y="43793"/>
                    <a:pt x="150694" y="324"/>
                    <a:pt x="97244" y="2"/>
                  </a:cubicBezTo>
                  <a:cubicBezTo>
                    <a:pt x="43793" y="-320"/>
                    <a:pt x="324" y="43149"/>
                    <a:pt x="2" y="96600"/>
                  </a:cubicBezTo>
                  <a:cubicBezTo>
                    <a:pt x="-320" y="150050"/>
                    <a:pt x="43149" y="193519"/>
                    <a:pt x="96600" y="193841"/>
                  </a:cubicBezTo>
                  <a:cubicBezTo>
                    <a:pt x="117851" y="193841"/>
                    <a:pt x="138781" y="186758"/>
                    <a:pt x="155846" y="173878"/>
                  </a:cubicBezTo>
                  <a:lnTo>
                    <a:pt x="170014" y="188046"/>
                  </a:lnTo>
                  <a:cubicBezTo>
                    <a:pt x="168726" y="195451"/>
                    <a:pt x="170980" y="202857"/>
                    <a:pt x="176132" y="208331"/>
                  </a:cubicBezTo>
                  <a:lnTo>
                    <a:pt x="216381" y="248580"/>
                  </a:lnTo>
                  <a:cubicBezTo>
                    <a:pt x="225075" y="257274"/>
                    <a:pt x="239564" y="257274"/>
                    <a:pt x="248258" y="248580"/>
                  </a:cubicBezTo>
                  <a:cubicBezTo>
                    <a:pt x="256952" y="239886"/>
                    <a:pt x="256952" y="225397"/>
                    <a:pt x="248258" y="216703"/>
                  </a:cubicBezTo>
                  <a:lnTo>
                    <a:pt x="208331" y="176454"/>
                  </a:lnTo>
                  <a:close/>
                  <a:moveTo>
                    <a:pt x="97244" y="174522"/>
                  </a:moveTo>
                  <a:cubicBezTo>
                    <a:pt x="54419" y="174522"/>
                    <a:pt x="19965" y="140069"/>
                    <a:pt x="19965" y="97244"/>
                  </a:cubicBezTo>
                  <a:cubicBezTo>
                    <a:pt x="19965" y="54419"/>
                    <a:pt x="54419" y="19965"/>
                    <a:pt x="97244" y="19965"/>
                  </a:cubicBezTo>
                  <a:cubicBezTo>
                    <a:pt x="140069" y="19965"/>
                    <a:pt x="174522" y="54419"/>
                    <a:pt x="174522" y="97244"/>
                  </a:cubicBezTo>
                  <a:cubicBezTo>
                    <a:pt x="174522" y="139747"/>
                    <a:pt x="139747" y="174522"/>
                    <a:pt x="97244" y="174522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31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B6F4ABB8-6CD6-418C-9FBE-C1DA9CECC373}"/>
                </a:ext>
              </a:extLst>
            </p:cNvPr>
            <p:cNvSpPr/>
            <p:nvPr/>
          </p:nvSpPr>
          <p:spPr>
            <a:xfrm>
              <a:off x="7691462" y="4995955"/>
              <a:ext cx="138778" cy="101873"/>
            </a:xfrm>
            <a:custGeom>
              <a:avLst/>
              <a:gdLst>
                <a:gd name="connsiteX0" fmla="*/ 138457 w 138778"/>
                <a:gd name="connsiteY0" fmla="*/ 44558 h 101873"/>
                <a:gd name="connsiteX1" fmla="*/ 120103 w 138778"/>
                <a:gd name="connsiteY1" fmla="*/ 44558 h 101873"/>
                <a:gd name="connsiteX2" fmla="*/ 115917 w 138778"/>
                <a:gd name="connsiteY2" fmla="*/ 47134 h 101873"/>
                <a:gd name="connsiteX3" fmla="*/ 103682 w 138778"/>
                <a:gd name="connsiteY3" fmla="*/ 60336 h 101873"/>
                <a:gd name="connsiteX4" fmla="*/ 93378 w 138778"/>
                <a:gd name="connsiteY4" fmla="*/ 24595 h 101873"/>
                <a:gd name="connsiteX5" fmla="*/ 86294 w 138778"/>
                <a:gd name="connsiteY5" fmla="*/ 20731 h 101873"/>
                <a:gd name="connsiteX6" fmla="*/ 82430 w 138778"/>
                <a:gd name="connsiteY6" fmla="*/ 24273 h 101873"/>
                <a:gd name="connsiteX7" fmla="*/ 63111 w 138778"/>
                <a:gd name="connsiteY7" fmla="*/ 75470 h 101873"/>
                <a:gd name="connsiteX8" fmla="*/ 49909 w 138778"/>
                <a:gd name="connsiteY8" fmla="*/ 4631 h 101873"/>
                <a:gd name="connsiteX9" fmla="*/ 43469 w 138778"/>
                <a:gd name="connsiteY9" fmla="*/ 123 h 101873"/>
                <a:gd name="connsiteX10" fmla="*/ 38961 w 138778"/>
                <a:gd name="connsiteY10" fmla="*/ 3987 h 101873"/>
                <a:gd name="connsiteX11" fmla="*/ 25115 w 138778"/>
                <a:gd name="connsiteY11" fmla="*/ 44558 h 101873"/>
                <a:gd name="connsiteX12" fmla="*/ 0 w 138778"/>
                <a:gd name="connsiteY12" fmla="*/ 44558 h 101873"/>
                <a:gd name="connsiteX13" fmla="*/ 0 w 138778"/>
                <a:gd name="connsiteY13" fmla="*/ 57438 h 101873"/>
                <a:gd name="connsiteX14" fmla="*/ 29301 w 138778"/>
                <a:gd name="connsiteY14" fmla="*/ 57438 h 101873"/>
                <a:gd name="connsiteX15" fmla="*/ 34775 w 138778"/>
                <a:gd name="connsiteY15" fmla="*/ 52608 h 101873"/>
                <a:gd name="connsiteX16" fmla="*/ 42825 w 138778"/>
                <a:gd name="connsiteY16" fmla="*/ 28137 h 101873"/>
                <a:gd name="connsiteX17" fmla="*/ 55705 w 138778"/>
                <a:gd name="connsiteY17" fmla="*/ 97365 h 101873"/>
                <a:gd name="connsiteX18" fmla="*/ 60857 w 138778"/>
                <a:gd name="connsiteY18" fmla="*/ 101873 h 101873"/>
                <a:gd name="connsiteX19" fmla="*/ 61501 w 138778"/>
                <a:gd name="connsiteY19" fmla="*/ 101873 h 101873"/>
                <a:gd name="connsiteX20" fmla="*/ 66974 w 138778"/>
                <a:gd name="connsiteY20" fmla="*/ 98331 h 101873"/>
                <a:gd name="connsiteX21" fmla="*/ 87582 w 138778"/>
                <a:gd name="connsiteY21" fmla="*/ 44236 h 101873"/>
                <a:gd name="connsiteX22" fmla="*/ 95954 w 138778"/>
                <a:gd name="connsiteY22" fmla="*/ 73216 h 101873"/>
                <a:gd name="connsiteX23" fmla="*/ 103038 w 138778"/>
                <a:gd name="connsiteY23" fmla="*/ 77080 h 101873"/>
                <a:gd name="connsiteX24" fmla="*/ 105614 w 138778"/>
                <a:gd name="connsiteY24" fmla="*/ 75470 h 101873"/>
                <a:gd name="connsiteX25" fmla="*/ 123001 w 138778"/>
                <a:gd name="connsiteY25" fmla="*/ 57438 h 101873"/>
                <a:gd name="connsiteX26" fmla="*/ 138779 w 138778"/>
                <a:gd name="connsiteY26" fmla="*/ 57438 h 101873"/>
                <a:gd name="connsiteX27" fmla="*/ 138779 w 138778"/>
                <a:gd name="connsiteY27" fmla="*/ 44558 h 101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38778" h="101873">
                  <a:moveTo>
                    <a:pt x="138457" y="44558"/>
                  </a:moveTo>
                  <a:lnTo>
                    <a:pt x="120103" y="44558"/>
                  </a:lnTo>
                  <a:cubicBezTo>
                    <a:pt x="118493" y="44880"/>
                    <a:pt x="116883" y="45846"/>
                    <a:pt x="115917" y="47134"/>
                  </a:cubicBezTo>
                  <a:lnTo>
                    <a:pt x="103682" y="60336"/>
                  </a:lnTo>
                  <a:lnTo>
                    <a:pt x="93378" y="24595"/>
                  </a:lnTo>
                  <a:cubicBezTo>
                    <a:pt x="92412" y="21697"/>
                    <a:pt x="89192" y="19765"/>
                    <a:pt x="86294" y="20731"/>
                  </a:cubicBezTo>
                  <a:cubicBezTo>
                    <a:pt x="84684" y="21375"/>
                    <a:pt x="83074" y="22341"/>
                    <a:pt x="82430" y="24273"/>
                  </a:cubicBezTo>
                  <a:lnTo>
                    <a:pt x="63111" y="75470"/>
                  </a:lnTo>
                  <a:lnTo>
                    <a:pt x="49909" y="4631"/>
                  </a:lnTo>
                  <a:cubicBezTo>
                    <a:pt x="49265" y="1411"/>
                    <a:pt x="46367" y="-521"/>
                    <a:pt x="43469" y="123"/>
                  </a:cubicBezTo>
                  <a:cubicBezTo>
                    <a:pt x="41537" y="445"/>
                    <a:pt x="39927" y="2055"/>
                    <a:pt x="38961" y="3987"/>
                  </a:cubicBezTo>
                  <a:lnTo>
                    <a:pt x="25115" y="44558"/>
                  </a:lnTo>
                  <a:lnTo>
                    <a:pt x="0" y="44558"/>
                  </a:lnTo>
                  <a:lnTo>
                    <a:pt x="0" y="57438"/>
                  </a:lnTo>
                  <a:lnTo>
                    <a:pt x="29301" y="57438"/>
                  </a:lnTo>
                  <a:cubicBezTo>
                    <a:pt x="31877" y="57116"/>
                    <a:pt x="34131" y="55184"/>
                    <a:pt x="34775" y="52608"/>
                  </a:cubicBezTo>
                  <a:lnTo>
                    <a:pt x="42825" y="28137"/>
                  </a:lnTo>
                  <a:lnTo>
                    <a:pt x="55705" y="97365"/>
                  </a:lnTo>
                  <a:cubicBezTo>
                    <a:pt x="56027" y="99941"/>
                    <a:pt x="58281" y="101873"/>
                    <a:pt x="60857" y="101873"/>
                  </a:cubicBezTo>
                  <a:lnTo>
                    <a:pt x="61501" y="101873"/>
                  </a:lnTo>
                  <a:cubicBezTo>
                    <a:pt x="63755" y="101873"/>
                    <a:pt x="66009" y="100585"/>
                    <a:pt x="66974" y="98331"/>
                  </a:cubicBezTo>
                  <a:lnTo>
                    <a:pt x="87582" y="44236"/>
                  </a:lnTo>
                  <a:lnTo>
                    <a:pt x="95954" y="73216"/>
                  </a:lnTo>
                  <a:cubicBezTo>
                    <a:pt x="96920" y="76114"/>
                    <a:pt x="99818" y="78046"/>
                    <a:pt x="103038" y="77080"/>
                  </a:cubicBezTo>
                  <a:cubicBezTo>
                    <a:pt x="104004" y="76758"/>
                    <a:pt x="104970" y="76114"/>
                    <a:pt x="105614" y="75470"/>
                  </a:cubicBezTo>
                  <a:lnTo>
                    <a:pt x="123001" y="57438"/>
                  </a:lnTo>
                  <a:lnTo>
                    <a:pt x="138779" y="57438"/>
                  </a:lnTo>
                  <a:lnTo>
                    <a:pt x="138779" y="44558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31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65" name="Graphic 102" descr="Single gear">
            <a:extLst>
              <a:ext uri="{FF2B5EF4-FFF2-40B4-BE49-F238E27FC236}">
                <a16:creationId xmlns:a16="http://schemas.microsoft.com/office/drawing/2014/main" id="{559F75E5-22D6-49EC-8D69-D80ECBB04105}"/>
              </a:ext>
            </a:extLst>
          </p:cNvPr>
          <p:cNvSpPr/>
          <p:nvPr/>
        </p:nvSpPr>
        <p:spPr>
          <a:xfrm>
            <a:off x="7683412" y="1551108"/>
            <a:ext cx="219277" cy="218955"/>
          </a:xfrm>
          <a:custGeom>
            <a:avLst/>
            <a:gdLst>
              <a:gd name="connsiteX0" fmla="*/ 109478 w 219277"/>
              <a:gd name="connsiteY0" fmla="*/ 148117 h 218955"/>
              <a:gd name="connsiteX1" fmla="*/ 70838 w 219277"/>
              <a:gd name="connsiteY1" fmla="*/ 109478 h 218955"/>
              <a:gd name="connsiteX2" fmla="*/ 109478 w 219277"/>
              <a:gd name="connsiteY2" fmla="*/ 70838 h 218955"/>
              <a:gd name="connsiteX3" fmla="*/ 148117 w 219277"/>
              <a:gd name="connsiteY3" fmla="*/ 109478 h 218955"/>
              <a:gd name="connsiteX4" fmla="*/ 109478 w 219277"/>
              <a:gd name="connsiteY4" fmla="*/ 148117 h 218955"/>
              <a:gd name="connsiteX5" fmla="*/ 196416 w 219277"/>
              <a:gd name="connsiteY5" fmla="*/ 85328 h 218955"/>
              <a:gd name="connsiteX6" fmla="*/ 188044 w 219277"/>
              <a:gd name="connsiteY6" fmla="*/ 65365 h 218955"/>
              <a:gd name="connsiteX7" fmla="*/ 196094 w 219277"/>
              <a:gd name="connsiteY7" fmla="*/ 41215 h 218955"/>
              <a:gd name="connsiteX8" fmla="*/ 177740 w 219277"/>
              <a:gd name="connsiteY8" fmla="*/ 22861 h 218955"/>
              <a:gd name="connsiteX9" fmla="*/ 153591 w 219277"/>
              <a:gd name="connsiteY9" fmla="*/ 30911 h 218955"/>
              <a:gd name="connsiteX10" fmla="*/ 133305 w 219277"/>
              <a:gd name="connsiteY10" fmla="*/ 22539 h 218955"/>
              <a:gd name="connsiteX11" fmla="*/ 122357 w 219277"/>
              <a:gd name="connsiteY11" fmla="*/ 0 h 218955"/>
              <a:gd name="connsiteX12" fmla="*/ 96598 w 219277"/>
              <a:gd name="connsiteY12" fmla="*/ 0 h 218955"/>
              <a:gd name="connsiteX13" fmla="*/ 85328 w 219277"/>
              <a:gd name="connsiteY13" fmla="*/ 22539 h 218955"/>
              <a:gd name="connsiteX14" fmla="*/ 65365 w 219277"/>
              <a:gd name="connsiteY14" fmla="*/ 30911 h 218955"/>
              <a:gd name="connsiteX15" fmla="*/ 41215 w 219277"/>
              <a:gd name="connsiteY15" fmla="*/ 22861 h 218955"/>
              <a:gd name="connsiteX16" fmla="*/ 22861 w 219277"/>
              <a:gd name="connsiteY16" fmla="*/ 41215 h 218955"/>
              <a:gd name="connsiteX17" fmla="*/ 30911 w 219277"/>
              <a:gd name="connsiteY17" fmla="*/ 65365 h 218955"/>
              <a:gd name="connsiteX18" fmla="*/ 22539 w 219277"/>
              <a:gd name="connsiteY18" fmla="*/ 85650 h 218955"/>
              <a:gd name="connsiteX19" fmla="*/ 0 w 219277"/>
              <a:gd name="connsiteY19" fmla="*/ 96598 h 218955"/>
              <a:gd name="connsiteX20" fmla="*/ 0 w 219277"/>
              <a:gd name="connsiteY20" fmla="*/ 122357 h 218955"/>
              <a:gd name="connsiteX21" fmla="*/ 22539 w 219277"/>
              <a:gd name="connsiteY21" fmla="*/ 133627 h 218955"/>
              <a:gd name="connsiteX22" fmla="*/ 30911 w 219277"/>
              <a:gd name="connsiteY22" fmla="*/ 153591 h 218955"/>
              <a:gd name="connsiteX23" fmla="*/ 22861 w 219277"/>
              <a:gd name="connsiteY23" fmla="*/ 177740 h 218955"/>
              <a:gd name="connsiteX24" fmla="*/ 41215 w 219277"/>
              <a:gd name="connsiteY24" fmla="*/ 196094 h 218955"/>
              <a:gd name="connsiteX25" fmla="*/ 65365 w 219277"/>
              <a:gd name="connsiteY25" fmla="*/ 188044 h 218955"/>
              <a:gd name="connsiteX26" fmla="*/ 85650 w 219277"/>
              <a:gd name="connsiteY26" fmla="*/ 196416 h 218955"/>
              <a:gd name="connsiteX27" fmla="*/ 96920 w 219277"/>
              <a:gd name="connsiteY27" fmla="*/ 218955 h 218955"/>
              <a:gd name="connsiteX28" fmla="*/ 122679 w 219277"/>
              <a:gd name="connsiteY28" fmla="*/ 218955 h 218955"/>
              <a:gd name="connsiteX29" fmla="*/ 133949 w 219277"/>
              <a:gd name="connsiteY29" fmla="*/ 196416 h 218955"/>
              <a:gd name="connsiteX30" fmla="*/ 153913 w 219277"/>
              <a:gd name="connsiteY30" fmla="*/ 188044 h 218955"/>
              <a:gd name="connsiteX31" fmla="*/ 178062 w 219277"/>
              <a:gd name="connsiteY31" fmla="*/ 196094 h 218955"/>
              <a:gd name="connsiteX32" fmla="*/ 196416 w 219277"/>
              <a:gd name="connsiteY32" fmla="*/ 177740 h 218955"/>
              <a:gd name="connsiteX33" fmla="*/ 188366 w 219277"/>
              <a:gd name="connsiteY33" fmla="*/ 153591 h 218955"/>
              <a:gd name="connsiteX34" fmla="*/ 196738 w 219277"/>
              <a:gd name="connsiteY34" fmla="*/ 133305 h 218955"/>
              <a:gd name="connsiteX35" fmla="*/ 219277 w 219277"/>
              <a:gd name="connsiteY35" fmla="*/ 122035 h 218955"/>
              <a:gd name="connsiteX36" fmla="*/ 219277 w 219277"/>
              <a:gd name="connsiteY36" fmla="*/ 96276 h 218955"/>
              <a:gd name="connsiteX37" fmla="*/ 196416 w 219277"/>
              <a:gd name="connsiteY37" fmla="*/ 85328 h 218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19277" h="218955">
                <a:moveTo>
                  <a:pt x="109478" y="148117"/>
                </a:moveTo>
                <a:cubicBezTo>
                  <a:pt x="88226" y="148117"/>
                  <a:pt x="70838" y="130729"/>
                  <a:pt x="70838" y="109478"/>
                </a:cubicBezTo>
                <a:cubicBezTo>
                  <a:pt x="70838" y="88226"/>
                  <a:pt x="88226" y="70838"/>
                  <a:pt x="109478" y="70838"/>
                </a:cubicBezTo>
                <a:cubicBezTo>
                  <a:pt x="130729" y="70838"/>
                  <a:pt x="148117" y="88226"/>
                  <a:pt x="148117" y="109478"/>
                </a:cubicBezTo>
                <a:cubicBezTo>
                  <a:pt x="148117" y="130729"/>
                  <a:pt x="130729" y="148117"/>
                  <a:pt x="109478" y="148117"/>
                </a:cubicBezTo>
                <a:close/>
                <a:moveTo>
                  <a:pt x="196416" y="85328"/>
                </a:moveTo>
                <a:cubicBezTo>
                  <a:pt x="194484" y="78244"/>
                  <a:pt x="191586" y="71482"/>
                  <a:pt x="188044" y="65365"/>
                </a:cubicBezTo>
                <a:lnTo>
                  <a:pt x="196094" y="41215"/>
                </a:lnTo>
                <a:lnTo>
                  <a:pt x="177740" y="22861"/>
                </a:lnTo>
                <a:lnTo>
                  <a:pt x="153591" y="30911"/>
                </a:lnTo>
                <a:cubicBezTo>
                  <a:pt x="147151" y="27369"/>
                  <a:pt x="140389" y="24471"/>
                  <a:pt x="133305" y="22539"/>
                </a:cubicBezTo>
                <a:lnTo>
                  <a:pt x="122357" y="0"/>
                </a:lnTo>
                <a:lnTo>
                  <a:pt x="96598" y="0"/>
                </a:lnTo>
                <a:lnTo>
                  <a:pt x="85328" y="22539"/>
                </a:lnTo>
                <a:cubicBezTo>
                  <a:pt x="78244" y="24471"/>
                  <a:pt x="71482" y="27369"/>
                  <a:pt x="65365" y="30911"/>
                </a:cubicBezTo>
                <a:lnTo>
                  <a:pt x="41215" y="22861"/>
                </a:lnTo>
                <a:lnTo>
                  <a:pt x="22861" y="41215"/>
                </a:lnTo>
                <a:lnTo>
                  <a:pt x="30911" y="65365"/>
                </a:lnTo>
                <a:cubicBezTo>
                  <a:pt x="27369" y="71804"/>
                  <a:pt x="24471" y="78566"/>
                  <a:pt x="22539" y="85650"/>
                </a:cubicBezTo>
                <a:lnTo>
                  <a:pt x="0" y="96598"/>
                </a:lnTo>
                <a:lnTo>
                  <a:pt x="0" y="122357"/>
                </a:lnTo>
                <a:lnTo>
                  <a:pt x="22539" y="133627"/>
                </a:lnTo>
                <a:cubicBezTo>
                  <a:pt x="24471" y="140711"/>
                  <a:pt x="27369" y="147473"/>
                  <a:pt x="30911" y="153591"/>
                </a:cubicBezTo>
                <a:lnTo>
                  <a:pt x="22861" y="177740"/>
                </a:lnTo>
                <a:lnTo>
                  <a:pt x="41215" y="196094"/>
                </a:lnTo>
                <a:lnTo>
                  <a:pt x="65365" y="188044"/>
                </a:lnTo>
                <a:cubicBezTo>
                  <a:pt x="71804" y="191586"/>
                  <a:pt x="78566" y="194484"/>
                  <a:pt x="85650" y="196416"/>
                </a:cubicBezTo>
                <a:lnTo>
                  <a:pt x="96920" y="218955"/>
                </a:lnTo>
                <a:lnTo>
                  <a:pt x="122679" y="218955"/>
                </a:lnTo>
                <a:lnTo>
                  <a:pt x="133949" y="196416"/>
                </a:lnTo>
                <a:cubicBezTo>
                  <a:pt x="141033" y="194484"/>
                  <a:pt x="147795" y="191586"/>
                  <a:pt x="153913" y="188044"/>
                </a:cubicBezTo>
                <a:lnTo>
                  <a:pt x="178062" y="196094"/>
                </a:lnTo>
                <a:lnTo>
                  <a:pt x="196416" y="177740"/>
                </a:lnTo>
                <a:lnTo>
                  <a:pt x="188366" y="153591"/>
                </a:lnTo>
                <a:cubicBezTo>
                  <a:pt x="191908" y="147151"/>
                  <a:pt x="194806" y="140389"/>
                  <a:pt x="196738" y="133305"/>
                </a:cubicBezTo>
                <a:lnTo>
                  <a:pt x="219277" y="122035"/>
                </a:lnTo>
                <a:lnTo>
                  <a:pt x="219277" y="96276"/>
                </a:lnTo>
                <a:lnTo>
                  <a:pt x="196416" y="85328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317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66" name="Graphic 104" descr="Drama">
            <a:extLst>
              <a:ext uri="{FF2B5EF4-FFF2-40B4-BE49-F238E27FC236}">
                <a16:creationId xmlns:a16="http://schemas.microsoft.com/office/drawing/2014/main" id="{BE52CEF3-9A69-4F9C-9BA8-1FA3A1FA7293}"/>
              </a:ext>
            </a:extLst>
          </p:cNvPr>
          <p:cNvGrpSpPr/>
          <p:nvPr/>
        </p:nvGrpSpPr>
        <p:grpSpPr>
          <a:xfrm>
            <a:off x="8153434" y="3782928"/>
            <a:ext cx="309113" cy="309113"/>
            <a:chOff x="8153434" y="3782928"/>
            <a:chExt cx="309113" cy="309113"/>
          </a:xfrm>
        </p:grpSpPr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310E39A1-18B3-47E8-BE8E-2790FC4E18C7}"/>
                </a:ext>
              </a:extLst>
            </p:cNvPr>
            <p:cNvSpPr/>
            <p:nvPr/>
          </p:nvSpPr>
          <p:spPr>
            <a:xfrm>
              <a:off x="8179193" y="3920418"/>
              <a:ext cx="149957" cy="145771"/>
            </a:xfrm>
            <a:custGeom>
              <a:avLst/>
              <a:gdLst>
                <a:gd name="connsiteX0" fmla="*/ 146507 w 149957"/>
                <a:gd name="connsiteY0" fmla="*/ 41859 h 145771"/>
                <a:gd name="connsiteX1" fmla="*/ 115917 w 149957"/>
                <a:gd name="connsiteY1" fmla="*/ 18676 h 145771"/>
                <a:gd name="connsiteX2" fmla="*/ 104326 w 149957"/>
                <a:gd name="connsiteY2" fmla="*/ 0 h 145771"/>
                <a:gd name="connsiteX3" fmla="*/ 0 w 149957"/>
                <a:gd name="connsiteY3" fmla="*/ 13524 h 145771"/>
                <a:gd name="connsiteX4" fmla="*/ 8694 w 149957"/>
                <a:gd name="connsiteY4" fmla="*/ 83718 h 145771"/>
                <a:gd name="connsiteX5" fmla="*/ 87904 w 149957"/>
                <a:gd name="connsiteY5" fmla="*/ 145219 h 145771"/>
                <a:gd name="connsiteX6" fmla="*/ 149405 w 149957"/>
                <a:gd name="connsiteY6" fmla="*/ 66009 h 145771"/>
                <a:gd name="connsiteX7" fmla="*/ 146507 w 149957"/>
                <a:gd name="connsiteY7" fmla="*/ 41859 h 145771"/>
                <a:gd name="connsiteX8" fmla="*/ 88870 w 149957"/>
                <a:gd name="connsiteY8" fmla="*/ 35419 h 145771"/>
                <a:gd name="connsiteX9" fmla="*/ 97886 w 149957"/>
                <a:gd name="connsiteY9" fmla="*/ 33165 h 145771"/>
                <a:gd name="connsiteX10" fmla="*/ 113019 w 149957"/>
                <a:gd name="connsiteY10" fmla="*/ 42503 h 145771"/>
                <a:gd name="connsiteX11" fmla="*/ 115273 w 149957"/>
                <a:gd name="connsiteY11" fmla="*/ 51519 h 145771"/>
                <a:gd name="connsiteX12" fmla="*/ 109800 w 149957"/>
                <a:gd name="connsiteY12" fmla="*/ 54739 h 145771"/>
                <a:gd name="connsiteX13" fmla="*/ 106580 w 149957"/>
                <a:gd name="connsiteY13" fmla="*/ 53773 h 145771"/>
                <a:gd name="connsiteX14" fmla="*/ 91446 w 149957"/>
                <a:gd name="connsiteY14" fmla="*/ 44435 h 145771"/>
                <a:gd name="connsiteX15" fmla="*/ 88870 w 149957"/>
                <a:gd name="connsiteY15" fmla="*/ 35419 h 145771"/>
                <a:gd name="connsiteX16" fmla="*/ 38639 w 149957"/>
                <a:gd name="connsiteY16" fmla="*/ 52485 h 145771"/>
                <a:gd name="connsiteX17" fmla="*/ 50231 w 149957"/>
                <a:gd name="connsiteY17" fmla="*/ 39283 h 145771"/>
                <a:gd name="connsiteX18" fmla="*/ 59247 w 149957"/>
                <a:gd name="connsiteY18" fmla="*/ 38639 h 145771"/>
                <a:gd name="connsiteX19" fmla="*/ 59891 w 149957"/>
                <a:gd name="connsiteY19" fmla="*/ 47655 h 145771"/>
                <a:gd name="connsiteX20" fmla="*/ 48299 w 149957"/>
                <a:gd name="connsiteY20" fmla="*/ 60857 h 145771"/>
                <a:gd name="connsiteX21" fmla="*/ 43469 w 149957"/>
                <a:gd name="connsiteY21" fmla="*/ 63111 h 145771"/>
                <a:gd name="connsiteX22" fmla="*/ 39283 w 149957"/>
                <a:gd name="connsiteY22" fmla="*/ 61501 h 145771"/>
                <a:gd name="connsiteX23" fmla="*/ 38639 w 149957"/>
                <a:gd name="connsiteY23" fmla="*/ 52485 h 145771"/>
                <a:gd name="connsiteX24" fmla="*/ 119781 w 149957"/>
                <a:gd name="connsiteY24" fmla="*/ 102072 h 145771"/>
                <a:gd name="connsiteX25" fmla="*/ 110766 w 149957"/>
                <a:gd name="connsiteY25" fmla="*/ 100784 h 145771"/>
                <a:gd name="connsiteX26" fmla="*/ 80820 w 149957"/>
                <a:gd name="connsiteY26" fmla="*/ 88226 h 145771"/>
                <a:gd name="connsiteX27" fmla="*/ 55061 w 149957"/>
                <a:gd name="connsiteY27" fmla="*/ 107868 h 145771"/>
                <a:gd name="connsiteX28" fmla="*/ 49265 w 149957"/>
                <a:gd name="connsiteY28" fmla="*/ 111731 h 145771"/>
                <a:gd name="connsiteX29" fmla="*/ 46689 w 149957"/>
                <a:gd name="connsiteY29" fmla="*/ 111087 h 145771"/>
                <a:gd name="connsiteX30" fmla="*/ 43147 w 149957"/>
                <a:gd name="connsiteY30" fmla="*/ 102716 h 145771"/>
                <a:gd name="connsiteX31" fmla="*/ 79210 w 149957"/>
                <a:gd name="connsiteY31" fmla="*/ 75346 h 145771"/>
                <a:gd name="connsiteX32" fmla="*/ 121069 w 149957"/>
                <a:gd name="connsiteY32" fmla="*/ 93056 h 145771"/>
                <a:gd name="connsiteX33" fmla="*/ 119781 w 149957"/>
                <a:gd name="connsiteY33" fmla="*/ 102072 h 145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49957" h="145771">
                  <a:moveTo>
                    <a:pt x="146507" y="41859"/>
                  </a:moveTo>
                  <a:cubicBezTo>
                    <a:pt x="134915" y="36707"/>
                    <a:pt x="124289" y="28979"/>
                    <a:pt x="115917" y="18676"/>
                  </a:cubicBezTo>
                  <a:cubicBezTo>
                    <a:pt x="111087" y="12880"/>
                    <a:pt x="107224" y="6762"/>
                    <a:pt x="104326" y="0"/>
                  </a:cubicBezTo>
                  <a:lnTo>
                    <a:pt x="0" y="13524"/>
                  </a:lnTo>
                  <a:lnTo>
                    <a:pt x="8694" y="83718"/>
                  </a:lnTo>
                  <a:cubicBezTo>
                    <a:pt x="13524" y="122679"/>
                    <a:pt x="48943" y="150049"/>
                    <a:pt x="87904" y="145219"/>
                  </a:cubicBezTo>
                  <a:cubicBezTo>
                    <a:pt x="126865" y="140389"/>
                    <a:pt x="154235" y="104970"/>
                    <a:pt x="149405" y="66009"/>
                  </a:cubicBezTo>
                  <a:lnTo>
                    <a:pt x="146507" y="41859"/>
                  </a:lnTo>
                  <a:close/>
                  <a:moveTo>
                    <a:pt x="88870" y="35419"/>
                  </a:moveTo>
                  <a:cubicBezTo>
                    <a:pt x="90802" y="32521"/>
                    <a:pt x="94666" y="31555"/>
                    <a:pt x="97886" y="33165"/>
                  </a:cubicBezTo>
                  <a:lnTo>
                    <a:pt x="113019" y="42503"/>
                  </a:lnTo>
                  <a:cubicBezTo>
                    <a:pt x="115917" y="44435"/>
                    <a:pt x="116883" y="48299"/>
                    <a:pt x="115273" y="51519"/>
                  </a:cubicBezTo>
                  <a:cubicBezTo>
                    <a:pt x="113985" y="53451"/>
                    <a:pt x="112053" y="54739"/>
                    <a:pt x="109800" y="54739"/>
                  </a:cubicBezTo>
                  <a:cubicBezTo>
                    <a:pt x="108512" y="54739"/>
                    <a:pt x="107546" y="54417"/>
                    <a:pt x="106580" y="53773"/>
                  </a:cubicBezTo>
                  <a:lnTo>
                    <a:pt x="91446" y="44435"/>
                  </a:lnTo>
                  <a:cubicBezTo>
                    <a:pt x="88226" y="42503"/>
                    <a:pt x="87260" y="38639"/>
                    <a:pt x="88870" y="35419"/>
                  </a:cubicBezTo>
                  <a:moveTo>
                    <a:pt x="38639" y="52485"/>
                  </a:moveTo>
                  <a:lnTo>
                    <a:pt x="50231" y="39283"/>
                  </a:lnTo>
                  <a:cubicBezTo>
                    <a:pt x="52485" y="36707"/>
                    <a:pt x="56671" y="36385"/>
                    <a:pt x="59247" y="38639"/>
                  </a:cubicBezTo>
                  <a:cubicBezTo>
                    <a:pt x="61823" y="40893"/>
                    <a:pt x="62145" y="45079"/>
                    <a:pt x="59891" y="47655"/>
                  </a:cubicBezTo>
                  <a:lnTo>
                    <a:pt x="48299" y="60857"/>
                  </a:lnTo>
                  <a:cubicBezTo>
                    <a:pt x="47011" y="62145"/>
                    <a:pt x="45401" y="63111"/>
                    <a:pt x="43469" y="63111"/>
                  </a:cubicBezTo>
                  <a:cubicBezTo>
                    <a:pt x="41859" y="63111"/>
                    <a:pt x="40571" y="62467"/>
                    <a:pt x="39283" y="61501"/>
                  </a:cubicBezTo>
                  <a:cubicBezTo>
                    <a:pt x="36707" y="59247"/>
                    <a:pt x="36385" y="55061"/>
                    <a:pt x="38639" y="52485"/>
                  </a:cubicBezTo>
                  <a:moveTo>
                    <a:pt x="119781" y="102072"/>
                  </a:moveTo>
                  <a:cubicBezTo>
                    <a:pt x="116883" y="104326"/>
                    <a:pt x="113019" y="103682"/>
                    <a:pt x="110766" y="100784"/>
                  </a:cubicBezTo>
                  <a:cubicBezTo>
                    <a:pt x="103682" y="91446"/>
                    <a:pt x="92412" y="86616"/>
                    <a:pt x="80820" y="88226"/>
                  </a:cubicBezTo>
                  <a:cubicBezTo>
                    <a:pt x="69228" y="89514"/>
                    <a:pt x="59569" y="97242"/>
                    <a:pt x="55061" y="107868"/>
                  </a:cubicBezTo>
                  <a:cubicBezTo>
                    <a:pt x="54095" y="110444"/>
                    <a:pt x="51519" y="111731"/>
                    <a:pt x="49265" y="111731"/>
                  </a:cubicBezTo>
                  <a:cubicBezTo>
                    <a:pt x="48299" y="111731"/>
                    <a:pt x="47655" y="111409"/>
                    <a:pt x="46689" y="111087"/>
                  </a:cubicBezTo>
                  <a:cubicBezTo>
                    <a:pt x="43469" y="109800"/>
                    <a:pt x="41859" y="105936"/>
                    <a:pt x="43147" y="102716"/>
                  </a:cubicBezTo>
                  <a:cubicBezTo>
                    <a:pt x="49587" y="87904"/>
                    <a:pt x="63433" y="77278"/>
                    <a:pt x="79210" y="75346"/>
                  </a:cubicBezTo>
                  <a:cubicBezTo>
                    <a:pt x="95310" y="73414"/>
                    <a:pt x="111087" y="80176"/>
                    <a:pt x="121069" y="93056"/>
                  </a:cubicBezTo>
                  <a:cubicBezTo>
                    <a:pt x="123323" y="95954"/>
                    <a:pt x="122679" y="100140"/>
                    <a:pt x="119781" y="102072"/>
                  </a:cubicBezTo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31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DF1E0C27-B33B-441B-936F-08EF82879416}"/>
                </a:ext>
              </a:extLst>
            </p:cNvPr>
            <p:cNvSpPr/>
            <p:nvPr/>
          </p:nvSpPr>
          <p:spPr>
            <a:xfrm>
              <a:off x="8288965" y="3808687"/>
              <a:ext cx="147499" cy="148090"/>
            </a:xfrm>
            <a:custGeom>
              <a:avLst/>
              <a:gdLst>
                <a:gd name="connsiteX0" fmla="*/ 6789 w 147499"/>
                <a:gd name="connsiteY0" fmla="*/ 0 h 148090"/>
                <a:gd name="connsiteX1" fmla="*/ 349 w 147499"/>
                <a:gd name="connsiteY1" fmla="*/ 70516 h 148090"/>
                <a:gd name="connsiteX2" fmla="*/ 64104 w 147499"/>
                <a:gd name="connsiteY2" fmla="*/ 147795 h 148090"/>
                <a:gd name="connsiteX3" fmla="*/ 141060 w 147499"/>
                <a:gd name="connsiteY3" fmla="*/ 83718 h 148090"/>
                <a:gd name="connsiteX4" fmla="*/ 147500 w 147499"/>
                <a:gd name="connsiteY4" fmla="*/ 13202 h 148090"/>
                <a:gd name="connsiteX5" fmla="*/ 6789 w 147499"/>
                <a:gd name="connsiteY5" fmla="*/ 0 h 148090"/>
                <a:gd name="connsiteX6" fmla="*/ 38666 w 147499"/>
                <a:gd name="connsiteY6" fmla="*/ 39283 h 148090"/>
                <a:gd name="connsiteX7" fmla="*/ 56376 w 147499"/>
                <a:gd name="connsiteY7" fmla="*/ 40893 h 148090"/>
                <a:gd name="connsiteX8" fmla="*/ 62172 w 147499"/>
                <a:gd name="connsiteY8" fmla="*/ 47977 h 148090"/>
                <a:gd name="connsiteX9" fmla="*/ 55732 w 147499"/>
                <a:gd name="connsiteY9" fmla="*/ 53773 h 148090"/>
                <a:gd name="connsiteX10" fmla="*/ 55088 w 147499"/>
                <a:gd name="connsiteY10" fmla="*/ 53773 h 148090"/>
                <a:gd name="connsiteX11" fmla="*/ 37378 w 147499"/>
                <a:gd name="connsiteY11" fmla="*/ 52163 h 148090"/>
                <a:gd name="connsiteX12" fmla="*/ 31582 w 147499"/>
                <a:gd name="connsiteY12" fmla="*/ 45079 h 148090"/>
                <a:gd name="connsiteX13" fmla="*/ 38666 w 147499"/>
                <a:gd name="connsiteY13" fmla="*/ 39283 h 148090"/>
                <a:gd name="connsiteX14" fmla="*/ 107895 w 147499"/>
                <a:gd name="connsiteY14" fmla="*/ 101750 h 148090"/>
                <a:gd name="connsiteX15" fmla="*/ 70866 w 147499"/>
                <a:gd name="connsiteY15" fmla="*/ 121069 h 148090"/>
                <a:gd name="connsiteX16" fmla="*/ 66680 w 147499"/>
                <a:gd name="connsiteY16" fmla="*/ 120747 h 148090"/>
                <a:gd name="connsiteX17" fmla="*/ 29650 w 147499"/>
                <a:gd name="connsiteY17" fmla="*/ 94666 h 148090"/>
                <a:gd name="connsiteX18" fmla="*/ 32870 w 147499"/>
                <a:gd name="connsiteY18" fmla="*/ 85972 h 148090"/>
                <a:gd name="connsiteX19" fmla="*/ 41564 w 147499"/>
                <a:gd name="connsiteY19" fmla="*/ 89192 h 148090"/>
                <a:gd name="connsiteX20" fmla="*/ 67968 w 147499"/>
                <a:gd name="connsiteY20" fmla="*/ 107868 h 148090"/>
                <a:gd name="connsiteX21" fmla="*/ 97591 w 147499"/>
                <a:gd name="connsiteY21" fmla="*/ 94344 h 148090"/>
                <a:gd name="connsiteX22" fmla="*/ 106607 w 147499"/>
                <a:gd name="connsiteY22" fmla="*/ 92734 h 148090"/>
                <a:gd name="connsiteX23" fmla="*/ 107895 w 147499"/>
                <a:gd name="connsiteY23" fmla="*/ 101750 h 148090"/>
                <a:gd name="connsiteX24" fmla="*/ 108539 w 147499"/>
                <a:gd name="connsiteY24" fmla="*/ 58603 h 148090"/>
                <a:gd name="connsiteX25" fmla="*/ 107895 w 147499"/>
                <a:gd name="connsiteY25" fmla="*/ 58603 h 148090"/>
                <a:gd name="connsiteX26" fmla="*/ 90185 w 147499"/>
                <a:gd name="connsiteY26" fmla="*/ 56993 h 148090"/>
                <a:gd name="connsiteX27" fmla="*/ 84389 w 147499"/>
                <a:gd name="connsiteY27" fmla="*/ 49909 h 148090"/>
                <a:gd name="connsiteX28" fmla="*/ 91473 w 147499"/>
                <a:gd name="connsiteY28" fmla="*/ 44113 h 148090"/>
                <a:gd name="connsiteX29" fmla="*/ 109183 w 147499"/>
                <a:gd name="connsiteY29" fmla="*/ 45723 h 148090"/>
                <a:gd name="connsiteX30" fmla="*/ 114979 w 147499"/>
                <a:gd name="connsiteY30" fmla="*/ 52807 h 148090"/>
                <a:gd name="connsiteX31" fmla="*/ 108539 w 147499"/>
                <a:gd name="connsiteY31" fmla="*/ 58603 h 148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7499" h="148090">
                  <a:moveTo>
                    <a:pt x="6789" y="0"/>
                  </a:moveTo>
                  <a:lnTo>
                    <a:pt x="349" y="70516"/>
                  </a:lnTo>
                  <a:cubicBezTo>
                    <a:pt x="-3515" y="109478"/>
                    <a:pt x="25143" y="144253"/>
                    <a:pt x="64104" y="147795"/>
                  </a:cubicBezTo>
                  <a:cubicBezTo>
                    <a:pt x="103065" y="151337"/>
                    <a:pt x="137518" y="122679"/>
                    <a:pt x="141060" y="83718"/>
                  </a:cubicBezTo>
                  <a:lnTo>
                    <a:pt x="147500" y="13202"/>
                  </a:lnTo>
                  <a:lnTo>
                    <a:pt x="6789" y="0"/>
                  </a:lnTo>
                  <a:close/>
                  <a:moveTo>
                    <a:pt x="38666" y="39283"/>
                  </a:moveTo>
                  <a:lnTo>
                    <a:pt x="56376" y="40893"/>
                  </a:lnTo>
                  <a:cubicBezTo>
                    <a:pt x="59918" y="41215"/>
                    <a:pt x="62494" y="44435"/>
                    <a:pt x="62172" y="47977"/>
                  </a:cubicBezTo>
                  <a:cubicBezTo>
                    <a:pt x="61850" y="51197"/>
                    <a:pt x="58952" y="53773"/>
                    <a:pt x="55732" y="53773"/>
                  </a:cubicBezTo>
                  <a:cubicBezTo>
                    <a:pt x="55410" y="53773"/>
                    <a:pt x="55410" y="53773"/>
                    <a:pt x="55088" y="53773"/>
                  </a:cubicBezTo>
                  <a:lnTo>
                    <a:pt x="37378" y="52163"/>
                  </a:lnTo>
                  <a:cubicBezTo>
                    <a:pt x="33836" y="51841"/>
                    <a:pt x="31260" y="48621"/>
                    <a:pt x="31582" y="45079"/>
                  </a:cubicBezTo>
                  <a:cubicBezTo>
                    <a:pt x="31904" y="41537"/>
                    <a:pt x="35124" y="38961"/>
                    <a:pt x="38666" y="39283"/>
                  </a:cubicBezTo>
                  <a:moveTo>
                    <a:pt x="107895" y="101750"/>
                  </a:moveTo>
                  <a:cubicBezTo>
                    <a:pt x="99201" y="113663"/>
                    <a:pt x="85355" y="121069"/>
                    <a:pt x="70866" y="121069"/>
                  </a:cubicBezTo>
                  <a:cubicBezTo>
                    <a:pt x="69578" y="121069"/>
                    <a:pt x="67968" y="121069"/>
                    <a:pt x="66680" y="120747"/>
                  </a:cubicBezTo>
                  <a:cubicBezTo>
                    <a:pt x="50580" y="119137"/>
                    <a:pt x="36412" y="109156"/>
                    <a:pt x="29650" y="94666"/>
                  </a:cubicBezTo>
                  <a:cubicBezTo>
                    <a:pt x="28040" y="91446"/>
                    <a:pt x="29650" y="87582"/>
                    <a:pt x="32870" y="85972"/>
                  </a:cubicBezTo>
                  <a:cubicBezTo>
                    <a:pt x="36090" y="84362"/>
                    <a:pt x="39954" y="85972"/>
                    <a:pt x="41564" y="89192"/>
                  </a:cubicBezTo>
                  <a:cubicBezTo>
                    <a:pt x="46394" y="99818"/>
                    <a:pt x="56698" y="106902"/>
                    <a:pt x="67968" y="107868"/>
                  </a:cubicBezTo>
                  <a:cubicBezTo>
                    <a:pt x="79559" y="108834"/>
                    <a:pt x="90829" y="103682"/>
                    <a:pt x="97591" y="94344"/>
                  </a:cubicBezTo>
                  <a:cubicBezTo>
                    <a:pt x="99523" y="91446"/>
                    <a:pt x="103709" y="90802"/>
                    <a:pt x="106607" y="92734"/>
                  </a:cubicBezTo>
                  <a:cubicBezTo>
                    <a:pt x="109183" y="94666"/>
                    <a:pt x="109827" y="98852"/>
                    <a:pt x="107895" y="101750"/>
                  </a:cubicBezTo>
                  <a:moveTo>
                    <a:pt x="108539" y="58603"/>
                  </a:moveTo>
                  <a:cubicBezTo>
                    <a:pt x="108217" y="58603"/>
                    <a:pt x="108217" y="58603"/>
                    <a:pt x="107895" y="58603"/>
                  </a:cubicBezTo>
                  <a:lnTo>
                    <a:pt x="90185" y="56993"/>
                  </a:lnTo>
                  <a:cubicBezTo>
                    <a:pt x="86643" y="56671"/>
                    <a:pt x="84067" y="53451"/>
                    <a:pt x="84389" y="49909"/>
                  </a:cubicBezTo>
                  <a:cubicBezTo>
                    <a:pt x="84711" y="46367"/>
                    <a:pt x="87931" y="43791"/>
                    <a:pt x="91473" y="44113"/>
                  </a:cubicBezTo>
                  <a:lnTo>
                    <a:pt x="109183" y="45723"/>
                  </a:lnTo>
                  <a:cubicBezTo>
                    <a:pt x="112725" y="46045"/>
                    <a:pt x="115301" y="49265"/>
                    <a:pt x="114979" y="52807"/>
                  </a:cubicBezTo>
                  <a:cubicBezTo>
                    <a:pt x="114657" y="56027"/>
                    <a:pt x="111759" y="58603"/>
                    <a:pt x="108539" y="58603"/>
                  </a:cubicBezTo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31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69" name="Graphic 115" descr="Shopping bag">
            <a:extLst>
              <a:ext uri="{FF2B5EF4-FFF2-40B4-BE49-F238E27FC236}">
                <a16:creationId xmlns:a16="http://schemas.microsoft.com/office/drawing/2014/main" id="{07461FA8-0201-41C3-A842-02D2C6864BFD}"/>
              </a:ext>
            </a:extLst>
          </p:cNvPr>
          <p:cNvSpPr/>
          <p:nvPr/>
        </p:nvSpPr>
        <p:spPr>
          <a:xfrm>
            <a:off x="8205262" y="2657358"/>
            <a:ext cx="205806" cy="283353"/>
          </a:xfrm>
          <a:custGeom>
            <a:avLst/>
            <a:gdLst>
              <a:gd name="connsiteX0" fmla="*/ 168093 w 205806"/>
              <a:gd name="connsiteY0" fmla="*/ 255018 h 283353"/>
              <a:gd name="connsiteX1" fmla="*/ 176787 w 205806"/>
              <a:gd name="connsiteY1" fmla="*/ 117849 h 283353"/>
              <a:gd name="connsiteX2" fmla="*/ 185803 w 205806"/>
              <a:gd name="connsiteY2" fmla="*/ 237309 h 283353"/>
              <a:gd name="connsiteX3" fmla="*/ 168093 w 205806"/>
              <a:gd name="connsiteY3" fmla="*/ 255018 h 283353"/>
              <a:gd name="connsiteX4" fmla="*/ 148129 w 205806"/>
              <a:gd name="connsiteY4" fmla="*/ 264034 h 283353"/>
              <a:gd name="connsiteX5" fmla="*/ 19332 w 205806"/>
              <a:gd name="connsiteY5" fmla="*/ 264034 h 283353"/>
              <a:gd name="connsiteX6" fmla="*/ 30602 w 205806"/>
              <a:gd name="connsiteY6" fmla="*/ 83718 h 283353"/>
              <a:gd name="connsiteX7" fmla="*/ 44770 w 205806"/>
              <a:gd name="connsiteY7" fmla="*/ 83718 h 283353"/>
              <a:gd name="connsiteX8" fmla="*/ 44770 w 205806"/>
              <a:gd name="connsiteY8" fmla="*/ 109478 h 283353"/>
              <a:gd name="connsiteX9" fmla="*/ 51210 w 205806"/>
              <a:gd name="connsiteY9" fmla="*/ 115917 h 283353"/>
              <a:gd name="connsiteX10" fmla="*/ 57649 w 205806"/>
              <a:gd name="connsiteY10" fmla="*/ 109478 h 283353"/>
              <a:gd name="connsiteX11" fmla="*/ 57649 w 205806"/>
              <a:gd name="connsiteY11" fmla="*/ 83718 h 283353"/>
              <a:gd name="connsiteX12" fmla="*/ 122048 w 205806"/>
              <a:gd name="connsiteY12" fmla="*/ 83718 h 283353"/>
              <a:gd name="connsiteX13" fmla="*/ 122048 w 205806"/>
              <a:gd name="connsiteY13" fmla="*/ 109478 h 283353"/>
              <a:gd name="connsiteX14" fmla="*/ 128488 w 205806"/>
              <a:gd name="connsiteY14" fmla="*/ 115917 h 283353"/>
              <a:gd name="connsiteX15" fmla="*/ 134928 w 205806"/>
              <a:gd name="connsiteY15" fmla="*/ 109478 h 283353"/>
              <a:gd name="connsiteX16" fmla="*/ 134928 w 205806"/>
              <a:gd name="connsiteY16" fmla="*/ 83718 h 283353"/>
              <a:gd name="connsiteX17" fmla="*/ 159399 w 205806"/>
              <a:gd name="connsiteY17" fmla="*/ 83718 h 283353"/>
              <a:gd name="connsiteX18" fmla="*/ 148129 w 205806"/>
              <a:gd name="connsiteY18" fmla="*/ 264034 h 283353"/>
              <a:gd name="connsiteX19" fmla="*/ 57649 w 205806"/>
              <a:gd name="connsiteY19" fmla="*/ 51519 h 283353"/>
              <a:gd name="connsiteX20" fmla="*/ 81155 w 205806"/>
              <a:gd name="connsiteY20" fmla="*/ 20608 h 283353"/>
              <a:gd name="connsiteX21" fmla="*/ 73749 w 205806"/>
              <a:gd name="connsiteY21" fmla="*/ 45079 h 283353"/>
              <a:gd name="connsiteX22" fmla="*/ 73749 w 205806"/>
              <a:gd name="connsiteY22" fmla="*/ 64399 h 283353"/>
              <a:gd name="connsiteX23" fmla="*/ 57649 w 205806"/>
              <a:gd name="connsiteY23" fmla="*/ 64399 h 283353"/>
              <a:gd name="connsiteX24" fmla="*/ 57649 w 205806"/>
              <a:gd name="connsiteY24" fmla="*/ 51519 h 283353"/>
              <a:gd name="connsiteX25" fmla="*/ 98221 w 205806"/>
              <a:gd name="connsiteY25" fmla="*/ 20286 h 283353"/>
              <a:gd name="connsiteX26" fmla="*/ 122048 w 205806"/>
              <a:gd name="connsiteY26" fmla="*/ 51519 h 283353"/>
              <a:gd name="connsiteX27" fmla="*/ 122048 w 205806"/>
              <a:gd name="connsiteY27" fmla="*/ 64399 h 283353"/>
              <a:gd name="connsiteX28" fmla="*/ 86629 w 205806"/>
              <a:gd name="connsiteY28" fmla="*/ 64399 h 283353"/>
              <a:gd name="connsiteX29" fmla="*/ 86629 w 205806"/>
              <a:gd name="connsiteY29" fmla="*/ 45079 h 283353"/>
              <a:gd name="connsiteX30" fmla="*/ 98221 w 205806"/>
              <a:gd name="connsiteY30" fmla="*/ 20286 h 283353"/>
              <a:gd name="connsiteX31" fmla="*/ 118828 w 205806"/>
              <a:gd name="connsiteY31" fmla="*/ 12880 h 283353"/>
              <a:gd name="connsiteX32" fmla="*/ 151027 w 205806"/>
              <a:gd name="connsiteY32" fmla="*/ 45079 h 283353"/>
              <a:gd name="connsiteX33" fmla="*/ 151027 w 205806"/>
              <a:gd name="connsiteY33" fmla="*/ 64399 h 283353"/>
              <a:gd name="connsiteX34" fmla="*/ 134928 w 205806"/>
              <a:gd name="connsiteY34" fmla="*/ 64399 h 283353"/>
              <a:gd name="connsiteX35" fmla="*/ 134928 w 205806"/>
              <a:gd name="connsiteY35" fmla="*/ 51519 h 283353"/>
              <a:gd name="connsiteX36" fmla="*/ 113676 w 205806"/>
              <a:gd name="connsiteY36" fmla="*/ 13202 h 283353"/>
              <a:gd name="connsiteX37" fmla="*/ 118828 w 205806"/>
              <a:gd name="connsiteY37" fmla="*/ 12880 h 283353"/>
              <a:gd name="connsiteX38" fmla="*/ 192886 w 205806"/>
              <a:gd name="connsiteY38" fmla="*/ 76634 h 283353"/>
              <a:gd name="connsiteX39" fmla="*/ 180007 w 205806"/>
              <a:gd name="connsiteY39" fmla="*/ 64399 h 283353"/>
              <a:gd name="connsiteX40" fmla="*/ 166161 w 205806"/>
              <a:gd name="connsiteY40" fmla="*/ 64399 h 283353"/>
              <a:gd name="connsiteX41" fmla="*/ 179041 w 205806"/>
              <a:gd name="connsiteY41" fmla="*/ 75346 h 283353"/>
              <a:gd name="connsiteX42" fmla="*/ 166161 w 205806"/>
              <a:gd name="connsiteY42" fmla="*/ 64399 h 283353"/>
              <a:gd name="connsiteX43" fmla="*/ 163907 w 205806"/>
              <a:gd name="connsiteY43" fmla="*/ 64399 h 283353"/>
              <a:gd name="connsiteX44" fmla="*/ 163907 w 205806"/>
              <a:gd name="connsiteY44" fmla="*/ 45079 h 283353"/>
              <a:gd name="connsiteX45" fmla="*/ 118828 w 205806"/>
              <a:gd name="connsiteY45" fmla="*/ 0 h 283353"/>
              <a:gd name="connsiteX46" fmla="*/ 95323 w 205806"/>
              <a:gd name="connsiteY46" fmla="*/ 6762 h 283353"/>
              <a:gd name="connsiteX47" fmla="*/ 89849 w 205806"/>
              <a:gd name="connsiteY47" fmla="*/ 6440 h 283353"/>
              <a:gd name="connsiteX48" fmla="*/ 44770 w 205806"/>
              <a:gd name="connsiteY48" fmla="*/ 51519 h 283353"/>
              <a:gd name="connsiteX49" fmla="*/ 44770 w 205806"/>
              <a:gd name="connsiteY49" fmla="*/ 64399 h 283353"/>
              <a:gd name="connsiteX50" fmla="*/ 24806 w 205806"/>
              <a:gd name="connsiteY50" fmla="*/ 64399 h 283353"/>
              <a:gd name="connsiteX51" fmla="*/ 11927 w 205806"/>
              <a:gd name="connsiteY51" fmla="*/ 76634 h 283353"/>
              <a:gd name="connsiteX52" fmla="*/ 13 w 205806"/>
              <a:gd name="connsiteY52" fmla="*/ 269830 h 283353"/>
              <a:gd name="connsiteX53" fmla="*/ 12893 w 205806"/>
              <a:gd name="connsiteY53" fmla="*/ 283354 h 283353"/>
              <a:gd name="connsiteX54" fmla="*/ 154569 w 205806"/>
              <a:gd name="connsiteY54" fmla="*/ 283354 h 283353"/>
              <a:gd name="connsiteX55" fmla="*/ 161975 w 205806"/>
              <a:gd name="connsiteY55" fmla="*/ 283354 h 283353"/>
              <a:gd name="connsiteX56" fmla="*/ 171313 w 205806"/>
              <a:gd name="connsiteY56" fmla="*/ 279168 h 283353"/>
              <a:gd name="connsiteX57" fmla="*/ 201902 w 205806"/>
              <a:gd name="connsiteY57" fmla="*/ 248900 h 283353"/>
              <a:gd name="connsiteX58" fmla="*/ 205766 w 205806"/>
              <a:gd name="connsiteY58" fmla="*/ 238919 h 283353"/>
              <a:gd name="connsiteX59" fmla="*/ 192886 w 205806"/>
              <a:gd name="connsiteY59" fmla="*/ 76634 h 283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205806" h="283353">
                <a:moveTo>
                  <a:pt x="168093" y="255018"/>
                </a:moveTo>
                <a:lnTo>
                  <a:pt x="176787" y="117849"/>
                </a:lnTo>
                <a:lnTo>
                  <a:pt x="185803" y="237309"/>
                </a:lnTo>
                <a:lnTo>
                  <a:pt x="168093" y="255018"/>
                </a:lnTo>
                <a:close/>
                <a:moveTo>
                  <a:pt x="148129" y="264034"/>
                </a:moveTo>
                <a:lnTo>
                  <a:pt x="19332" y="264034"/>
                </a:lnTo>
                <a:lnTo>
                  <a:pt x="30602" y="83718"/>
                </a:lnTo>
                <a:lnTo>
                  <a:pt x="44770" y="83718"/>
                </a:lnTo>
                <a:lnTo>
                  <a:pt x="44770" y="109478"/>
                </a:lnTo>
                <a:cubicBezTo>
                  <a:pt x="44770" y="113019"/>
                  <a:pt x="47668" y="115917"/>
                  <a:pt x="51210" y="115917"/>
                </a:cubicBezTo>
                <a:cubicBezTo>
                  <a:pt x="54752" y="115917"/>
                  <a:pt x="57649" y="113019"/>
                  <a:pt x="57649" y="109478"/>
                </a:cubicBezTo>
                <a:lnTo>
                  <a:pt x="57649" y="83718"/>
                </a:lnTo>
                <a:lnTo>
                  <a:pt x="122048" y="83718"/>
                </a:lnTo>
                <a:lnTo>
                  <a:pt x="122048" y="109478"/>
                </a:lnTo>
                <a:cubicBezTo>
                  <a:pt x="122048" y="113019"/>
                  <a:pt x="124946" y="115917"/>
                  <a:pt x="128488" y="115917"/>
                </a:cubicBezTo>
                <a:cubicBezTo>
                  <a:pt x="132030" y="115917"/>
                  <a:pt x="134928" y="113019"/>
                  <a:pt x="134928" y="109478"/>
                </a:cubicBezTo>
                <a:lnTo>
                  <a:pt x="134928" y="83718"/>
                </a:lnTo>
                <a:lnTo>
                  <a:pt x="159399" y="83718"/>
                </a:lnTo>
                <a:lnTo>
                  <a:pt x="148129" y="264034"/>
                </a:lnTo>
                <a:close/>
                <a:moveTo>
                  <a:pt x="57649" y="51519"/>
                </a:moveTo>
                <a:cubicBezTo>
                  <a:pt x="57649" y="36707"/>
                  <a:pt x="67631" y="24471"/>
                  <a:pt x="81155" y="20608"/>
                </a:cubicBezTo>
                <a:cubicBezTo>
                  <a:pt x="76325" y="27691"/>
                  <a:pt x="73749" y="36063"/>
                  <a:pt x="73749" y="45079"/>
                </a:cubicBezTo>
                <a:lnTo>
                  <a:pt x="73749" y="64399"/>
                </a:lnTo>
                <a:lnTo>
                  <a:pt x="57649" y="64399"/>
                </a:lnTo>
                <a:lnTo>
                  <a:pt x="57649" y="51519"/>
                </a:lnTo>
                <a:close/>
                <a:moveTo>
                  <a:pt x="98221" y="20286"/>
                </a:moveTo>
                <a:cubicBezTo>
                  <a:pt x="112066" y="23827"/>
                  <a:pt x="122048" y="36385"/>
                  <a:pt x="122048" y="51519"/>
                </a:cubicBezTo>
                <a:lnTo>
                  <a:pt x="122048" y="64399"/>
                </a:lnTo>
                <a:lnTo>
                  <a:pt x="86629" y="64399"/>
                </a:lnTo>
                <a:lnTo>
                  <a:pt x="86629" y="45079"/>
                </a:lnTo>
                <a:cubicBezTo>
                  <a:pt x="86629" y="35097"/>
                  <a:pt x="91137" y="26403"/>
                  <a:pt x="98221" y="20286"/>
                </a:cubicBezTo>
                <a:close/>
                <a:moveTo>
                  <a:pt x="118828" y="12880"/>
                </a:moveTo>
                <a:cubicBezTo>
                  <a:pt x="136538" y="12880"/>
                  <a:pt x="151027" y="27369"/>
                  <a:pt x="151027" y="45079"/>
                </a:cubicBezTo>
                <a:lnTo>
                  <a:pt x="151027" y="64399"/>
                </a:lnTo>
                <a:lnTo>
                  <a:pt x="134928" y="64399"/>
                </a:lnTo>
                <a:lnTo>
                  <a:pt x="134928" y="51519"/>
                </a:lnTo>
                <a:cubicBezTo>
                  <a:pt x="134928" y="35419"/>
                  <a:pt x="126556" y="21252"/>
                  <a:pt x="113676" y="13202"/>
                </a:cubicBezTo>
                <a:cubicBezTo>
                  <a:pt x="115286" y="13202"/>
                  <a:pt x="117218" y="12880"/>
                  <a:pt x="118828" y="12880"/>
                </a:cubicBezTo>
                <a:close/>
                <a:moveTo>
                  <a:pt x="192886" y="76634"/>
                </a:moveTo>
                <a:cubicBezTo>
                  <a:pt x="192564" y="69872"/>
                  <a:pt x="186769" y="64399"/>
                  <a:pt x="180007" y="64399"/>
                </a:cubicBezTo>
                <a:lnTo>
                  <a:pt x="166161" y="64399"/>
                </a:lnTo>
                <a:cubicBezTo>
                  <a:pt x="172601" y="64399"/>
                  <a:pt x="178075" y="69228"/>
                  <a:pt x="179041" y="75346"/>
                </a:cubicBezTo>
                <a:cubicBezTo>
                  <a:pt x="178075" y="69228"/>
                  <a:pt x="172923" y="64399"/>
                  <a:pt x="166161" y="64399"/>
                </a:cubicBezTo>
                <a:lnTo>
                  <a:pt x="163907" y="64399"/>
                </a:lnTo>
                <a:lnTo>
                  <a:pt x="163907" y="45079"/>
                </a:lnTo>
                <a:cubicBezTo>
                  <a:pt x="163907" y="20286"/>
                  <a:pt x="143622" y="0"/>
                  <a:pt x="118828" y="0"/>
                </a:cubicBezTo>
                <a:cubicBezTo>
                  <a:pt x="110134" y="0"/>
                  <a:pt x="102084" y="2576"/>
                  <a:pt x="95323" y="6762"/>
                </a:cubicBezTo>
                <a:cubicBezTo>
                  <a:pt x="93391" y="6440"/>
                  <a:pt x="91781" y="6440"/>
                  <a:pt x="89849" y="6440"/>
                </a:cubicBezTo>
                <a:cubicBezTo>
                  <a:pt x="65055" y="6440"/>
                  <a:pt x="44770" y="26725"/>
                  <a:pt x="44770" y="51519"/>
                </a:cubicBezTo>
                <a:lnTo>
                  <a:pt x="44770" y="64399"/>
                </a:lnTo>
                <a:lnTo>
                  <a:pt x="24806" y="64399"/>
                </a:lnTo>
                <a:cubicBezTo>
                  <a:pt x="18044" y="64399"/>
                  <a:pt x="12249" y="69550"/>
                  <a:pt x="11927" y="76634"/>
                </a:cubicBezTo>
                <a:lnTo>
                  <a:pt x="13" y="269830"/>
                </a:lnTo>
                <a:cubicBezTo>
                  <a:pt x="-309" y="277236"/>
                  <a:pt x="5487" y="283354"/>
                  <a:pt x="12893" y="283354"/>
                </a:cubicBezTo>
                <a:lnTo>
                  <a:pt x="154569" y="283354"/>
                </a:lnTo>
                <a:lnTo>
                  <a:pt x="161975" y="283354"/>
                </a:lnTo>
                <a:cubicBezTo>
                  <a:pt x="165517" y="283354"/>
                  <a:pt x="169059" y="281744"/>
                  <a:pt x="171313" y="279168"/>
                </a:cubicBezTo>
                <a:lnTo>
                  <a:pt x="201902" y="248900"/>
                </a:lnTo>
                <a:cubicBezTo>
                  <a:pt x="204478" y="246324"/>
                  <a:pt x="206088" y="242461"/>
                  <a:pt x="205766" y="238919"/>
                </a:cubicBezTo>
                <a:lnTo>
                  <a:pt x="192886" y="76634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317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42" name="Graphic 103" descr="Bullseye">
            <a:extLst>
              <a:ext uri="{FF2B5EF4-FFF2-40B4-BE49-F238E27FC236}">
                <a16:creationId xmlns:a16="http://schemas.microsoft.com/office/drawing/2014/main" id="{35A0661B-E6F2-4756-8D3B-396E67245FE1}"/>
              </a:ext>
            </a:extLst>
          </p:cNvPr>
          <p:cNvGrpSpPr/>
          <p:nvPr/>
        </p:nvGrpSpPr>
        <p:grpSpPr>
          <a:xfrm>
            <a:off x="3748029" y="3463005"/>
            <a:ext cx="726744" cy="726744"/>
            <a:chOff x="3748029" y="3463005"/>
            <a:chExt cx="726744" cy="726744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E2C59353-1F4D-42B5-BB6E-C04E0AC05653}"/>
                </a:ext>
              </a:extLst>
            </p:cNvPr>
            <p:cNvSpPr/>
            <p:nvPr/>
          </p:nvSpPr>
          <p:spPr>
            <a:xfrm>
              <a:off x="4023586" y="3527352"/>
              <a:ext cx="386839" cy="386082"/>
            </a:xfrm>
            <a:custGeom>
              <a:avLst/>
              <a:gdLst>
                <a:gd name="connsiteX0" fmla="*/ 318708 w 386839"/>
                <a:gd name="connsiteY0" fmla="*/ 68132 h 386082"/>
                <a:gd name="connsiteX1" fmla="*/ 311137 w 386839"/>
                <a:gd name="connsiteY1" fmla="*/ 0 h 386082"/>
                <a:gd name="connsiteX2" fmla="*/ 227865 w 386839"/>
                <a:gd name="connsiteY2" fmla="*/ 83273 h 386082"/>
                <a:gd name="connsiteX3" fmla="*/ 232407 w 386839"/>
                <a:gd name="connsiteY3" fmla="*/ 122638 h 386082"/>
                <a:gd name="connsiteX4" fmla="*/ 111283 w 386839"/>
                <a:gd name="connsiteY4" fmla="*/ 243762 h 386082"/>
                <a:gd name="connsiteX5" fmla="*/ 75703 w 386839"/>
                <a:gd name="connsiteY5" fmla="*/ 234678 h 386082"/>
                <a:gd name="connsiteX6" fmla="*/ 0 w 386839"/>
                <a:gd name="connsiteY6" fmla="*/ 310380 h 386082"/>
                <a:gd name="connsiteX7" fmla="*/ 75703 w 386839"/>
                <a:gd name="connsiteY7" fmla="*/ 386083 h 386082"/>
                <a:gd name="connsiteX8" fmla="*/ 151405 w 386839"/>
                <a:gd name="connsiteY8" fmla="*/ 310380 h 386082"/>
                <a:gd name="connsiteX9" fmla="*/ 143078 w 386839"/>
                <a:gd name="connsiteY9" fmla="*/ 275557 h 386082"/>
                <a:gd name="connsiteX10" fmla="*/ 264202 w 386839"/>
                <a:gd name="connsiteY10" fmla="*/ 154433 h 386082"/>
                <a:gd name="connsiteX11" fmla="*/ 303567 w 386839"/>
                <a:gd name="connsiteY11" fmla="*/ 158975 h 386082"/>
                <a:gd name="connsiteX12" fmla="*/ 386840 w 386839"/>
                <a:gd name="connsiteY12" fmla="*/ 75703 h 386082"/>
                <a:gd name="connsiteX13" fmla="*/ 318708 w 386839"/>
                <a:gd name="connsiteY13" fmla="*/ 68132 h 386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86839" h="386082">
                  <a:moveTo>
                    <a:pt x="318708" y="68132"/>
                  </a:moveTo>
                  <a:lnTo>
                    <a:pt x="311137" y="0"/>
                  </a:lnTo>
                  <a:lnTo>
                    <a:pt x="227865" y="83273"/>
                  </a:lnTo>
                  <a:lnTo>
                    <a:pt x="232407" y="122638"/>
                  </a:lnTo>
                  <a:lnTo>
                    <a:pt x="111283" y="243762"/>
                  </a:lnTo>
                  <a:cubicBezTo>
                    <a:pt x="100684" y="238463"/>
                    <a:pt x="88572" y="234678"/>
                    <a:pt x="75703" y="234678"/>
                  </a:cubicBezTo>
                  <a:cubicBezTo>
                    <a:pt x="34066" y="234678"/>
                    <a:pt x="0" y="268744"/>
                    <a:pt x="0" y="310380"/>
                  </a:cubicBezTo>
                  <a:cubicBezTo>
                    <a:pt x="0" y="352017"/>
                    <a:pt x="34066" y="386083"/>
                    <a:pt x="75703" y="386083"/>
                  </a:cubicBezTo>
                  <a:cubicBezTo>
                    <a:pt x="117339" y="386083"/>
                    <a:pt x="151405" y="352017"/>
                    <a:pt x="151405" y="310380"/>
                  </a:cubicBezTo>
                  <a:cubicBezTo>
                    <a:pt x="151405" y="297511"/>
                    <a:pt x="148377" y="286155"/>
                    <a:pt x="143078" y="275557"/>
                  </a:cubicBezTo>
                  <a:lnTo>
                    <a:pt x="264202" y="154433"/>
                  </a:lnTo>
                  <a:lnTo>
                    <a:pt x="303567" y="158975"/>
                  </a:lnTo>
                  <a:lnTo>
                    <a:pt x="386840" y="75703"/>
                  </a:lnTo>
                  <a:lnTo>
                    <a:pt x="318708" y="68132"/>
                  </a:ln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F89EB1EE-AA7B-4875-9864-26431793C20E}"/>
                </a:ext>
              </a:extLst>
            </p:cNvPr>
            <p:cNvSpPr/>
            <p:nvPr/>
          </p:nvSpPr>
          <p:spPr>
            <a:xfrm>
              <a:off x="3812376" y="3550062"/>
              <a:ext cx="575339" cy="575339"/>
            </a:xfrm>
            <a:custGeom>
              <a:avLst/>
              <a:gdLst>
                <a:gd name="connsiteX0" fmla="*/ 535974 w 575339"/>
                <a:gd name="connsiteY0" fmla="*/ 157461 h 575339"/>
                <a:gd name="connsiteX1" fmla="*/ 526132 w 575339"/>
                <a:gd name="connsiteY1" fmla="*/ 168060 h 575339"/>
                <a:gd name="connsiteX2" fmla="*/ 511749 w 575339"/>
                <a:gd name="connsiteY2" fmla="*/ 166546 h 575339"/>
                <a:gd name="connsiteX3" fmla="*/ 495851 w 575339"/>
                <a:gd name="connsiteY3" fmla="*/ 164274 h 575339"/>
                <a:gd name="connsiteX4" fmla="*/ 529918 w 575339"/>
                <a:gd name="connsiteY4" fmla="*/ 287670 h 575339"/>
                <a:gd name="connsiteX5" fmla="*/ 287670 w 575339"/>
                <a:gd name="connsiteY5" fmla="*/ 529918 h 575339"/>
                <a:gd name="connsiteX6" fmla="*/ 45422 w 575339"/>
                <a:gd name="connsiteY6" fmla="*/ 287670 h 575339"/>
                <a:gd name="connsiteX7" fmla="*/ 287670 w 575339"/>
                <a:gd name="connsiteY7" fmla="*/ 45422 h 575339"/>
                <a:gd name="connsiteX8" fmla="*/ 411065 w 575339"/>
                <a:gd name="connsiteY8" fmla="*/ 79488 h 575339"/>
                <a:gd name="connsiteX9" fmla="*/ 409551 w 575339"/>
                <a:gd name="connsiteY9" fmla="*/ 64347 h 575339"/>
                <a:gd name="connsiteX10" fmla="*/ 407279 w 575339"/>
                <a:gd name="connsiteY10" fmla="*/ 49207 h 575339"/>
                <a:gd name="connsiteX11" fmla="*/ 417878 w 575339"/>
                <a:gd name="connsiteY11" fmla="*/ 38608 h 575339"/>
                <a:gd name="connsiteX12" fmla="*/ 423177 w 575339"/>
                <a:gd name="connsiteY12" fmla="*/ 33309 h 575339"/>
                <a:gd name="connsiteX13" fmla="*/ 287670 w 575339"/>
                <a:gd name="connsiteY13" fmla="*/ 0 h 575339"/>
                <a:gd name="connsiteX14" fmla="*/ 0 w 575339"/>
                <a:gd name="connsiteY14" fmla="*/ 287670 h 575339"/>
                <a:gd name="connsiteX15" fmla="*/ 287670 w 575339"/>
                <a:gd name="connsiteY15" fmla="*/ 575339 h 575339"/>
                <a:gd name="connsiteX16" fmla="*/ 575339 w 575339"/>
                <a:gd name="connsiteY16" fmla="*/ 287670 h 575339"/>
                <a:gd name="connsiteX17" fmla="*/ 541273 w 575339"/>
                <a:gd name="connsiteY17" fmla="*/ 152919 h 575339"/>
                <a:gd name="connsiteX18" fmla="*/ 535974 w 575339"/>
                <a:gd name="connsiteY18" fmla="*/ 157461 h 575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75339" h="575339">
                  <a:moveTo>
                    <a:pt x="535974" y="157461"/>
                  </a:moveTo>
                  <a:lnTo>
                    <a:pt x="526132" y="168060"/>
                  </a:lnTo>
                  <a:lnTo>
                    <a:pt x="511749" y="166546"/>
                  </a:lnTo>
                  <a:lnTo>
                    <a:pt x="495851" y="164274"/>
                  </a:lnTo>
                  <a:cubicBezTo>
                    <a:pt x="517048" y="200612"/>
                    <a:pt x="529918" y="242248"/>
                    <a:pt x="529918" y="287670"/>
                  </a:cubicBezTo>
                  <a:cubicBezTo>
                    <a:pt x="529918" y="420906"/>
                    <a:pt x="420906" y="529918"/>
                    <a:pt x="287670" y="529918"/>
                  </a:cubicBezTo>
                  <a:cubicBezTo>
                    <a:pt x="154433" y="529918"/>
                    <a:pt x="45422" y="420906"/>
                    <a:pt x="45422" y="287670"/>
                  </a:cubicBezTo>
                  <a:cubicBezTo>
                    <a:pt x="45422" y="154433"/>
                    <a:pt x="154433" y="45422"/>
                    <a:pt x="287670" y="45422"/>
                  </a:cubicBezTo>
                  <a:cubicBezTo>
                    <a:pt x="332334" y="45422"/>
                    <a:pt x="374727" y="57534"/>
                    <a:pt x="411065" y="79488"/>
                  </a:cubicBezTo>
                  <a:lnTo>
                    <a:pt x="409551" y="64347"/>
                  </a:lnTo>
                  <a:lnTo>
                    <a:pt x="407279" y="49207"/>
                  </a:lnTo>
                  <a:lnTo>
                    <a:pt x="417878" y="38608"/>
                  </a:lnTo>
                  <a:lnTo>
                    <a:pt x="423177" y="33309"/>
                  </a:lnTo>
                  <a:cubicBezTo>
                    <a:pt x="382298" y="12112"/>
                    <a:pt x="336876" y="0"/>
                    <a:pt x="287670" y="0"/>
                  </a:cubicBezTo>
                  <a:cubicBezTo>
                    <a:pt x="128694" y="0"/>
                    <a:pt x="0" y="128694"/>
                    <a:pt x="0" y="287670"/>
                  </a:cubicBezTo>
                  <a:cubicBezTo>
                    <a:pt x="0" y="446645"/>
                    <a:pt x="128694" y="575339"/>
                    <a:pt x="287670" y="575339"/>
                  </a:cubicBezTo>
                  <a:cubicBezTo>
                    <a:pt x="446645" y="575339"/>
                    <a:pt x="575339" y="446645"/>
                    <a:pt x="575339" y="287670"/>
                  </a:cubicBezTo>
                  <a:cubicBezTo>
                    <a:pt x="575339" y="238463"/>
                    <a:pt x="563227" y="193041"/>
                    <a:pt x="541273" y="152919"/>
                  </a:cubicBezTo>
                  <a:lnTo>
                    <a:pt x="535974" y="157461"/>
                  </a:ln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CB70FB53-AEA1-4591-9BDA-400371C8302A}"/>
                </a:ext>
              </a:extLst>
            </p:cNvPr>
            <p:cNvSpPr/>
            <p:nvPr/>
          </p:nvSpPr>
          <p:spPr>
            <a:xfrm>
              <a:off x="3918359" y="3656046"/>
              <a:ext cx="363372" cy="363372"/>
            </a:xfrm>
            <a:custGeom>
              <a:avLst/>
              <a:gdLst>
                <a:gd name="connsiteX0" fmla="*/ 308109 w 363372"/>
                <a:gd name="connsiteY0" fmla="*/ 130208 h 363372"/>
                <a:gd name="connsiteX1" fmla="*/ 317951 w 363372"/>
                <a:gd name="connsiteY1" fmla="*/ 181686 h 363372"/>
                <a:gd name="connsiteX2" fmla="*/ 181686 w 363372"/>
                <a:gd name="connsiteY2" fmla="*/ 317951 h 363372"/>
                <a:gd name="connsiteX3" fmla="*/ 45422 w 363372"/>
                <a:gd name="connsiteY3" fmla="*/ 181686 h 363372"/>
                <a:gd name="connsiteX4" fmla="*/ 181686 w 363372"/>
                <a:gd name="connsiteY4" fmla="*/ 45422 h 363372"/>
                <a:gd name="connsiteX5" fmla="*/ 233164 w 363372"/>
                <a:gd name="connsiteY5" fmla="*/ 55263 h 363372"/>
                <a:gd name="connsiteX6" fmla="*/ 267230 w 363372"/>
                <a:gd name="connsiteY6" fmla="*/ 21197 h 363372"/>
                <a:gd name="connsiteX7" fmla="*/ 181686 w 363372"/>
                <a:gd name="connsiteY7" fmla="*/ 0 h 363372"/>
                <a:gd name="connsiteX8" fmla="*/ 0 w 363372"/>
                <a:gd name="connsiteY8" fmla="*/ 181686 h 363372"/>
                <a:gd name="connsiteX9" fmla="*/ 181686 w 363372"/>
                <a:gd name="connsiteY9" fmla="*/ 363372 h 363372"/>
                <a:gd name="connsiteX10" fmla="*/ 363372 w 363372"/>
                <a:gd name="connsiteY10" fmla="*/ 181686 h 363372"/>
                <a:gd name="connsiteX11" fmla="*/ 342175 w 363372"/>
                <a:gd name="connsiteY11" fmla="*/ 96142 h 363372"/>
                <a:gd name="connsiteX12" fmla="*/ 308109 w 363372"/>
                <a:gd name="connsiteY12" fmla="*/ 130208 h 363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63372" h="363372">
                  <a:moveTo>
                    <a:pt x="308109" y="130208"/>
                  </a:moveTo>
                  <a:cubicBezTo>
                    <a:pt x="314922" y="146106"/>
                    <a:pt x="317951" y="163517"/>
                    <a:pt x="317951" y="181686"/>
                  </a:cubicBezTo>
                  <a:cubicBezTo>
                    <a:pt x="317951" y="256631"/>
                    <a:pt x="256631" y="317951"/>
                    <a:pt x="181686" y="317951"/>
                  </a:cubicBezTo>
                  <a:cubicBezTo>
                    <a:pt x="106741" y="317951"/>
                    <a:pt x="45422" y="256631"/>
                    <a:pt x="45422" y="181686"/>
                  </a:cubicBezTo>
                  <a:cubicBezTo>
                    <a:pt x="45422" y="106741"/>
                    <a:pt x="106741" y="45422"/>
                    <a:pt x="181686" y="45422"/>
                  </a:cubicBezTo>
                  <a:cubicBezTo>
                    <a:pt x="199855" y="45422"/>
                    <a:pt x="217266" y="49207"/>
                    <a:pt x="233164" y="55263"/>
                  </a:cubicBezTo>
                  <a:lnTo>
                    <a:pt x="267230" y="21197"/>
                  </a:lnTo>
                  <a:cubicBezTo>
                    <a:pt x="241491" y="7570"/>
                    <a:pt x="212724" y="0"/>
                    <a:pt x="181686" y="0"/>
                  </a:cubicBezTo>
                  <a:cubicBezTo>
                    <a:pt x="81759" y="0"/>
                    <a:pt x="0" y="81759"/>
                    <a:pt x="0" y="181686"/>
                  </a:cubicBezTo>
                  <a:cubicBezTo>
                    <a:pt x="0" y="281613"/>
                    <a:pt x="81759" y="363372"/>
                    <a:pt x="181686" y="363372"/>
                  </a:cubicBezTo>
                  <a:cubicBezTo>
                    <a:pt x="281613" y="363372"/>
                    <a:pt x="363372" y="281613"/>
                    <a:pt x="363372" y="181686"/>
                  </a:cubicBezTo>
                  <a:cubicBezTo>
                    <a:pt x="363372" y="150648"/>
                    <a:pt x="355802" y="121881"/>
                    <a:pt x="342175" y="96142"/>
                  </a:cubicBezTo>
                  <a:lnTo>
                    <a:pt x="308109" y="130208"/>
                  </a:ln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46" name="Graphic 111" descr="Drama">
            <a:extLst>
              <a:ext uri="{FF2B5EF4-FFF2-40B4-BE49-F238E27FC236}">
                <a16:creationId xmlns:a16="http://schemas.microsoft.com/office/drawing/2014/main" id="{2C2032B5-F27B-4DA2-9EF2-0628DC491059}"/>
              </a:ext>
            </a:extLst>
          </p:cNvPr>
          <p:cNvGrpSpPr/>
          <p:nvPr/>
        </p:nvGrpSpPr>
        <p:grpSpPr>
          <a:xfrm>
            <a:off x="5753539" y="3322223"/>
            <a:ext cx="509054" cy="509054"/>
            <a:chOff x="5753539" y="3322223"/>
            <a:chExt cx="509054" cy="509054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89A78FD6-2460-4ABD-87D3-867FA58C7225}"/>
                </a:ext>
              </a:extLst>
            </p:cNvPr>
            <p:cNvSpPr/>
            <p:nvPr/>
          </p:nvSpPr>
          <p:spPr>
            <a:xfrm>
              <a:off x="5795960" y="3548645"/>
              <a:ext cx="246952" cy="240059"/>
            </a:xfrm>
            <a:custGeom>
              <a:avLst/>
              <a:gdLst>
                <a:gd name="connsiteX0" fmla="*/ 241270 w 246952"/>
                <a:gd name="connsiteY0" fmla="*/ 68934 h 240059"/>
                <a:gd name="connsiteX1" fmla="*/ 190895 w 246952"/>
                <a:gd name="connsiteY1" fmla="*/ 30755 h 240059"/>
                <a:gd name="connsiteX2" fmla="*/ 171806 w 246952"/>
                <a:gd name="connsiteY2" fmla="*/ 0 h 240059"/>
                <a:gd name="connsiteX3" fmla="*/ 0 w 246952"/>
                <a:gd name="connsiteY3" fmla="*/ 22271 h 240059"/>
                <a:gd name="connsiteX4" fmla="*/ 14317 w 246952"/>
                <a:gd name="connsiteY4" fmla="*/ 137869 h 240059"/>
                <a:gd name="connsiteX5" fmla="*/ 144762 w 246952"/>
                <a:gd name="connsiteY5" fmla="*/ 239149 h 240059"/>
                <a:gd name="connsiteX6" fmla="*/ 246043 w 246952"/>
                <a:gd name="connsiteY6" fmla="*/ 108704 h 240059"/>
                <a:gd name="connsiteX7" fmla="*/ 241270 w 246952"/>
                <a:gd name="connsiteY7" fmla="*/ 68934 h 240059"/>
                <a:gd name="connsiteX8" fmla="*/ 146353 w 246952"/>
                <a:gd name="connsiteY8" fmla="*/ 58329 h 240059"/>
                <a:gd name="connsiteX9" fmla="*/ 161200 w 246952"/>
                <a:gd name="connsiteY9" fmla="*/ 54617 h 240059"/>
                <a:gd name="connsiteX10" fmla="*/ 186123 w 246952"/>
                <a:gd name="connsiteY10" fmla="*/ 69995 h 240059"/>
                <a:gd name="connsiteX11" fmla="*/ 189835 w 246952"/>
                <a:gd name="connsiteY11" fmla="*/ 84842 h 240059"/>
                <a:gd name="connsiteX12" fmla="*/ 180820 w 246952"/>
                <a:gd name="connsiteY12" fmla="*/ 90145 h 240059"/>
                <a:gd name="connsiteX13" fmla="*/ 175518 w 246952"/>
                <a:gd name="connsiteY13" fmla="*/ 88554 h 240059"/>
                <a:gd name="connsiteX14" fmla="*/ 150595 w 246952"/>
                <a:gd name="connsiteY14" fmla="*/ 73177 h 240059"/>
                <a:gd name="connsiteX15" fmla="*/ 146353 w 246952"/>
                <a:gd name="connsiteY15" fmla="*/ 58329 h 240059"/>
                <a:gd name="connsiteX16" fmla="*/ 63632 w 246952"/>
                <a:gd name="connsiteY16" fmla="*/ 86433 h 240059"/>
                <a:gd name="connsiteX17" fmla="*/ 82721 w 246952"/>
                <a:gd name="connsiteY17" fmla="*/ 64692 h 240059"/>
                <a:gd name="connsiteX18" fmla="*/ 97569 w 246952"/>
                <a:gd name="connsiteY18" fmla="*/ 63632 h 240059"/>
                <a:gd name="connsiteX19" fmla="*/ 98629 w 246952"/>
                <a:gd name="connsiteY19" fmla="*/ 78479 h 240059"/>
                <a:gd name="connsiteX20" fmla="*/ 79540 w 246952"/>
                <a:gd name="connsiteY20" fmla="*/ 100220 h 240059"/>
                <a:gd name="connsiteX21" fmla="*/ 71586 w 246952"/>
                <a:gd name="connsiteY21" fmla="*/ 103932 h 240059"/>
                <a:gd name="connsiteX22" fmla="*/ 64692 w 246952"/>
                <a:gd name="connsiteY22" fmla="*/ 101281 h 240059"/>
                <a:gd name="connsiteX23" fmla="*/ 63632 w 246952"/>
                <a:gd name="connsiteY23" fmla="*/ 86433 h 240059"/>
                <a:gd name="connsiteX24" fmla="*/ 197258 w 246952"/>
                <a:gd name="connsiteY24" fmla="*/ 168094 h 240059"/>
                <a:gd name="connsiteX25" fmla="*/ 182411 w 246952"/>
                <a:gd name="connsiteY25" fmla="*/ 165973 h 240059"/>
                <a:gd name="connsiteX26" fmla="*/ 133096 w 246952"/>
                <a:gd name="connsiteY26" fmla="*/ 145292 h 240059"/>
                <a:gd name="connsiteX27" fmla="*/ 90675 w 246952"/>
                <a:gd name="connsiteY27" fmla="*/ 177639 h 240059"/>
                <a:gd name="connsiteX28" fmla="*/ 81130 w 246952"/>
                <a:gd name="connsiteY28" fmla="*/ 184002 h 240059"/>
                <a:gd name="connsiteX29" fmla="*/ 76888 w 246952"/>
                <a:gd name="connsiteY29" fmla="*/ 182941 h 240059"/>
                <a:gd name="connsiteX30" fmla="*/ 71055 w 246952"/>
                <a:gd name="connsiteY30" fmla="*/ 169154 h 240059"/>
                <a:gd name="connsiteX31" fmla="*/ 130445 w 246952"/>
                <a:gd name="connsiteY31" fmla="*/ 124082 h 240059"/>
                <a:gd name="connsiteX32" fmla="*/ 199379 w 246952"/>
                <a:gd name="connsiteY32" fmla="*/ 153246 h 240059"/>
                <a:gd name="connsiteX33" fmla="*/ 197258 w 246952"/>
                <a:gd name="connsiteY33" fmla="*/ 168094 h 2400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246952" h="240059">
                  <a:moveTo>
                    <a:pt x="241270" y="68934"/>
                  </a:moveTo>
                  <a:cubicBezTo>
                    <a:pt x="222181" y="60450"/>
                    <a:pt x="204682" y="47724"/>
                    <a:pt x="190895" y="30755"/>
                  </a:cubicBezTo>
                  <a:cubicBezTo>
                    <a:pt x="182941" y="21211"/>
                    <a:pt x="176578" y="11136"/>
                    <a:pt x="171806" y="0"/>
                  </a:cubicBezTo>
                  <a:lnTo>
                    <a:pt x="0" y="22271"/>
                  </a:lnTo>
                  <a:lnTo>
                    <a:pt x="14317" y="137869"/>
                  </a:lnTo>
                  <a:cubicBezTo>
                    <a:pt x="22271" y="202031"/>
                    <a:pt x="80600" y="247103"/>
                    <a:pt x="144762" y="239149"/>
                  </a:cubicBezTo>
                  <a:cubicBezTo>
                    <a:pt x="208924" y="231195"/>
                    <a:pt x="253997" y="172866"/>
                    <a:pt x="246043" y="108704"/>
                  </a:cubicBezTo>
                  <a:lnTo>
                    <a:pt x="241270" y="68934"/>
                  </a:lnTo>
                  <a:close/>
                  <a:moveTo>
                    <a:pt x="146353" y="58329"/>
                  </a:moveTo>
                  <a:cubicBezTo>
                    <a:pt x="149535" y="53557"/>
                    <a:pt x="155898" y="51966"/>
                    <a:pt x="161200" y="54617"/>
                  </a:cubicBezTo>
                  <a:lnTo>
                    <a:pt x="186123" y="69995"/>
                  </a:lnTo>
                  <a:cubicBezTo>
                    <a:pt x="190895" y="73177"/>
                    <a:pt x="192486" y="79540"/>
                    <a:pt x="189835" y="84842"/>
                  </a:cubicBezTo>
                  <a:cubicBezTo>
                    <a:pt x="187714" y="88024"/>
                    <a:pt x="184532" y="90145"/>
                    <a:pt x="180820" y="90145"/>
                  </a:cubicBezTo>
                  <a:cubicBezTo>
                    <a:pt x="178699" y="90145"/>
                    <a:pt x="177108" y="89615"/>
                    <a:pt x="175518" y="88554"/>
                  </a:cubicBezTo>
                  <a:lnTo>
                    <a:pt x="150595" y="73177"/>
                  </a:lnTo>
                  <a:cubicBezTo>
                    <a:pt x="145293" y="69995"/>
                    <a:pt x="143702" y="63632"/>
                    <a:pt x="146353" y="58329"/>
                  </a:cubicBezTo>
                  <a:moveTo>
                    <a:pt x="63632" y="86433"/>
                  </a:moveTo>
                  <a:lnTo>
                    <a:pt x="82721" y="64692"/>
                  </a:lnTo>
                  <a:cubicBezTo>
                    <a:pt x="86433" y="60450"/>
                    <a:pt x="93327" y="59920"/>
                    <a:pt x="97569" y="63632"/>
                  </a:cubicBezTo>
                  <a:cubicBezTo>
                    <a:pt x="101811" y="67344"/>
                    <a:pt x="102341" y="74237"/>
                    <a:pt x="98629" y="78479"/>
                  </a:cubicBezTo>
                  <a:lnTo>
                    <a:pt x="79540" y="100220"/>
                  </a:lnTo>
                  <a:cubicBezTo>
                    <a:pt x="77419" y="102341"/>
                    <a:pt x="74767" y="103932"/>
                    <a:pt x="71586" y="103932"/>
                  </a:cubicBezTo>
                  <a:cubicBezTo>
                    <a:pt x="68934" y="103932"/>
                    <a:pt x="66813" y="102871"/>
                    <a:pt x="64692" y="101281"/>
                  </a:cubicBezTo>
                  <a:cubicBezTo>
                    <a:pt x="60450" y="97569"/>
                    <a:pt x="59920" y="90675"/>
                    <a:pt x="63632" y="86433"/>
                  </a:cubicBezTo>
                  <a:moveTo>
                    <a:pt x="197258" y="168094"/>
                  </a:moveTo>
                  <a:cubicBezTo>
                    <a:pt x="192486" y="171806"/>
                    <a:pt x="186123" y="170745"/>
                    <a:pt x="182411" y="165973"/>
                  </a:cubicBezTo>
                  <a:cubicBezTo>
                    <a:pt x="170745" y="150595"/>
                    <a:pt x="152186" y="142641"/>
                    <a:pt x="133096" y="145292"/>
                  </a:cubicBezTo>
                  <a:cubicBezTo>
                    <a:pt x="114007" y="147414"/>
                    <a:pt x="98099" y="160140"/>
                    <a:pt x="90675" y="177639"/>
                  </a:cubicBezTo>
                  <a:cubicBezTo>
                    <a:pt x="89084" y="181881"/>
                    <a:pt x="84842" y="184002"/>
                    <a:pt x="81130" y="184002"/>
                  </a:cubicBezTo>
                  <a:cubicBezTo>
                    <a:pt x="79540" y="184002"/>
                    <a:pt x="78479" y="183472"/>
                    <a:pt x="76888" y="182941"/>
                  </a:cubicBezTo>
                  <a:cubicBezTo>
                    <a:pt x="71586" y="180820"/>
                    <a:pt x="68934" y="174457"/>
                    <a:pt x="71055" y="169154"/>
                  </a:cubicBezTo>
                  <a:cubicBezTo>
                    <a:pt x="81661" y="144762"/>
                    <a:pt x="104462" y="127263"/>
                    <a:pt x="130445" y="124082"/>
                  </a:cubicBezTo>
                  <a:cubicBezTo>
                    <a:pt x="156958" y="120900"/>
                    <a:pt x="182941" y="132036"/>
                    <a:pt x="199379" y="153246"/>
                  </a:cubicBezTo>
                  <a:cubicBezTo>
                    <a:pt x="203091" y="158019"/>
                    <a:pt x="202031" y="164912"/>
                    <a:pt x="197258" y="168094"/>
                  </a:cubicBezTo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24F90E55-6AFF-4E94-BA43-374A25C73D8A}"/>
                </a:ext>
              </a:extLst>
            </p:cNvPr>
            <p:cNvSpPr/>
            <p:nvPr/>
          </p:nvSpPr>
          <p:spPr>
            <a:xfrm>
              <a:off x="5976735" y="3364644"/>
              <a:ext cx="242905" cy="243878"/>
            </a:xfrm>
            <a:custGeom>
              <a:avLst/>
              <a:gdLst>
                <a:gd name="connsiteX0" fmla="*/ 11180 w 242905"/>
                <a:gd name="connsiteY0" fmla="*/ 0 h 243878"/>
                <a:gd name="connsiteX1" fmla="*/ 575 w 242905"/>
                <a:gd name="connsiteY1" fmla="*/ 116128 h 243878"/>
                <a:gd name="connsiteX2" fmla="*/ 105567 w 242905"/>
                <a:gd name="connsiteY2" fmla="*/ 243391 h 243878"/>
                <a:gd name="connsiteX3" fmla="*/ 232301 w 242905"/>
                <a:gd name="connsiteY3" fmla="*/ 137869 h 243878"/>
                <a:gd name="connsiteX4" fmla="*/ 242906 w 242905"/>
                <a:gd name="connsiteY4" fmla="*/ 21741 h 243878"/>
                <a:gd name="connsiteX5" fmla="*/ 11180 w 242905"/>
                <a:gd name="connsiteY5" fmla="*/ 0 h 243878"/>
                <a:gd name="connsiteX6" fmla="*/ 63676 w 242905"/>
                <a:gd name="connsiteY6" fmla="*/ 64692 h 243878"/>
                <a:gd name="connsiteX7" fmla="*/ 92841 w 242905"/>
                <a:gd name="connsiteY7" fmla="*/ 67344 h 243878"/>
                <a:gd name="connsiteX8" fmla="*/ 102386 w 242905"/>
                <a:gd name="connsiteY8" fmla="*/ 79009 h 243878"/>
                <a:gd name="connsiteX9" fmla="*/ 91780 w 242905"/>
                <a:gd name="connsiteY9" fmla="*/ 88554 h 243878"/>
                <a:gd name="connsiteX10" fmla="*/ 90720 w 242905"/>
                <a:gd name="connsiteY10" fmla="*/ 88554 h 243878"/>
                <a:gd name="connsiteX11" fmla="*/ 61555 w 242905"/>
                <a:gd name="connsiteY11" fmla="*/ 85903 h 243878"/>
                <a:gd name="connsiteX12" fmla="*/ 52011 w 242905"/>
                <a:gd name="connsiteY12" fmla="*/ 74237 h 243878"/>
                <a:gd name="connsiteX13" fmla="*/ 63676 w 242905"/>
                <a:gd name="connsiteY13" fmla="*/ 64692 h 243878"/>
                <a:gd name="connsiteX14" fmla="*/ 177683 w 242905"/>
                <a:gd name="connsiteY14" fmla="*/ 167564 h 243878"/>
                <a:gd name="connsiteX15" fmla="*/ 116703 w 242905"/>
                <a:gd name="connsiteY15" fmla="*/ 199379 h 243878"/>
                <a:gd name="connsiteX16" fmla="*/ 109809 w 242905"/>
                <a:gd name="connsiteY16" fmla="*/ 198849 h 243878"/>
                <a:gd name="connsiteX17" fmla="*/ 48829 w 242905"/>
                <a:gd name="connsiteY17" fmla="*/ 155898 h 243878"/>
                <a:gd name="connsiteX18" fmla="*/ 54132 w 242905"/>
                <a:gd name="connsiteY18" fmla="*/ 141581 h 243878"/>
                <a:gd name="connsiteX19" fmla="*/ 68449 w 242905"/>
                <a:gd name="connsiteY19" fmla="*/ 146883 h 243878"/>
                <a:gd name="connsiteX20" fmla="*/ 111930 w 242905"/>
                <a:gd name="connsiteY20" fmla="*/ 177639 h 243878"/>
                <a:gd name="connsiteX21" fmla="*/ 160715 w 242905"/>
                <a:gd name="connsiteY21" fmla="*/ 155368 h 243878"/>
                <a:gd name="connsiteX22" fmla="*/ 175562 w 242905"/>
                <a:gd name="connsiteY22" fmla="*/ 152716 h 243878"/>
                <a:gd name="connsiteX23" fmla="*/ 177683 w 242905"/>
                <a:gd name="connsiteY23" fmla="*/ 167564 h 243878"/>
                <a:gd name="connsiteX24" fmla="*/ 178744 w 242905"/>
                <a:gd name="connsiteY24" fmla="*/ 96508 h 243878"/>
                <a:gd name="connsiteX25" fmla="*/ 177683 w 242905"/>
                <a:gd name="connsiteY25" fmla="*/ 96508 h 243878"/>
                <a:gd name="connsiteX26" fmla="*/ 148519 w 242905"/>
                <a:gd name="connsiteY26" fmla="*/ 93857 h 243878"/>
                <a:gd name="connsiteX27" fmla="*/ 138974 w 242905"/>
                <a:gd name="connsiteY27" fmla="*/ 82191 h 243878"/>
                <a:gd name="connsiteX28" fmla="*/ 150640 w 242905"/>
                <a:gd name="connsiteY28" fmla="*/ 72646 h 243878"/>
                <a:gd name="connsiteX29" fmla="*/ 179804 w 242905"/>
                <a:gd name="connsiteY29" fmla="*/ 75298 h 243878"/>
                <a:gd name="connsiteX30" fmla="*/ 189349 w 242905"/>
                <a:gd name="connsiteY30" fmla="*/ 86963 h 243878"/>
                <a:gd name="connsiteX31" fmla="*/ 178744 w 242905"/>
                <a:gd name="connsiteY31" fmla="*/ 96508 h 243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42905" h="243878">
                  <a:moveTo>
                    <a:pt x="11180" y="0"/>
                  </a:moveTo>
                  <a:lnTo>
                    <a:pt x="575" y="116128"/>
                  </a:lnTo>
                  <a:cubicBezTo>
                    <a:pt x="-5788" y="180290"/>
                    <a:pt x="41405" y="237559"/>
                    <a:pt x="105567" y="243391"/>
                  </a:cubicBezTo>
                  <a:cubicBezTo>
                    <a:pt x="169729" y="249224"/>
                    <a:pt x="226468" y="202031"/>
                    <a:pt x="232301" y="137869"/>
                  </a:cubicBezTo>
                  <a:lnTo>
                    <a:pt x="242906" y="21741"/>
                  </a:lnTo>
                  <a:lnTo>
                    <a:pt x="11180" y="0"/>
                  </a:lnTo>
                  <a:close/>
                  <a:moveTo>
                    <a:pt x="63676" y="64692"/>
                  </a:moveTo>
                  <a:lnTo>
                    <a:pt x="92841" y="67344"/>
                  </a:lnTo>
                  <a:cubicBezTo>
                    <a:pt x="98674" y="67874"/>
                    <a:pt x="102916" y="73177"/>
                    <a:pt x="102386" y="79009"/>
                  </a:cubicBezTo>
                  <a:cubicBezTo>
                    <a:pt x="101855" y="84312"/>
                    <a:pt x="97083" y="88554"/>
                    <a:pt x="91780" y="88554"/>
                  </a:cubicBezTo>
                  <a:cubicBezTo>
                    <a:pt x="91250" y="88554"/>
                    <a:pt x="91250" y="88554"/>
                    <a:pt x="90720" y="88554"/>
                  </a:cubicBezTo>
                  <a:lnTo>
                    <a:pt x="61555" y="85903"/>
                  </a:lnTo>
                  <a:cubicBezTo>
                    <a:pt x="55722" y="85373"/>
                    <a:pt x="51480" y="80070"/>
                    <a:pt x="52011" y="74237"/>
                  </a:cubicBezTo>
                  <a:cubicBezTo>
                    <a:pt x="52541" y="68404"/>
                    <a:pt x="57844" y="64162"/>
                    <a:pt x="63676" y="64692"/>
                  </a:cubicBezTo>
                  <a:moveTo>
                    <a:pt x="177683" y="167564"/>
                  </a:moveTo>
                  <a:cubicBezTo>
                    <a:pt x="163366" y="187183"/>
                    <a:pt x="140565" y="199379"/>
                    <a:pt x="116703" y="199379"/>
                  </a:cubicBezTo>
                  <a:cubicBezTo>
                    <a:pt x="114582" y="199379"/>
                    <a:pt x="111930" y="199379"/>
                    <a:pt x="109809" y="198849"/>
                  </a:cubicBezTo>
                  <a:cubicBezTo>
                    <a:pt x="83296" y="196198"/>
                    <a:pt x="59965" y="179760"/>
                    <a:pt x="48829" y="155898"/>
                  </a:cubicBezTo>
                  <a:cubicBezTo>
                    <a:pt x="46178" y="150595"/>
                    <a:pt x="48829" y="144232"/>
                    <a:pt x="54132" y="141581"/>
                  </a:cubicBezTo>
                  <a:cubicBezTo>
                    <a:pt x="59434" y="138929"/>
                    <a:pt x="65797" y="141581"/>
                    <a:pt x="68449" y="146883"/>
                  </a:cubicBezTo>
                  <a:cubicBezTo>
                    <a:pt x="76403" y="164382"/>
                    <a:pt x="93371" y="176048"/>
                    <a:pt x="111930" y="177639"/>
                  </a:cubicBezTo>
                  <a:cubicBezTo>
                    <a:pt x="131020" y="179229"/>
                    <a:pt x="149579" y="170745"/>
                    <a:pt x="160715" y="155368"/>
                  </a:cubicBezTo>
                  <a:cubicBezTo>
                    <a:pt x="163896" y="150595"/>
                    <a:pt x="170790" y="149535"/>
                    <a:pt x="175562" y="152716"/>
                  </a:cubicBezTo>
                  <a:cubicBezTo>
                    <a:pt x="179804" y="155898"/>
                    <a:pt x="180865" y="162791"/>
                    <a:pt x="177683" y="167564"/>
                  </a:cubicBezTo>
                  <a:moveTo>
                    <a:pt x="178744" y="96508"/>
                  </a:moveTo>
                  <a:cubicBezTo>
                    <a:pt x="178214" y="96508"/>
                    <a:pt x="178214" y="96508"/>
                    <a:pt x="177683" y="96508"/>
                  </a:cubicBezTo>
                  <a:lnTo>
                    <a:pt x="148519" y="93857"/>
                  </a:lnTo>
                  <a:cubicBezTo>
                    <a:pt x="142686" y="93327"/>
                    <a:pt x="138444" y="88024"/>
                    <a:pt x="138974" y="82191"/>
                  </a:cubicBezTo>
                  <a:cubicBezTo>
                    <a:pt x="139504" y="76358"/>
                    <a:pt x="144807" y="72116"/>
                    <a:pt x="150640" y="72646"/>
                  </a:cubicBezTo>
                  <a:lnTo>
                    <a:pt x="179804" y="75298"/>
                  </a:lnTo>
                  <a:cubicBezTo>
                    <a:pt x="185637" y="75828"/>
                    <a:pt x="189879" y="81130"/>
                    <a:pt x="189349" y="86963"/>
                  </a:cubicBezTo>
                  <a:cubicBezTo>
                    <a:pt x="188819" y="92266"/>
                    <a:pt x="184046" y="96508"/>
                    <a:pt x="178744" y="96508"/>
                  </a:cubicBezTo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02681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10272</TotalTime>
  <Words>663</Words>
  <PresentationFormat>On-screen Show (4:3)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Icon Cloud – Slide Template</vt:lpstr>
      <vt:lpstr>Icon Cloud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Icon Cloud</dc:title>
  <dc:creator>PresentationGO.com</dc:creator>
  <dc:description>© Copyright PresentationGO.com</dc:description>
  <dcterms:created xsi:type="dcterms:W3CDTF">2014-11-26T05:14:11Z</dcterms:created>
  <dcterms:modified xsi:type="dcterms:W3CDTF">2020-02-19T05:12:29Z</dcterms:modified>
  <cp:category>Charts &amp; Diagrams</cp:category>
</cp:coreProperties>
</file>