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91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75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 Cloud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3277783-852F-4968-BE12-12A81A147C6C}"/>
              </a:ext>
            </a:extLst>
          </p:cNvPr>
          <p:cNvSpPr/>
          <p:nvPr/>
        </p:nvSpPr>
        <p:spPr>
          <a:xfrm>
            <a:off x="5016832" y="3136849"/>
            <a:ext cx="1133176" cy="113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1" y="0"/>
                </a:moveTo>
                <a:lnTo>
                  <a:pt x="7749" y="0"/>
                </a:lnTo>
                <a:cubicBezTo>
                  <a:pt x="3481" y="0"/>
                  <a:pt x="0" y="3481"/>
                  <a:pt x="0" y="7749"/>
                </a:cubicBezTo>
                <a:lnTo>
                  <a:pt x="0" y="13851"/>
                </a:lnTo>
                <a:cubicBezTo>
                  <a:pt x="0" y="18119"/>
                  <a:pt x="3481" y="21600"/>
                  <a:pt x="7749" y="21600"/>
                </a:cubicBezTo>
                <a:lnTo>
                  <a:pt x="13851" y="21600"/>
                </a:lnTo>
                <a:cubicBezTo>
                  <a:pt x="18119" y="21600"/>
                  <a:pt x="21600" y="18119"/>
                  <a:pt x="21600" y="13851"/>
                </a:cubicBezTo>
                <a:lnTo>
                  <a:pt x="21600" y="7749"/>
                </a:lnTo>
                <a:cubicBezTo>
                  <a:pt x="21563" y="3481"/>
                  <a:pt x="18081" y="0"/>
                  <a:pt x="1385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AF21221-C2AA-4282-BACA-8221B8698EA7}"/>
              </a:ext>
            </a:extLst>
          </p:cNvPr>
          <p:cNvSpPr/>
          <p:nvPr/>
        </p:nvSpPr>
        <p:spPr>
          <a:xfrm>
            <a:off x="7236045" y="2979738"/>
            <a:ext cx="881795" cy="88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552" y="3464"/>
                  <a:pt x="18088" y="0"/>
                  <a:pt x="1385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64CEB8F-5F8B-4A84-9394-E14669EEDC05}"/>
              </a:ext>
            </a:extLst>
          </p:cNvPr>
          <p:cNvSpPr/>
          <p:nvPr/>
        </p:nvSpPr>
        <p:spPr>
          <a:xfrm>
            <a:off x="4898999" y="1762117"/>
            <a:ext cx="881795" cy="88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552" y="3512"/>
                  <a:pt x="18088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08F2AC5-8B6B-4A16-BFF3-479C864B9C51}"/>
              </a:ext>
            </a:extLst>
          </p:cNvPr>
          <p:cNvSpPr/>
          <p:nvPr/>
        </p:nvSpPr>
        <p:spPr>
          <a:xfrm>
            <a:off x="5134667" y="4570500"/>
            <a:ext cx="881795" cy="88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600" y="3464"/>
                  <a:pt x="18136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C83973D-9D53-41F6-B6C9-D533961AAB05}"/>
              </a:ext>
            </a:extLst>
          </p:cNvPr>
          <p:cNvSpPr/>
          <p:nvPr/>
        </p:nvSpPr>
        <p:spPr>
          <a:xfrm>
            <a:off x="5822032" y="1487169"/>
            <a:ext cx="712899" cy="712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089" y="0"/>
                  <a:pt x="1386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E110068-DAED-4FED-9399-B89946A76F03}"/>
              </a:ext>
            </a:extLst>
          </p:cNvPr>
          <p:cNvSpPr/>
          <p:nvPr/>
        </p:nvSpPr>
        <p:spPr>
          <a:xfrm>
            <a:off x="4388382" y="4118801"/>
            <a:ext cx="712899" cy="712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149" y="0"/>
                  <a:pt x="138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B45ACAA-6DC9-414E-B970-566C8497B7D2}"/>
              </a:ext>
            </a:extLst>
          </p:cNvPr>
          <p:cNvSpPr/>
          <p:nvPr/>
        </p:nvSpPr>
        <p:spPr>
          <a:xfrm>
            <a:off x="7020014" y="2154896"/>
            <a:ext cx="712899" cy="712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089" y="0"/>
                  <a:pt x="1386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D72E01E2-BFF1-4442-B0A9-ED2A0A6C4126}"/>
              </a:ext>
            </a:extLst>
          </p:cNvPr>
          <p:cNvSpPr/>
          <p:nvPr/>
        </p:nvSpPr>
        <p:spPr>
          <a:xfrm>
            <a:off x="4074159" y="3392156"/>
            <a:ext cx="630415" cy="630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2" y="0"/>
                </a:moveTo>
                <a:lnTo>
                  <a:pt x="7738" y="0"/>
                </a:lnTo>
                <a:cubicBezTo>
                  <a:pt x="3499" y="0"/>
                  <a:pt x="0" y="3499"/>
                  <a:pt x="0" y="7738"/>
                </a:cubicBezTo>
                <a:lnTo>
                  <a:pt x="0" y="13862"/>
                </a:lnTo>
                <a:cubicBezTo>
                  <a:pt x="0" y="18101"/>
                  <a:pt x="3499" y="21600"/>
                  <a:pt x="7738" y="21600"/>
                </a:cubicBezTo>
                <a:lnTo>
                  <a:pt x="13862" y="21600"/>
                </a:lnTo>
                <a:cubicBezTo>
                  <a:pt x="18101" y="21600"/>
                  <a:pt x="21600" y="18101"/>
                  <a:pt x="21600" y="13862"/>
                </a:cubicBezTo>
                <a:lnTo>
                  <a:pt x="21600" y="7738"/>
                </a:lnTo>
                <a:cubicBezTo>
                  <a:pt x="21600" y="3499"/>
                  <a:pt x="18101" y="0"/>
                  <a:pt x="1386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4C546E4-3124-4D2C-B2C7-8E8A0BF3C6E6}"/>
              </a:ext>
            </a:extLst>
          </p:cNvPr>
          <p:cNvSpPr/>
          <p:nvPr/>
        </p:nvSpPr>
        <p:spPr>
          <a:xfrm>
            <a:off x="6607596" y="1722839"/>
            <a:ext cx="532220" cy="53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9" y="0"/>
                </a:moveTo>
                <a:lnTo>
                  <a:pt x="7731" y="0"/>
                </a:lnTo>
                <a:cubicBezTo>
                  <a:pt x="3507" y="0"/>
                  <a:pt x="0" y="3507"/>
                  <a:pt x="0" y="7731"/>
                </a:cubicBezTo>
                <a:lnTo>
                  <a:pt x="0" y="13869"/>
                </a:lnTo>
                <a:cubicBezTo>
                  <a:pt x="0" y="18093"/>
                  <a:pt x="3507" y="21600"/>
                  <a:pt x="7731" y="21600"/>
                </a:cubicBezTo>
                <a:lnTo>
                  <a:pt x="13869" y="21600"/>
                </a:lnTo>
                <a:cubicBezTo>
                  <a:pt x="18093" y="21600"/>
                  <a:pt x="21600" y="18093"/>
                  <a:pt x="21600" y="13869"/>
                </a:cubicBezTo>
                <a:lnTo>
                  <a:pt x="21600" y="7731"/>
                </a:lnTo>
                <a:cubicBezTo>
                  <a:pt x="21600" y="3427"/>
                  <a:pt x="18093" y="0"/>
                  <a:pt x="1386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901838C-5021-4BBA-BC35-4CB5B68EB048}"/>
              </a:ext>
            </a:extLst>
          </p:cNvPr>
          <p:cNvSpPr/>
          <p:nvPr/>
        </p:nvSpPr>
        <p:spPr>
          <a:xfrm>
            <a:off x="7314601" y="4059884"/>
            <a:ext cx="597027" cy="597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482" y="0"/>
                  <a:pt x="0" y="3482"/>
                  <a:pt x="0" y="7745"/>
                </a:cubicBezTo>
                <a:lnTo>
                  <a:pt x="0" y="13855"/>
                </a:lnTo>
                <a:cubicBezTo>
                  <a:pt x="0" y="18118"/>
                  <a:pt x="3482" y="21600"/>
                  <a:pt x="7745" y="21600"/>
                </a:cubicBezTo>
                <a:lnTo>
                  <a:pt x="13855" y="21600"/>
                </a:lnTo>
                <a:cubicBezTo>
                  <a:pt x="18118" y="21600"/>
                  <a:pt x="21600" y="18118"/>
                  <a:pt x="21600" y="13855"/>
                </a:cubicBezTo>
                <a:lnTo>
                  <a:pt x="21600" y="7745"/>
                </a:lnTo>
                <a:cubicBezTo>
                  <a:pt x="21600" y="3482"/>
                  <a:pt x="18118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5C3DD026-C41F-470F-9FDE-BF2D94C3D301}"/>
              </a:ext>
            </a:extLst>
          </p:cNvPr>
          <p:cNvSpPr/>
          <p:nvPr/>
        </p:nvSpPr>
        <p:spPr>
          <a:xfrm>
            <a:off x="6195176" y="2331649"/>
            <a:ext cx="597027" cy="597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482" y="0"/>
                  <a:pt x="0" y="3482"/>
                  <a:pt x="0" y="7745"/>
                </a:cubicBezTo>
                <a:lnTo>
                  <a:pt x="0" y="13855"/>
                </a:lnTo>
                <a:cubicBezTo>
                  <a:pt x="0" y="18118"/>
                  <a:pt x="3482" y="21600"/>
                  <a:pt x="7745" y="21600"/>
                </a:cubicBezTo>
                <a:lnTo>
                  <a:pt x="13855" y="21600"/>
                </a:lnTo>
                <a:cubicBezTo>
                  <a:pt x="18118" y="21600"/>
                  <a:pt x="21600" y="18118"/>
                  <a:pt x="21600" y="13855"/>
                </a:cubicBezTo>
                <a:lnTo>
                  <a:pt x="21600" y="7745"/>
                </a:lnTo>
                <a:cubicBezTo>
                  <a:pt x="21600" y="3482"/>
                  <a:pt x="18118" y="0"/>
                  <a:pt x="1385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43EB7D5-EB2A-47B6-A743-C30CF62441C0}"/>
              </a:ext>
            </a:extLst>
          </p:cNvPr>
          <p:cNvSpPr/>
          <p:nvPr/>
        </p:nvSpPr>
        <p:spPr>
          <a:xfrm>
            <a:off x="6077340" y="5140031"/>
            <a:ext cx="422241" cy="42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516" y="0"/>
                  <a:pt x="0" y="3516"/>
                  <a:pt x="0" y="7736"/>
                </a:cubicBezTo>
                <a:lnTo>
                  <a:pt x="0" y="13864"/>
                </a:lnTo>
                <a:cubicBezTo>
                  <a:pt x="0" y="18084"/>
                  <a:pt x="3516" y="21600"/>
                  <a:pt x="7736" y="21600"/>
                </a:cubicBezTo>
                <a:lnTo>
                  <a:pt x="13864" y="21600"/>
                </a:lnTo>
                <a:cubicBezTo>
                  <a:pt x="18084" y="21600"/>
                  <a:pt x="21600" y="18084"/>
                  <a:pt x="21600" y="13864"/>
                </a:cubicBezTo>
                <a:lnTo>
                  <a:pt x="21600" y="7736"/>
                </a:lnTo>
                <a:cubicBezTo>
                  <a:pt x="21600" y="3516"/>
                  <a:pt x="18084" y="0"/>
                  <a:pt x="138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B3F1B501-8408-430C-AAFF-E525CFF93FFE}"/>
              </a:ext>
            </a:extLst>
          </p:cNvPr>
          <p:cNvSpPr/>
          <p:nvPr/>
        </p:nvSpPr>
        <p:spPr>
          <a:xfrm>
            <a:off x="5861311" y="4275915"/>
            <a:ext cx="333865" cy="333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49" y="0"/>
                </a:moveTo>
                <a:lnTo>
                  <a:pt x="7751" y="0"/>
                </a:lnTo>
                <a:cubicBezTo>
                  <a:pt x="343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58" y="21600"/>
                  <a:pt x="7751" y="21600"/>
                </a:cubicBezTo>
                <a:lnTo>
                  <a:pt x="13849" y="21600"/>
                </a:lnTo>
                <a:cubicBezTo>
                  <a:pt x="18169" y="21600"/>
                  <a:pt x="21600" y="18042"/>
                  <a:pt x="21600" y="13849"/>
                </a:cubicBezTo>
                <a:lnTo>
                  <a:pt x="21600" y="7751"/>
                </a:lnTo>
                <a:cubicBezTo>
                  <a:pt x="21600" y="3431"/>
                  <a:pt x="18042" y="0"/>
                  <a:pt x="13849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53141C25-4BCF-4B9F-9208-83A916774B88}"/>
              </a:ext>
            </a:extLst>
          </p:cNvPr>
          <p:cNvSpPr/>
          <p:nvPr/>
        </p:nvSpPr>
        <p:spPr>
          <a:xfrm>
            <a:off x="5134666" y="2744068"/>
            <a:ext cx="333865" cy="3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49" y="0"/>
                </a:moveTo>
                <a:lnTo>
                  <a:pt x="7751" y="0"/>
                </a:lnTo>
                <a:cubicBezTo>
                  <a:pt x="343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58" y="21600"/>
                  <a:pt x="7751" y="21600"/>
                </a:cubicBezTo>
                <a:lnTo>
                  <a:pt x="13849" y="21600"/>
                </a:lnTo>
                <a:cubicBezTo>
                  <a:pt x="18169" y="21600"/>
                  <a:pt x="21600" y="18042"/>
                  <a:pt x="21600" y="13849"/>
                </a:cubicBezTo>
                <a:lnTo>
                  <a:pt x="21600" y="7751"/>
                </a:lnTo>
                <a:cubicBezTo>
                  <a:pt x="21600" y="3431"/>
                  <a:pt x="18042" y="0"/>
                  <a:pt x="1384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87640D26-45F7-43D8-868F-0B97EC997852}"/>
              </a:ext>
            </a:extLst>
          </p:cNvPr>
          <p:cNvSpPr/>
          <p:nvPr/>
        </p:nvSpPr>
        <p:spPr>
          <a:xfrm>
            <a:off x="7020014" y="3784939"/>
            <a:ext cx="333918" cy="333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3768" y="0"/>
                </a:moveTo>
                <a:lnTo>
                  <a:pt x="7705" y="0"/>
                </a:lnTo>
                <a:cubicBezTo>
                  <a:pt x="341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37" y="21600"/>
                  <a:pt x="7705" y="21600"/>
                </a:cubicBezTo>
                <a:lnTo>
                  <a:pt x="13768" y="21600"/>
                </a:lnTo>
                <a:cubicBezTo>
                  <a:pt x="18063" y="21600"/>
                  <a:pt x="21474" y="18042"/>
                  <a:pt x="21474" y="13849"/>
                </a:cubicBezTo>
                <a:lnTo>
                  <a:pt x="21474" y="7751"/>
                </a:lnTo>
                <a:cubicBezTo>
                  <a:pt x="21600" y="3558"/>
                  <a:pt x="18063" y="0"/>
                  <a:pt x="137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D4D23B20-3749-4CAC-B804-3A6B8D5E2DA3}"/>
              </a:ext>
            </a:extLst>
          </p:cNvPr>
          <p:cNvSpPr/>
          <p:nvPr/>
        </p:nvSpPr>
        <p:spPr>
          <a:xfrm>
            <a:off x="4741887" y="3824217"/>
            <a:ext cx="235669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600"/>
                  <a:pt x="18180" y="0"/>
                  <a:pt x="1386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B90CD2EC-5033-4955-B76C-AADEC6D53405}"/>
              </a:ext>
            </a:extLst>
          </p:cNvPr>
          <p:cNvSpPr/>
          <p:nvPr/>
        </p:nvSpPr>
        <p:spPr>
          <a:xfrm>
            <a:off x="5173946" y="4295554"/>
            <a:ext cx="235669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420"/>
                  <a:pt x="18180" y="0"/>
                  <a:pt x="1386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075C515-4197-46D3-8F35-952C94ABC79C}"/>
              </a:ext>
            </a:extLst>
          </p:cNvPr>
          <p:cNvSpPr/>
          <p:nvPr/>
        </p:nvSpPr>
        <p:spPr>
          <a:xfrm>
            <a:off x="6234454" y="3411797"/>
            <a:ext cx="235740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3745" y="0"/>
                </a:moveTo>
                <a:lnTo>
                  <a:pt x="7676" y="0"/>
                </a:lnTo>
                <a:cubicBezTo>
                  <a:pt x="3392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570" y="21600"/>
                  <a:pt x="7676" y="21600"/>
                </a:cubicBezTo>
                <a:lnTo>
                  <a:pt x="13745" y="21600"/>
                </a:lnTo>
                <a:cubicBezTo>
                  <a:pt x="18030" y="21600"/>
                  <a:pt x="21421" y="18000"/>
                  <a:pt x="21421" y="13860"/>
                </a:cubicBezTo>
                <a:lnTo>
                  <a:pt x="21421" y="7740"/>
                </a:lnTo>
                <a:cubicBezTo>
                  <a:pt x="21600" y="3600"/>
                  <a:pt x="18030" y="0"/>
                  <a:pt x="13745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258315A8-86E1-434B-A63F-F9120D8B513B}"/>
              </a:ext>
            </a:extLst>
          </p:cNvPr>
          <p:cNvSpPr/>
          <p:nvPr/>
        </p:nvSpPr>
        <p:spPr>
          <a:xfrm>
            <a:off x="6843263" y="2744068"/>
            <a:ext cx="212105" cy="212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0"/>
                </a:moveTo>
                <a:lnTo>
                  <a:pt x="7800" y="0"/>
                </a:lnTo>
                <a:cubicBezTo>
                  <a:pt x="3600" y="0"/>
                  <a:pt x="0" y="3400"/>
                  <a:pt x="0" y="7800"/>
                </a:cubicBezTo>
                <a:lnTo>
                  <a:pt x="0" y="13800"/>
                </a:lnTo>
                <a:cubicBezTo>
                  <a:pt x="0" y="18000"/>
                  <a:pt x="3400" y="21600"/>
                  <a:pt x="7800" y="21600"/>
                </a:cubicBezTo>
                <a:lnTo>
                  <a:pt x="13800" y="21600"/>
                </a:lnTo>
                <a:cubicBezTo>
                  <a:pt x="18000" y="21600"/>
                  <a:pt x="21600" y="18200"/>
                  <a:pt x="21600" y="13800"/>
                </a:cubicBezTo>
                <a:lnTo>
                  <a:pt x="21600" y="7800"/>
                </a:lnTo>
                <a:cubicBezTo>
                  <a:pt x="21600" y="3600"/>
                  <a:pt x="18200" y="0"/>
                  <a:pt x="1380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F8A47D94-F12F-43C1-8BB1-8148D7F6AB66}"/>
              </a:ext>
            </a:extLst>
          </p:cNvPr>
          <p:cNvSpPr/>
          <p:nvPr/>
        </p:nvSpPr>
        <p:spPr>
          <a:xfrm>
            <a:off x="7746659" y="2744068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113DDA1C-6114-48DB-BA34-6C850D7704EE}"/>
              </a:ext>
            </a:extLst>
          </p:cNvPr>
          <p:cNvSpPr/>
          <p:nvPr/>
        </p:nvSpPr>
        <p:spPr>
          <a:xfrm>
            <a:off x="7098570" y="2920819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D48A9A9A-7767-4DA6-8ED7-041BB1B785E9}"/>
              </a:ext>
            </a:extLst>
          </p:cNvPr>
          <p:cNvSpPr/>
          <p:nvPr/>
        </p:nvSpPr>
        <p:spPr>
          <a:xfrm>
            <a:off x="7844854" y="3922410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E9A51C68-F162-4C9E-9017-FF9769AF8511}"/>
              </a:ext>
            </a:extLst>
          </p:cNvPr>
          <p:cNvSpPr/>
          <p:nvPr/>
        </p:nvSpPr>
        <p:spPr>
          <a:xfrm>
            <a:off x="7353878" y="4727611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9B4720F-CEAB-4A7C-AA14-D8B3CE203100}"/>
              </a:ext>
            </a:extLst>
          </p:cNvPr>
          <p:cNvSpPr/>
          <p:nvPr/>
        </p:nvSpPr>
        <p:spPr>
          <a:xfrm>
            <a:off x="4840080" y="4884723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49DC2227-834F-413A-A73B-0ACADD9182EF}"/>
              </a:ext>
            </a:extLst>
          </p:cNvPr>
          <p:cNvSpPr/>
          <p:nvPr/>
        </p:nvSpPr>
        <p:spPr>
          <a:xfrm>
            <a:off x="4231270" y="4079523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C9471E7E-F832-4D61-B1F2-9B7D4B7D4041}"/>
              </a:ext>
            </a:extLst>
          </p:cNvPr>
          <p:cNvSpPr/>
          <p:nvPr/>
        </p:nvSpPr>
        <p:spPr>
          <a:xfrm>
            <a:off x="4093796" y="3156488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CC837F79-763B-4180-B6DC-544F5D09567D}"/>
              </a:ext>
            </a:extLst>
          </p:cNvPr>
          <p:cNvSpPr/>
          <p:nvPr/>
        </p:nvSpPr>
        <p:spPr>
          <a:xfrm>
            <a:off x="4565134" y="2194175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4705981C-7F6F-47DF-8451-26B423526F42}"/>
              </a:ext>
            </a:extLst>
          </p:cNvPr>
          <p:cNvSpPr/>
          <p:nvPr/>
        </p:nvSpPr>
        <p:spPr>
          <a:xfrm>
            <a:off x="7236044" y="1938867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21791C09-106E-495E-84C9-882625D95636}"/>
              </a:ext>
            </a:extLst>
          </p:cNvPr>
          <p:cNvSpPr/>
          <p:nvPr/>
        </p:nvSpPr>
        <p:spPr>
          <a:xfrm>
            <a:off x="5547086" y="1585364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9111A0C-33BB-4731-8B91-A553984EFB6F}"/>
              </a:ext>
            </a:extLst>
          </p:cNvPr>
          <p:cNvSpPr/>
          <p:nvPr/>
        </p:nvSpPr>
        <p:spPr>
          <a:xfrm>
            <a:off x="4741887" y="3352880"/>
            <a:ext cx="235669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420"/>
                  <a:pt x="18180" y="0"/>
                  <a:pt x="1386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08F1D484-71D1-4183-850E-2F7BB15632D7}"/>
              </a:ext>
            </a:extLst>
          </p:cNvPr>
          <p:cNvSpPr/>
          <p:nvPr/>
        </p:nvSpPr>
        <p:spPr>
          <a:xfrm>
            <a:off x="5900590" y="2272732"/>
            <a:ext cx="235669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600"/>
                  <a:pt x="18180" y="0"/>
                  <a:pt x="13860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3CE6555-4577-4E4D-92B7-6FE1835DCD9B}"/>
              </a:ext>
            </a:extLst>
          </p:cNvPr>
          <p:cNvSpPr/>
          <p:nvPr/>
        </p:nvSpPr>
        <p:spPr>
          <a:xfrm>
            <a:off x="7020016" y="4236637"/>
            <a:ext cx="235740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3745" y="0"/>
                </a:moveTo>
                <a:lnTo>
                  <a:pt x="7676" y="0"/>
                </a:lnTo>
                <a:cubicBezTo>
                  <a:pt x="3392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570" y="21600"/>
                  <a:pt x="7676" y="21600"/>
                </a:cubicBezTo>
                <a:lnTo>
                  <a:pt x="13745" y="21600"/>
                </a:lnTo>
                <a:cubicBezTo>
                  <a:pt x="18030" y="21600"/>
                  <a:pt x="21421" y="18000"/>
                  <a:pt x="21421" y="13860"/>
                </a:cubicBezTo>
                <a:lnTo>
                  <a:pt x="21421" y="7740"/>
                </a:lnTo>
                <a:cubicBezTo>
                  <a:pt x="21600" y="3600"/>
                  <a:pt x="18030" y="0"/>
                  <a:pt x="13745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15052391-53C3-481D-98B6-8F1BEC2A1087}"/>
              </a:ext>
            </a:extLst>
          </p:cNvPr>
          <p:cNvSpPr/>
          <p:nvPr/>
        </p:nvSpPr>
        <p:spPr>
          <a:xfrm>
            <a:off x="6077340" y="4668694"/>
            <a:ext cx="300479" cy="300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35" y="0"/>
                </a:moveTo>
                <a:lnTo>
                  <a:pt x="7765" y="0"/>
                </a:lnTo>
                <a:cubicBezTo>
                  <a:pt x="3529" y="0"/>
                  <a:pt x="0" y="3529"/>
                  <a:pt x="0" y="7765"/>
                </a:cubicBezTo>
                <a:lnTo>
                  <a:pt x="0" y="13835"/>
                </a:lnTo>
                <a:cubicBezTo>
                  <a:pt x="0" y="18071"/>
                  <a:pt x="3529" y="21600"/>
                  <a:pt x="7765" y="21600"/>
                </a:cubicBezTo>
                <a:lnTo>
                  <a:pt x="13835" y="21600"/>
                </a:lnTo>
                <a:cubicBezTo>
                  <a:pt x="18071" y="21600"/>
                  <a:pt x="21600" y="18071"/>
                  <a:pt x="21600" y="13835"/>
                </a:cubicBezTo>
                <a:lnTo>
                  <a:pt x="21600" y="7765"/>
                </a:lnTo>
                <a:cubicBezTo>
                  <a:pt x="21600" y="3388"/>
                  <a:pt x="18071" y="0"/>
                  <a:pt x="13835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891C0B11-9D54-406B-B273-72A776DE09F8}"/>
              </a:ext>
            </a:extLst>
          </p:cNvPr>
          <p:cNvSpPr/>
          <p:nvPr/>
        </p:nvSpPr>
        <p:spPr>
          <a:xfrm>
            <a:off x="6136257" y="3019014"/>
            <a:ext cx="288696" cy="288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12" y="0"/>
                </a:moveTo>
                <a:lnTo>
                  <a:pt x="7788" y="0"/>
                </a:lnTo>
                <a:cubicBezTo>
                  <a:pt x="3527" y="0"/>
                  <a:pt x="0" y="3527"/>
                  <a:pt x="0" y="7788"/>
                </a:cubicBezTo>
                <a:lnTo>
                  <a:pt x="0" y="13812"/>
                </a:lnTo>
                <a:cubicBezTo>
                  <a:pt x="0" y="18073"/>
                  <a:pt x="3527" y="21600"/>
                  <a:pt x="7788" y="21600"/>
                </a:cubicBezTo>
                <a:lnTo>
                  <a:pt x="13812" y="21600"/>
                </a:lnTo>
                <a:cubicBezTo>
                  <a:pt x="18073" y="21600"/>
                  <a:pt x="21600" y="18073"/>
                  <a:pt x="21600" y="13812"/>
                </a:cubicBezTo>
                <a:lnTo>
                  <a:pt x="21600" y="7788"/>
                </a:lnTo>
                <a:cubicBezTo>
                  <a:pt x="21453" y="3527"/>
                  <a:pt x="17927" y="0"/>
                  <a:pt x="13812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4C52073B-B1B6-4B1A-A8FF-5DC9F44DFEB0}"/>
              </a:ext>
            </a:extLst>
          </p:cNvPr>
          <p:cNvSpPr/>
          <p:nvPr/>
        </p:nvSpPr>
        <p:spPr>
          <a:xfrm>
            <a:off x="5684559" y="2586955"/>
            <a:ext cx="422241" cy="42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516" y="0"/>
                  <a:pt x="0" y="3516"/>
                  <a:pt x="0" y="7736"/>
                </a:cubicBezTo>
                <a:lnTo>
                  <a:pt x="0" y="13864"/>
                </a:lnTo>
                <a:cubicBezTo>
                  <a:pt x="0" y="18084"/>
                  <a:pt x="3516" y="21600"/>
                  <a:pt x="7736" y="21600"/>
                </a:cubicBezTo>
                <a:lnTo>
                  <a:pt x="13864" y="21600"/>
                </a:lnTo>
                <a:cubicBezTo>
                  <a:pt x="18084" y="21600"/>
                  <a:pt x="21600" y="18084"/>
                  <a:pt x="21600" y="13864"/>
                </a:cubicBezTo>
                <a:lnTo>
                  <a:pt x="21600" y="7736"/>
                </a:lnTo>
                <a:cubicBezTo>
                  <a:pt x="21600" y="3516"/>
                  <a:pt x="18184" y="0"/>
                  <a:pt x="13864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6DB27D77-542E-4F88-93F7-2BFCEB461009}"/>
              </a:ext>
            </a:extLst>
          </p:cNvPr>
          <p:cNvSpPr/>
          <p:nvPr/>
        </p:nvSpPr>
        <p:spPr>
          <a:xfrm>
            <a:off x="6509401" y="2999377"/>
            <a:ext cx="630415" cy="630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2" y="0"/>
                </a:moveTo>
                <a:lnTo>
                  <a:pt x="7738" y="0"/>
                </a:lnTo>
                <a:cubicBezTo>
                  <a:pt x="3499" y="0"/>
                  <a:pt x="0" y="3499"/>
                  <a:pt x="0" y="7738"/>
                </a:cubicBezTo>
                <a:lnTo>
                  <a:pt x="0" y="13862"/>
                </a:lnTo>
                <a:cubicBezTo>
                  <a:pt x="0" y="18101"/>
                  <a:pt x="3499" y="21600"/>
                  <a:pt x="7738" y="21600"/>
                </a:cubicBezTo>
                <a:lnTo>
                  <a:pt x="13862" y="21600"/>
                </a:lnTo>
                <a:cubicBezTo>
                  <a:pt x="18101" y="21600"/>
                  <a:pt x="21600" y="18101"/>
                  <a:pt x="21600" y="13862"/>
                </a:cubicBezTo>
                <a:lnTo>
                  <a:pt x="21600" y="7738"/>
                </a:lnTo>
                <a:cubicBezTo>
                  <a:pt x="21600" y="3499"/>
                  <a:pt x="18101" y="0"/>
                  <a:pt x="1386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D777AAEA-453A-43C1-B59F-2C446064398F}"/>
              </a:ext>
            </a:extLst>
          </p:cNvPr>
          <p:cNvSpPr/>
          <p:nvPr/>
        </p:nvSpPr>
        <p:spPr>
          <a:xfrm>
            <a:off x="6509399" y="4531221"/>
            <a:ext cx="783599" cy="78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9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546" y="3465"/>
                  <a:pt x="18081" y="0"/>
                  <a:pt x="1385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A8B1D8DE-A51A-4449-81CA-06D22C472A21}"/>
              </a:ext>
            </a:extLst>
          </p:cNvPr>
          <p:cNvSpPr/>
          <p:nvPr/>
        </p:nvSpPr>
        <p:spPr>
          <a:xfrm>
            <a:off x="6214813" y="3706381"/>
            <a:ext cx="783599" cy="78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9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600" y="3465"/>
                  <a:pt x="18081" y="0"/>
                  <a:pt x="1385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64BFC20D-6B79-4AEF-89C5-B5E2C79FFCE7}"/>
              </a:ext>
            </a:extLst>
          </p:cNvPr>
          <p:cNvSpPr/>
          <p:nvPr/>
        </p:nvSpPr>
        <p:spPr>
          <a:xfrm>
            <a:off x="4231270" y="2528038"/>
            <a:ext cx="783599" cy="78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5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546" y="3465"/>
                  <a:pt x="18081" y="0"/>
                  <a:pt x="13805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AA065D-EFA7-4069-AB96-7129BBB4F638}"/>
              </a:ext>
            </a:extLst>
          </p:cNvPr>
          <p:cNvGrpSpPr/>
          <p:nvPr/>
        </p:nvGrpSpPr>
        <p:grpSpPr>
          <a:xfrm>
            <a:off x="8372076" y="5051151"/>
            <a:ext cx="2937088" cy="1103542"/>
            <a:chOff x="8921977" y="5051151"/>
            <a:chExt cx="2937088" cy="110354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FA427DC-ABDD-4022-BA0B-6BBD3228C848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D4BC03F-132C-4A09-B4D3-3458301496E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69987E4-1974-4871-B411-C68A2EA7274B}"/>
              </a:ext>
            </a:extLst>
          </p:cNvPr>
          <p:cNvGrpSpPr/>
          <p:nvPr/>
        </p:nvGrpSpPr>
        <p:grpSpPr>
          <a:xfrm>
            <a:off x="888672" y="5051151"/>
            <a:ext cx="2937088" cy="1103542"/>
            <a:chOff x="332936" y="5051151"/>
            <a:chExt cx="2937088" cy="110354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CF890A7-33E4-482D-A4C5-FD79BF79FF06}"/>
                </a:ext>
              </a:extLst>
            </p:cNvPr>
            <p:cNvSpPr txBox="1"/>
            <p:nvPr/>
          </p:nvSpPr>
          <p:spPr>
            <a:xfrm>
              <a:off x="332936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C921C4D-E6B0-4C00-B4AF-DE506BE98C38}"/>
                </a:ext>
              </a:extLst>
            </p:cNvPr>
            <p:cNvSpPr txBox="1"/>
            <p:nvPr/>
          </p:nvSpPr>
          <p:spPr>
            <a:xfrm>
              <a:off x="340731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A4C443D-05E3-4A3A-B2B1-A2D115FE8D96}"/>
              </a:ext>
            </a:extLst>
          </p:cNvPr>
          <p:cNvGrpSpPr/>
          <p:nvPr/>
        </p:nvGrpSpPr>
        <p:grpSpPr>
          <a:xfrm>
            <a:off x="332936" y="3772709"/>
            <a:ext cx="2937088" cy="1103542"/>
            <a:chOff x="332936" y="3772709"/>
            <a:chExt cx="2937088" cy="1103542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F9A7F38E-B494-4AED-86C8-1E01B94599E0}"/>
                </a:ext>
              </a:extLst>
            </p:cNvPr>
            <p:cNvSpPr txBox="1"/>
            <p:nvPr/>
          </p:nvSpPr>
          <p:spPr>
            <a:xfrm>
              <a:off x="332936" y="3772709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8D752541-ED02-4291-A2E7-85AA35A26549}"/>
                </a:ext>
              </a:extLst>
            </p:cNvPr>
            <p:cNvSpPr txBox="1"/>
            <p:nvPr/>
          </p:nvSpPr>
          <p:spPr>
            <a:xfrm>
              <a:off x="340731" y="410681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33C3B6A-FE72-4C2D-AC8C-4DBB2E2951A3}"/>
              </a:ext>
            </a:extLst>
          </p:cNvPr>
          <p:cNvGrpSpPr/>
          <p:nvPr/>
        </p:nvGrpSpPr>
        <p:grpSpPr>
          <a:xfrm>
            <a:off x="332936" y="2494268"/>
            <a:ext cx="2937088" cy="1103542"/>
            <a:chOff x="332936" y="2494268"/>
            <a:chExt cx="2937088" cy="1103542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D17A109-5102-4D30-9295-148C7C34A59F}"/>
                </a:ext>
              </a:extLst>
            </p:cNvPr>
            <p:cNvSpPr txBox="1"/>
            <p:nvPr/>
          </p:nvSpPr>
          <p:spPr>
            <a:xfrm>
              <a:off x="332936" y="2494268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BB05D47-04A3-44C6-8096-64051F2E7FFE}"/>
                </a:ext>
              </a:extLst>
            </p:cNvPr>
            <p:cNvSpPr txBox="1"/>
            <p:nvPr/>
          </p:nvSpPr>
          <p:spPr>
            <a:xfrm>
              <a:off x="340731" y="2828369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5A7D5-23A5-42EC-825E-9E134A11723D}"/>
              </a:ext>
            </a:extLst>
          </p:cNvPr>
          <p:cNvGrpSpPr/>
          <p:nvPr/>
        </p:nvGrpSpPr>
        <p:grpSpPr>
          <a:xfrm>
            <a:off x="888672" y="1215827"/>
            <a:ext cx="2937088" cy="1103542"/>
            <a:chOff x="332936" y="1215827"/>
            <a:chExt cx="2937088" cy="1103542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A2E2E14-269F-41ED-B763-BEFB5D47E068}"/>
                </a:ext>
              </a:extLst>
            </p:cNvPr>
            <p:cNvSpPr txBox="1"/>
            <p:nvPr/>
          </p:nvSpPr>
          <p:spPr>
            <a:xfrm>
              <a:off x="332936" y="121582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BE47832-906A-4828-AC0D-FD73A89350FF}"/>
                </a:ext>
              </a:extLst>
            </p:cNvPr>
            <p:cNvSpPr txBox="1"/>
            <p:nvPr/>
          </p:nvSpPr>
          <p:spPr>
            <a:xfrm>
              <a:off x="340731" y="1549928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EA87746-5CE0-4DA5-84A8-6741ADE0E279}"/>
              </a:ext>
            </a:extLst>
          </p:cNvPr>
          <p:cNvGrpSpPr/>
          <p:nvPr/>
        </p:nvGrpSpPr>
        <p:grpSpPr>
          <a:xfrm>
            <a:off x="8921977" y="3772709"/>
            <a:ext cx="2937088" cy="1103542"/>
            <a:chOff x="8921977" y="5051151"/>
            <a:chExt cx="2937088" cy="1103542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3394DE0-5284-4A71-8135-A5D31346E7CF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67D8C1E-702A-4686-9FAF-714173BAA3FA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D9D1F06-B89B-4714-BD5F-CCC55AABB7CB}"/>
              </a:ext>
            </a:extLst>
          </p:cNvPr>
          <p:cNvGrpSpPr/>
          <p:nvPr/>
        </p:nvGrpSpPr>
        <p:grpSpPr>
          <a:xfrm>
            <a:off x="8921977" y="2494268"/>
            <a:ext cx="2937088" cy="1103542"/>
            <a:chOff x="8921977" y="5051151"/>
            <a:chExt cx="2937088" cy="1103542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402C4C82-FBC1-46BE-8815-CAB7D2870DF3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DD3AFC16-2F28-4E5B-BC6B-B77DAE771317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E13988B-3815-49AB-94AF-ED9991722F47}"/>
              </a:ext>
            </a:extLst>
          </p:cNvPr>
          <p:cNvGrpSpPr/>
          <p:nvPr/>
        </p:nvGrpSpPr>
        <p:grpSpPr>
          <a:xfrm>
            <a:off x="8372076" y="1215827"/>
            <a:ext cx="2937088" cy="1103542"/>
            <a:chOff x="8921977" y="5051151"/>
            <a:chExt cx="2937088" cy="1103542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E3BE9E9-1F2B-41D1-B3F2-768C5D678617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1D2F52B-352F-478F-B19B-2C893B8E00E2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aphic 103" descr="Bullseye">
            <a:extLst>
              <a:ext uri="{FF2B5EF4-FFF2-40B4-BE49-F238E27FC236}">
                <a16:creationId xmlns:a16="http://schemas.microsoft.com/office/drawing/2014/main" id="{A562DB47-DC18-4F95-A84D-47983EF44309}"/>
              </a:ext>
            </a:extLst>
          </p:cNvPr>
          <p:cNvGrpSpPr/>
          <p:nvPr/>
        </p:nvGrpSpPr>
        <p:grpSpPr>
          <a:xfrm>
            <a:off x="5188902" y="3303781"/>
            <a:ext cx="800061" cy="800061"/>
            <a:chOff x="5188902" y="3303781"/>
            <a:chExt cx="800061" cy="80006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F2FE76B-717B-4F82-8D06-332E24EDACF6}"/>
                </a:ext>
              </a:extLst>
            </p:cNvPr>
            <p:cNvSpPr/>
            <p:nvPr/>
          </p:nvSpPr>
          <p:spPr>
            <a:xfrm>
              <a:off x="5492258" y="3374619"/>
              <a:ext cx="425865" cy="425032"/>
            </a:xfrm>
            <a:custGeom>
              <a:avLst/>
              <a:gdLst>
                <a:gd name="connsiteX0" fmla="*/ 350860 w 425865"/>
                <a:gd name="connsiteY0" fmla="*/ 75006 h 425032"/>
                <a:gd name="connsiteX1" fmla="*/ 342526 w 425865"/>
                <a:gd name="connsiteY1" fmla="*/ 0 h 425032"/>
                <a:gd name="connsiteX2" fmla="*/ 250852 w 425865"/>
                <a:gd name="connsiteY2" fmla="*/ 91674 h 425032"/>
                <a:gd name="connsiteX3" fmla="*/ 255853 w 425865"/>
                <a:gd name="connsiteY3" fmla="*/ 135010 h 425032"/>
                <a:gd name="connsiteX4" fmla="*/ 122509 w 425865"/>
                <a:gd name="connsiteY4" fmla="*/ 268354 h 425032"/>
                <a:gd name="connsiteX5" fmla="*/ 83340 w 425865"/>
                <a:gd name="connsiteY5" fmla="*/ 258353 h 425032"/>
                <a:gd name="connsiteX6" fmla="*/ 0 w 425865"/>
                <a:gd name="connsiteY6" fmla="*/ 341693 h 425032"/>
                <a:gd name="connsiteX7" fmla="*/ 83340 w 425865"/>
                <a:gd name="connsiteY7" fmla="*/ 425032 h 425032"/>
                <a:gd name="connsiteX8" fmla="*/ 166679 w 425865"/>
                <a:gd name="connsiteY8" fmla="*/ 341693 h 425032"/>
                <a:gd name="connsiteX9" fmla="*/ 157512 w 425865"/>
                <a:gd name="connsiteY9" fmla="*/ 303356 h 425032"/>
                <a:gd name="connsiteX10" fmla="*/ 290856 w 425865"/>
                <a:gd name="connsiteY10" fmla="*/ 170013 h 425032"/>
                <a:gd name="connsiteX11" fmla="*/ 334192 w 425865"/>
                <a:gd name="connsiteY11" fmla="*/ 175013 h 425032"/>
                <a:gd name="connsiteX12" fmla="*/ 425866 w 425865"/>
                <a:gd name="connsiteY12" fmla="*/ 83340 h 425032"/>
                <a:gd name="connsiteX13" fmla="*/ 350860 w 425865"/>
                <a:gd name="connsiteY13" fmla="*/ 75006 h 42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5865" h="425032">
                  <a:moveTo>
                    <a:pt x="350860" y="75006"/>
                  </a:moveTo>
                  <a:lnTo>
                    <a:pt x="342526" y="0"/>
                  </a:lnTo>
                  <a:lnTo>
                    <a:pt x="250852" y="91674"/>
                  </a:lnTo>
                  <a:lnTo>
                    <a:pt x="255853" y="135010"/>
                  </a:lnTo>
                  <a:lnTo>
                    <a:pt x="122509" y="268354"/>
                  </a:lnTo>
                  <a:cubicBezTo>
                    <a:pt x="110842" y="262520"/>
                    <a:pt x="97507" y="258353"/>
                    <a:pt x="83340" y="258353"/>
                  </a:cubicBezTo>
                  <a:cubicBezTo>
                    <a:pt x="37503" y="258353"/>
                    <a:pt x="0" y="295856"/>
                    <a:pt x="0" y="341693"/>
                  </a:cubicBezTo>
                  <a:cubicBezTo>
                    <a:pt x="0" y="387530"/>
                    <a:pt x="37503" y="425032"/>
                    <a:pt x="83340" y="425032"/>
                  </a:cubicBezTo>
                  <a:cubicBezTo>
                    <a:pt x="129177" y="425032"/>
                    <a:pt x="166679" y="387530"/>
                    <a:pt x="166679" y="341693"/>
                  </a:cubicBezTo>
                  <a:cubicBezTo>
                    <a:pt x="166679" y="327525"/>
                    <a:pt x="163346" y="315024"/>
                    <a:pt x="157512" y="303356"/>
                  </a:cubicBezTo>
                  <a:lnTo>
                    <a:pt x="290856" y="170013"/>
                  </a:lnTo>
                  <a:lnTo>
                    <a:pt x="334192" y="175013"/>
                  </a:lnTo>
                  <a:lnTo>
                    <a:pt x="425866" y="83340"/>
                  </a:lnTo>
                  <a:lnTo>
                    <a:pt x="350860" y="75006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335636C-61B7-4679-A922-DBC7D687344B}"/>
                </a:ext>
              </a:extLst>
            </p:cNvPr>
            <p:cNvSpPr/>
            <p:nvPr/>
          </p:nvSpPr>
          <p:spPr>
            <a:xfrm>
              <a:off x="5259740" y="3399621"/>
              <a:ext cx="633381" cy="633381"/>
            </a:xfrm>
            <a:custGeom>
              <a:avLst/>
              <a:gdLst>
                <a:gd name="connsiteX0" fmla="*/ 590045 w 633381"/>
                <a:gd name="connsiteY0" fmla="*/ 173347 h 633381"/>
                <a:gd name="connsiteX1" fmla="*/ 579211 w 633381"/>
                <a:gd name="connsiteY1" fmla="*/ 185014 h 633381"/>
                <a:gd name="connsiteX2" fmla="*/ 563376 w 633381"/>
                <a:gd name="connsiteY2" fmla="*/ 183347 h 633381"/>
                <a:gd name="connsiteX3" fmla="*/ 545875 w 633381"/>
                <a:gd name="connsiteY3" fmla="*/ 180847 h 633381"/>
                <a:gd name="connsiteX4" fmla="*/ 583378 w 633381"/>
                <a:gd name="connsiteY4" fmla="*/ 316691 h 633381"/>
                <a:gd name="connsiteX5" fmla="*/ 316691 w 633381"/>
                <a:gd name="connsiteY5" fmla="*/ 583378 h 633381"/>
                <a:gd name="connsiteX6" fmla="*/ 50004 w 633381"/>
                <a:gd name="connsiteY6" fmla="*/ 316691 h 633381"/>
                <a:gd name="connsiteX7" fmla="*/ 316691 w 633381"/>
                <a:gd name="connsiteY7" fmla="*/ 50004 h 633381"/>
                <a:gd name="connsiteX8" fmla="*/ 452535 w 633381"/>
                <a:gd name="connsiteY8" fmla="*/ 87507 h 633381"/>
                <a:gd name="connsiteX9" fmla="*/ 450868 w 633381"/>
                <a:gd name="connsiteY9" fmla="*/ 70839 h 633381"/>
                <a:gd name="connsiteX10" fmla="*/ 448368 w 633381"/>
                <a:gd name="connsiteY10" fmla="*/ 54171 h 633381"/>
                <a:gd name="connsiteX11" fmla="*/ 460035 w 633381"/>
                <a:gd name="connsiteY11" fmla="*/ 42503 h 633381"/>
                <a:gd name="connsiteX12" fmla="*/ 465869 w 633381"/>
                <a:gd name="connsiteY12" fmla="*/ 36669 h 633381"/>
                <a:gd name="connsiteX13" fmla="*/ 316691 w 633381"/>
                <a:gd name="connsiteY13" fmla="*/ 0 h 633381"/>
                <a:gd name="connsiteX14" fmla="*/ 0 w 633381"/>
                <a:gd name="connsiteY14" fmla="*/ 316691 h 633381"/>
                <a:gd name="connsiteX15" fmla="*/ 316691 w 633381"/>
                <a:gd name="connsiteY15" fmla="*/ 633382 h 633381"/>
                <a:gd name="connsiteX16" fmla="*/ 633382 w 633381"/>
                <a:gd name="connsiteY16" fmla="*/ 316691 h 633381"/>
                <a:gd name="connsiteX17" fmla="*/ 595879 w 633381"/>
                <a:gd name="connsiteY17" fmla="*/ 168346 h 633381"/>
                <a:gd name="connsiteX18" fmla="*/ 590045 w 633381"/>
                <a:gd name="connsiteY18" fmla="*/ 173347 h 63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33381" h="633381">
                  <a:moveTo>
                    <a:pt x="590045" y="173347"/>
                  </a:moveTo>
                  <a:lnTo>
                    <a:pt x="579211" y="185014"/>
                  </a:lnTo>
                  <a:lnTo>
                    <a:pt x="563376" y="183347"/>
                  </a:lnTo>
                  <a:lnTo>
                    <a:pt x="545875" y="180847"/>
                  </a:lnTo>
                  <a:cubicBezTo>
                    <a:pt x="569210" y="220850"/>
                    <a:pt x="583378" y="266687"/>
                    <a:pt x="583378" y="316691"/>
                  </a:cubicBezTo>
                  <a:cubicBezTo>
                    <a:pt x="583378" y="463369"/>
                    <a:pt x="463369" y="583378"/>
                    <a:pt x="316691" y="583378"/>
                  </a:cubicBezTo>
                  <a:cubicBezTo>
                    <a:pt x="170013" y="583378"/>
                    <a:pt x="50004" y="463369"/>
                    <a:pt x="50004" y="316691"/>
                  </a:cubicBezTo>
                  <a:cubicBezTo>
                    <a:pt x="50004" y="170013"/>
                    <a:pt x="170013" y="50004"/>
                    <a:pt x="316691" y="50004"/>
                  </a:cubicBezTo>
                  <a:cubicBezTo>
                    <a:pt x="365861" y="50004"/>
                    <a:pt x="412531" y="63338"/>
                    <a:pt x="452535" y="87507"/>
                  </a:cubicBezTo>
                  <a:lnTo>
                    <a:pt x="450868" y="70839"/>
                  </a:lnTo>
                  <a:lnTo>
                    <a:pt x="448368" y="54171"/>
                  </a:lnTo>
                  <a:lnTo>
                    <a:pt x="460035" y="42503"/>
                  </a:lnTo>
                  <a:lnTo>
                    <a:pt x="465869" y="36669"/>
                  </a:lnTo>
                  <a:cubicBezTo>
                    <a:pt x="420865" y="13334"/>
                    <a:pt x="370862" y="0"/>
                    <a:pt x="316691" y="0"/>
                  </a:cubicBezTo>
                  <a:cubicBezTo>
                    <a:pt x="141677" y="0"/>
                    <a:pt x="0" y="141677"/>
                    <a:pt x="0" y="316691"/>
                  </a:cubicBezTo>
                  <a:cubicBezTo>
                    <a:pt x="0" y="491704"/>
                    <a:pt x="141677" y="633382"/>
                    <a:pt x="316691" y="633382"/>
                  </a:cubicBezTo>
                  <a:cubicBezTo>
                    <a:pt x="491704" y="633382"/>
                    <a:pt x="633382" y="491704"/>
                    <a:pt x="633382" y="316691"/>
                  </a:cubicBezTo>
                  <a:cubicBezTo>
                    <a:pt x="633382" y="262520"/>
                    <a:pt x="620047" y="212516"/>
                    <a:pt x="595879" y="168346"/>
                  </a:cubicBezTo>
                  <a:lnTo>
                    <a:pt x="590045" y="17334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7A6348E-AB52-43DA-8CC6-8F396B8C583B}"/>
                </a:ext>
              </a:extLst>
            </p:cNvPr>
            <p:cNvSpPr/>
            <p:nvPr/>
          </p:nvSpPr>
          <p:spPr>
            <a:xfrm>
              <a:off x="5376416" y="3516297"/>
              <a:ext cx="400030" cy="400030"/>
            </a:xfrm>
            <a:custGeom>
              <a:avLst/>
              <a:gdLst>
                <a:gd name="connsiteX0" fmla="*/ 339193 w 400030"/>
                <a:gd name="connsiteY0" fmla="*/ 143344 h 400030"/>
                <a:gd name="connsiteX1" fmla="*/ 350027 w 400030"/>
                <a:gd name="connsiteY1" fmla="*/ 200015 h 400030"/>
                <a:gd name="connsiteX2" fmla="*/ 200015 w 400030"/>
                <a:gd name="connsiteY2" fmla="*/ 350027 h 400030"/>
                <a:gd name="connsiteX3" fmla="*/ 50004 w 400030"/>
                <a:gd name="connsiteY3" fmla="*/ 200015 h 400030"/>
                <a:gd name="connsiteX4" fmla="*/ 200015 w 400030"/>
                <a:gd name="connsiteY4" fmla="*/ 50004 h 400030"/>
                <a:gd name="connsiteX5" fmla="*/ 256686 w 400030"/>
                <a:gd name="connsiteY5" fmla="*/ 60838 h 400030"/>
                <a:gd name="connsiteX6" fmla="*/ 294189 w 400030"/>
                <a:gd name="connsiteY6" fmla="*/ 23335 h 400030"/>
                <a:gd name="connsiteX7" fmla="*/ 200015 w 400030"/>
                <a:gd name="connsiteY7" fmla="*/ 0 h 400030"/>
                <a:gd name="connsiteX8" fmla="*/ 0 w 400030"/>
                <a:gd name="connsiteY8" fmla="*/ 200015 h 400030"/>
                <a:gd name="connsiteX9" fmla="*/ 200015 w 400030"/>
                <a:gd name="connsiteY9" fmla="*/ 400031 h 400030"/>
                <a:gd name="connsiteX10" fmla="*/ 400031 w 400030"/>
                <a:gd name="connsiteY10" fmla="*/ 200015 h 400030"/>
                <a:gd name="connsiteX11" fmla="*/ 376695 w 400030"/>
                <a:gd name="connsiteY11" fmla="*/ 105841 h 400030"/>
                <a:gd name="connsiteX12" fmla="*/ 339193 w 400030"/>
                <a:gd name="connsiteY12" fmla="*/ 143344 h 40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30" h="400030">
                  <a:moveTo>
                    <a:pt x="339193" y="143344"/>
                  </a:moveTo>
                  <a:cubicBezTo>
                    <a:pt x="346693" y="160846"/>
                    <a:pt x="350027" y="180014"/>
                    <a:pt x="350027" y="200015"/>
                  </a:cubicBezTo>
                  <a:cubicBezTo>
                    <a:pt x="350027" y="282522"/>
                    <a:pt x="282522" y="350027"/>
                    <a:pt x="200015" y="350027"/>
                  </a:cubicBezTo>
                  <a:cubicBezTo>
                    <a:pt x="117509" y="350027"/>
                    <a:pt x="50004" y="282522"/>
                    <a:pt x="50004" y="200015"/>
                  </a:cubicBezTo>
                  <a:cubicBezTo>
                    <a:pt x="50004" y="117509"/>
                    <a:pt x="117509" y="50004"/>
                    <a:pt x="200015" y="50004"/>
                  </a:cubicBezTo>
                  <a:cubicBezTo>
                    <a:pt x="220017" y="50004"/>
                    <a:pt x="239185" y="54171"/>
                    <a:pt x="256686" y="60838"/>
                  </a:cubicBezTo>
                  <a:lnTo>
                    <a:pt x="294189" y="23335"/>
                  </a:lnTo>
                  <a:cubicBezTo>
                    <a:pt x="265854" y="8334"/>
                    <a:pt x="234185" y="0"/>
                    <a:pt x="200015" y="0"/>
                  </a:cubicBezTo>
                  <a:cubicBezTo>
                    <a:pt x="90007" y="0"/>
                    <a:pt x="0" y="90007"/>
                    <a:pt x="0" y="200015"/>
                  </a:cubicBezTo>
                  <a:cubicBezTo>
                    <a:pt x="0" y="310024"/>
                    <a:pt x="90007" y="400031"/>
                    <a:pt x="200015" y="400031"/>
                  </a:cubicBezTo>
                  <a:cubicBezTo>
                    <a:pt x="310024" y="400031"/>
                    <a:pt x="400031" y="310024"/>
                    <a:pt x="400031" y="200015"/>
                  </a:cubicBezTo>
                  <a:cubicBezTo>
                    <a:pt x="400031" y="165846"/>
                    <a:pt x="391697" y="134177"/>
                    <a:pt x="376695" y="105841"/>
                  </a:cubicBezTo>
                  <a:lnTo>
                    <a:pt x="339193" y="143344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110" descr="Balloons">
            <a:extLst>
              <a:ext uri="{FF2B5EF4-FFF2-40B4-BE49-F238E27FC236}">
                <a16:creationId xmlns:a16="http://schemas.microsoft.com/office/drawing/2014/main" id="{FCA7A4BA-4FF1-4780-836E-085CB544F997}"/>
              </a:ext>
            </a:extLst>
          </p:cNvPr>
          <p:cNvGrpSpPr/>
          <p:nvPr/>
        </p:nvGrpSpPr>
        <p:grpSpPr>
          <a:xfrm>
            <a:off x="5064732" y="1913970"/>
            <a:ext cx="560409" cy="560409"/>
            <a:chOff x="5064732" y="1913970"/>
            <a:chExt cx="560409" cy="56040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048F38A-4024-4262-ABC4-778D91951F7A}"/>
                </a:ext>
              </a:extLst>
            </p:cNvPr>
            <p:cNvSpPr/>
            <p:nvPr/>
          </p:nvSpPr>
          <p:spPr>
            <a:xfrm>
              <a:off x="5134195" y="2077932"/>
              <a:ext cx="214827" cy="315887"/>
            </a:xfrm>
            <a:custGeom>
              <a:avLst/>
              <a:gdLst>
                <a:gd name="connsiteX0" fmla="*/ 214827 w 214827"/>
                <a:gd name="connsiteY0" fmla="*/ 202638 h 315887"/>
                <a:gd name="connsiteX1" fmla="*/ 178050 w 214827"/>
                <a:gd name="connsiteY1" fmla="*/ 31013 h 315887"/>
                <a:gd name="connsiteX2" fmla="*/ 179218 w 214827"/>
                <a:gd name="connsiteY2" fmla="*/ 26927 h 315887"/>
                <a:gd name="connsiteX3" fmla="*/ 84065 w 214827"/>
                <a:gd name="connsiteY3" fmla="*/ 2993 h 315887"/>
                <a:gd name="connsiteX4" fmla="*/ 4090 w 214827"/>
                <a:gd name="connsiteY4" fmla="*/ 148933 h 315887"/>
                <a:gd name="connsiteX5" fmla="*/ 133101 w 214827"/>
                <a:gd name="connsiteY5" fmla="*/ 277360 h 315887"/>
                <a:gd name="connsiteX6" fmla="*/ 133685 w 214827"/>
                <a:gd name="connsiteY6" fmla="*/ 279111 h 315887"/>
                <a:gd name="connsiteX7" fmla="*/ 130182 w 214827"/>
                <a:gd name="connsiteY7" fmla="*/ 315888 h 315887"/>
                <a:gd name="connsiteX8" fmla="*/ 175715 w 214827"/>
                <a:gd name="connsiteY8" fmla="*/ 305380 h 315887"/>
                <a:gd name="connsiteX9" fmla="*/ 156451 w 214827"/>
                <a:gd name="connsiteY9" fmla="*/ 273857 h 315887"/>
                <a:gd name="connsiteX10" fmla="*/ 156451 w 214827"/>
                <a:gd name="connsiteY10" fmla="*/ 273273 h 315887"/>
                <a:gd name="connsiteX11" fmla="*/ 214827 w 214827"/>
                <a:gd name="connsiteY11" fmla="*/ 202638 h 31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827" h="315887">
                  <a:moveTo>
                    <a:pt x="214827" y="202638"/>
                  </a:moveTo>
                  <a:cubicBezTo>
                    <a:pt x="181553" y="164694"/>
                    <a:pt x="161705" y="99897"/>
                    <a:pt x="178050" y="31013"/>
                  </a:cubicBezTo>
                  <a:cubicBezTo>
                    <a:pt x="178634" y="29846"/>
                    <a:pt x="178634" y="28094"/>
                    <a:pt x="179218" y="26927"/>
                  </a:cubicBezTo>
                  <a:cubicBezTo>
                    <a:pt x="152949" y="3577"/>
                    <a:pt x="118507" y="-5180"/>
                    <a:pt x="84065" y="2993"/>
                  </a:cubicBezTo>
                  <a:cubicBezTo>
                    <a:pt x="24522" y="17003"/>
                    <a:pt x="-12839" y="76546"/>
                    <a:pt x="4090" y="148933"/>
                  </a:cubicBezTo>
                  <a:cubicBezTo>
                    <a:pt x="19852" y="215481"/>
                    <a:pt x="77644" y="279111"/>
                    <a:pt x="133101" y="277360"/>
                  </a:cubicBezTo>
                  <a:lnTo>
                    <a:pt x="133685" y="279111"/>
                  </a:lnTo>
                  <a:lnTo>
                    <a:pt x="130182" y="315888"/>
                  </a:lnTo>
                  <a:lnTo>
                    <a:pt x="175715" y="305380"/>
                  </a:lnTo>
                  <a:lnTo>
                    <a:pt x="156451" y="273857"/>
                  </a:lnTo>
                  <a:lnTo>
                    <a:pt x="156451" y="273273"/>
                  </a:lnTo>
                  <a:cubicBezTo>
                    <a:pt x="183888" y="262766"/>
                    <a:pt x="203736" y="235913"/>
                    <a:pt x="214827" y="202638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A72535B-5F48-43E1-BAF3-1EB85A2AF2D9}"/>
                </a:ext>
              </a:extLst>
            </p:cNvPr>
            <p:cNvSpPr/>
            <p:nvPr/>
          </p:nvSpPr>
          <p:spPr>
            <a:xfrm>
              <a:off x="5187321" y="1956036"/>
              <a:ext cx="200229" cy="125472"/>
            </a:xfrm>
            <a:custGeom>
              <a:avLst/>
              <a:gdLst>
                <a:gd name="connsiteX0" fmla="*/ 200229 w 200229"/>
                <a:gd name="connsiteY0" fmla="*/ 51335 h 125472"/>
                <a:gd name="connsiteX1" fmla="*/ 83478 w 200229"/>
                <a:gd name="connsiteY1" fmla="*/ 2883 h 125472"/>
                <a:gd name="connsiteX2" fmla="*/ 0 w 200229"/>
                <a:gd name="connsiteY2" fmla="*/ 110878 h 125472"/>
                <a:gd name="connsiteX3" fmla="*/ 26269 w 200229"/>
                <a:gd name="connsiteY3" fmla="*/ 102122 h 125472"/>
                <a:gd name="connsiteX4" fmla="*/ 56625 w 200229"/>
                <a:gd name="connsiteY4" fmla="*/ 98620 h 125472"/>
                <a:gd name="connsiteX5" fmla="*/ 134848 w 200229"/>
                <a:gd name="connsiteY5" fmla="*/ 125472 h 125472"/>
                <a:gd name="connsiteX6" fmla="*/ 200229 w 200229"/>
                <a:gd name="connsiteY6" fmla="*/ 51335 h 125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229" h="125472">
                  <a:moveTo>
                    <a:pt x="200229" y="51335"/>
                  </a:moveTo>
                  <a:cubicBezTo>
                    <a:pt x="173377" y="11056"/>
                    <a:pt x="128427" y="-7625"/>
                    <a:pt x="83478" y="2883"/>
                  </a:cubicBezTo>
                  <a:cubicBezTo>
                    <a:pt x="35026" y="14558"/>
                    <a:pt x="1168" y="56589"/>
                    <a:pt x="0" y="110878"/>
                  </a:cubicBezTo>
                  <a:cubicBezTo>
                    <a:pt x="8173" y="106792"/>
                    <a:pt x="16929" y="103873"/>
                    <a:pt x="26269" y="102122"/>
                  </a:cubicBezTo>
                  <a:cubicBezTo>
                    <a:pt x="36193" y="99787"/>
                    <a:pt x="46117" y="98620"/>
                    <a:pt x="56625" y="98620"/>
                  </a:cubicBezTo>
                  <a:cubicBezTo>
                    <a:pt x="85813" y="98620"/>
                    <a:pt x="112666" y="108543"/>
                    <a:pt x="134848" y="125472"/>
                  </a:cubicBezTo>
                  <a:cubicBezTo>
                    <a:pt x="148275" y="92198"/>
                    <a:pt x="171042" y="66513"/>
                    <a:pt x="200229" y="51335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458B618-F132-48B0-84A5-B76BBDA8D312}"/>
                </a:ext>
              </a:extLst>
            </p:cNvPr>
            <p:cNvSpPr/>
            <p:nvPr/>
          </p:nvSpPr>
          <p:spPr>
            <a:xfrm>
              <a:off x="5330781" y="2016108"/>
              <a:ext cx="224696" cy="315833"/>
            </a:xfrm>
            <a:custGeom>
              <a:avLst/>
              <a:gdLst>
                <a:gd name="connsiteX0" fmla="*/ 140831 w 224696"/>
                <a:gd name="connsiteY0" fmla="*/ 2938 h 315833"/>
                <a:gd name="connsiteX1" fmla="*/ 4815 w 224696"/>
                <a:gd name="connsiteY1" fmla="*/ 98675 h 315833"/>
                <a:gd name="connsiteX2" fmla="*/ 68445 w 224696"/>
                <a:gd name="connsiteY2" fmla="*/ 273219 h 315833"/>
                <a:gd name="connsiteX3" fmla="*/ 68445 w 224696"/>
                <a:gd name="connsiteY3" fmla="*/ 273803 h 315833"/>
                <a:gd name="connsiteX4" fmla="*/ 49181 w 224696"/>
                <a:gd name="connsiteY4" fmla="*/ 305326 h 315833"/>
                <a:gd name="connsiteX5" fmla="*/ 94714 w 224696"/>
                <a:gd name="connsiteY5" fmla="*/ 315833 h 315833"/>
                <a:gd name="connsiteX6" fmla="*/ 91211 w 224696"/>
                <a:gd name="connsiteY6" fmla="*/ 279056 h 315833"/>
                <a:gd name="connsiteX7" fmla="*/ 91795 w 224696"/>
                <a:gd name="connsiteY7" fmla="*/ 277305 h 315833"/>
                <a:gd name="connsiteX8" fmla="*/ 220806 w 224696"/>
                <a:gd name="connsiteY8" fmla="*/ 148878 h 315833"/>
                <a:gd name="connsiteX9" fmla="*/ 140831 w 224696"/>
                <a:gd name="connsiteY9" fmla="*/ 2938 h 315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696" h="315833">
                  <a:moveTo>
                    <a:pt x="140831" y="2938"/>
                  </a:moveTo>
                  <a:cubicBezTo>
                    <a:pt x="81287" y="-11072"/>
                    <a:pt x="21744" y="25705"/>
                    <a:pt x="4815" y="98675"/>
                  </a:cubicBezTo>
                  <a:cubicBezTo>
                    <a:pt x="-11530" y="167558"/>
                    <a:pt x="14739" y="252787"/>
                    <a:pt x="68445" y="273219"/>
                  </a:cubicBezTo>
                  <a:lnTo>
                    <a:pt x="68445" y="273803"/>
                  </a:lnTo>
                  <a:lnTo>
                    <a:pt x="49181" y="305326"/>
                  </a:lnTo>
                  <a:lnTo>
                    <a:pt x="94714" y="315833"/>
                  </a:lnTo>
                  <a:lnTo>
                    <a:pt x="91211" y="279056"/>
                  </a:lnTo>
                  <a:lnTo>
                    <a:pt x="91795" y="277305"/>
                  </a:lnTo>
                  <a:cubicBezTo>
                    <a:pt x="147252" y="278473"/>
                    <a:pt x="205628" y="215427"/>
                    <a:pt x="220806" y="148878"/>
                  </a:cubicBezTo>
                  <a:cubicBezTo>
                    <a:pt x="237151" y="76492"/>
                    <a:pt x="200374" y="16948"/>
                    <a:pt x="140831" y="2938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10549-86E7-4E2E-91FB-6E45145A2F77}"/>
                </a:ext>
              </a:extLst>
            </p:cNvPr>
            <p:cNvSpPr/>
            <p:nvPr/>
          </p:nvSpPr>
          <p:spPr>
            <a:xfrm>
              <a:off x="5361865" y="2344604"/>
              <a:ext cx="47339" cy="87743"/>
            </a:xfrm>
            <a:custGeom>
              <a:avLst/>
              <a:gdLst>
                <a:gd name="connsiteX0" fmla="*/ 25685 w 47339"/>
                <a:gd name="connsiteY0" fmla="*/ 87160 h 87743"/>
                <a:gd name="connsiteX1" fmla="*/ 47285 w 47339"/>
                <a:gd name="connsiteY1" fmla="*/ 13022 h 87743"/>
                <a:gd name="connsiteX2" fmla="*/ 37361 w 47339"/>
                <a:gd name="connsiteY2" fmla="*/ 179 h 87743"/>
                <a:gd name="connsiteX3" fmla="*/ 24518 w 47339"/>
                <a:gd name="connsiteY3" fmla="*/ 10103 h 87743"/>
                <a:gd name="connsiteX4" fmla="*/ 0 w 47339"/>
                <a:gd name="connsiteY4" fmla="*/ 87743 h 87743"/>
                <a:gd name="connsiteX5" fmla="*/ 25685 w 47339"/>
                <a:gd name="connsiteY5" fmla="*/ 87160 h 8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339" h="87743">
                  <a:moveTo>
                    <a:pt x="25685" y="87160"/>
                  </a:moveTo>
                  <a:cubicBezTo>
                    <a:pt x="33274" y="71398"/>
                    <a:pt x="43198" y="45713"/>
                    <a:pt x="47285" y="13022"/>
                  </a:cubicBezTo>
                  <a:cubicBezTo>
                    <a:pt x="47868" y="6601"/>
                    <a:pt x="43782" y="763"/>
                    <a:pt x="37361" y="179"/>
                  </a:cubicBezTo>
                  <a:cubicBezTo>
                    <a:pt x="30939" y="-988"/>
                    <a:pt x="25102" y="3682"/>
                    <a:pt x="24518" y="10103"/>
                  </a:cubicBezTo>
                  <a:cubicBezTo>
                    <a:pt x="19264" y="48631"/>
                    <a:pt x="5838" y="77236"/>
                    <a:pt x="0" y="87743"/>
                  </a:cubicBezTo>
                  <a:lnTo>
                    <a:pt x="25685" y="8716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2E592E2-1160-444F-B209-8DA849097139}"/>
                </a:ext>
              </a:extLst>
            </p:cNvPr>
            <p:cNvSpPr/>
            <p:nvPr/>
          </p:nvSpPr>
          <p:spPr>
            <a:xfrm>
              <a:off x="5286737" y="2402753"/>
              <a:ext cx="29594" cy="29010"/>
            </a:xfrm>
            <a:custGeom>
              <a:avLst/>
              <a:gdLst>
                <a:gd name="connsiteX0" fmla="*/ 4493 w 29594"/>
                <a:gd name="connsiteY0" fmla="*/ 29011 h 29010"/>
                <a:gd name="connsiteX1" fmla="*/ 29595 w 29594"/>
                <a:gd name="connsiteY1" fmla="*/ 29011 h 29010"/>
                <a:gd name="connsiteX2" fmla="*/ 23173 w 29594"/>
                <a:gd name="connsiteY2" fmla="*/ 9163 h 29010"/>
                <a:gd name="connsiteX3" fmla="*/ 9163 w 29594"/>
                <a:gd name="connsiteY3" fmla="*/ 407 h 29010"/>
                <a:gd name="connsiteX4" fmla="*/ 407 w 29594"/>
                <a:gd name="connsiteY4" fmla="*/ 14417 h 29010"/>
                <a:gd name="connsiteX5" fmla="*/ 4493 w 29594"/>
                <a:gd name="connsiteY5" fmla="*/ 29011 h 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94" h="29010">
                  <a:moveTo>
                    <a:pt x="4493" y="29011"/>
                  </a:moveTo>
                  <a:lnTo>
                    <a:pt x="29595" y="29011"/>
                  </a:lnTo>
                  <a:cubicBezTo>
                    <a:pt x="24925" y="16752"/>
                    <a:pt x="23173" y="9163"/>
                    <a:pt x="23173" y="9163"/>
                  </a:cubicBezTo>
                  <a:cubicBezTo>
                    <a:pt x="22006" y="2742"/>
                    <a:pt x="15584" y="-1345"/>
                    <a:pt x="9163" y="407"/>
                  </a:cubicBezTo>
                  <a:cubicBezTo>
                    <a:pt x="2742" y="1574"/>
                    <a:pt x="-1345" y="7996"/>
                    <a:pt x="407" y="14417"/>
                  </a:cubicBezTo>
                  <a:cubicBezTo>
                    <a:pt x="407" y="15001"/>
                    <a:pt x="1574" y="20255"/>
                    <a:pt x="4493" y="2901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" name="Graphic 116" descr="Shopping bag">
            <a:extLst>
              <a:ext uri="{FF2B5EF4-FFF2-40B4-BE49-F238E27FC236}">
                <a16:creationId xmlns:a16="http://schemas.microsoft.com/office/drawing/2014/main" id="{AEC04948-8889-42DC-B7EA-F225C373AAAF}"/>
              </a:ext>
            </a:extLst>
          </p:cNvPr>
          <p:cNvSpPr/>
          <p:nvPr/>
        </p:nvSpPr>
        <p:spPr>
          <a:xfrm>
            <a:off x="6684467" y="3107960"/>
            <a:ext cx="296690" cy="408481"/>
          </a:xfrm>
          <a:custGeom>
            <a:avLst/>
            <a:gdLst>
              <a:gd name="connsiteX0" fmla="*/ 242322 w 296690"/>
              <a:gd name="connsiteY0" fmla="*/ 367633 h 408481"/>
              <a:gd name="connsiteX1" fmla="*/ 254855 w 296690"/>
              <a:gd name="connsiteY1" fmla="*/ 169891 h 408481"/>
              <a:gd name="connsiteX2" fmla="*/ 267852 w 296690"/>
              <a:gd name="connsiteY2" fmla="*/ 342103 h 408481"/>
              <a:gd name="connsiteX3" fmla="*/ 242322 w 296690"/>
              <a:gd name="connsiteY3" fmla="*/ 367633 h 408481"/>
              <a:gd name="connsiteX4" fmla="*/ 213543 w 296690"/>
              <a:gd name="connsiteY4" fmla="*/ 380630 h 408481"/>
              <a:gd name="connsiteX5" fmla="*/ 27869 w 296690"/>
              <a:gd name="connsiteY5" fmla="*/ 380630 h 408481"/>
              <a:gd name="connsiteX6" fmla="*/ 44116 w 296690"/>
              <a:gd name="connsiteY6" fmla="*/ 120688 h 408481"/>
              <a:gd name="connsiteX7" fmla="*/ 64540 w 296690"/>
              <a:gd name="connsiteY7" fmla="*/ 120688 h 408481"/>
              <a:gd name="connsiteX8" fmla="*/ 64540 w 296690"/>
              <a:gd name="connsiteY8" fmla="*/ 157822 h 408481"/>
              <a:gd name="connsiteX9" fmla="*/ 73824 w 296690"/>
              <a:gd name="connsiteY9" fmla="*/ 167106 h 408481"/>
              <a:gd name="connsiteX10" fmla="*/ 83107 w 296690"/>
              <a:gd name="connsiteY10" fmla="*/ 157822 h 408481"/>
              <a:gd name="connsiteX11" fmla="*/ 83107 w 296690"/>
              <a:gd name="connsiteY11" fmla="*/ 120688 h 408481"/>
              <a:gd name="connsiteX12" fmla="*/ 175944 w 296690"/>
              <a:gd name="connsiteY12" fmla="*/ 120688 h 408481"/>
              <a:gd name="connsiteX13" fmla="*/ 175944 w 296690"/>
              <a:gd name="connsiteY13" fmla="*/ 157822 h 408481"/>
              <a:gd name="connsiteX14" fmla="*/ 185228 w 296690"/>
              <a:gd name="connsiteY14" fmla="*/ 167106 h 408481"/>
              <a:gd name="connsiteX15" fmla="*/ 194511 w 296690"/>
              <a:gd name="connsiteY15" fmla="*/ 157822 h 408481"/>
              <a:gd name="connsiteX16" fmla="*/ 194511 w 296690"/>
              <a:gd name="connsiteY16" fmla="*/ 120688 h 408481"/>
              <a:gd name="connsiteX17" fmla="*/ 229789 w 296690"/>
              <a:gd name="connsiteY17" fmla="*/ 120688 h 408481"/>
              <a:gd name="connsiteX18" fmla="*/ 213543 w 296690"/>
              <a:gd name="connsiteY18" fmla="*/ 380630 h 408481"/>
              <a:gd name="connsiteX19" fmla="*/ 83107 w 296690"/>
              <a:gd name="connsiteY19" fmla="*/ 74269 h 408481"/>
              <a:gd name="connsiteX20" fmla="*/ 116993 w 296690"/>
              <a:gd name="connsiteY20" fmla="*/ 29708 h 408481"/>
              <a:gd name="connsiteX21" fmla="*/ 106316 w 296690"/>
              <a:gd name="connsiteY21" fmla="*/ 64986 h 408481"/>
              <a:gd name="connsiteX22" fmla="*/ 106316 w 296690"/>
              <a:gd name="connsiteY22" fmla="*/ 92837 h 408481"/>
              <a:gd name="connsiteX23" fmla="*/ 83107 w 296690"/>
              <a:gd name="connsiteY23" fmla="*/ 92837 h 408481"/>
              <a:gd name="connsiteX24" fmla="*/ 83107 w 296690"/>
              <a:gd name="connsiteY24" fmla="*/ 74269 h 408481"/>
              <a:gd name="connsiteX25" fmla="*/ 141594 w 296690"/>
              <a:gd name="connsiteY25" fmla="*/ 29244 h 408481"/>
              <a:gd name="connsiteX26" fmla="*/ 175944 w 296690"/>
              <a:gd name="connsiteY26" fmla="*/ 74269 h 408481"/>
              <a:gd name="connsiteX27" fmla="*/ 175944 w 296690"/>
              <a:gd name="connsiteY27" fmla="*/ 92837 h 408481"/>
              <a:gd name="connsiteX28" fmla="*/ 124884 w 296690"/>
              <a:gd name="connsiteY28" fmla="*/ 92837 h 408481"/>
              <a:gd name="connsiteX29" fmla="*/ 124884 w 296690"/>
              <a:gd name="connsiteY29" fmla="*/ 64986 h 408481"/>
              <a:gd name="connsiteX30" fmla="*/ 141594 w 296690"/>
              <a:gd name="connsiteY30" fmla="*/ 29244 h 408481"/>
              <a:gd name="connsiteX31" fmla="*/ 171302 w 296690"/>
              <a:gd name="connsiteY31" fmla="*/ 18567 h 408481"/>
              <a:gd name="connsiteX32" fmla="*/ 217720 w 296690"/>
              <a:gd name="connsiteY32" fmla="*/ 64986 h 408481"/>
              <a:gd name="connsiteX33" fmla="*/ 217720 w 296690"/>
              <a:gd name="connsiteY33" fmla="*/ 92837 h 408481"/>
              <a:gd name="connsiteX34" fmla="*/ 194511 w 296690"/>
              <a:gd name="connsiteY34" fmla="*/ 92837 h 408481"/>
              <a:gd name="connsiteX35" fmla="*/ 194511 w 296690"/>
              <a:gd name="connsiteY35" fmla="*/ 74269 h 408481"/>
              <a:gd name="connsiteX36" fmla="*/ 163875 w 296690"/>
              <a:gd name="connsiteY36" fmla="*/ 19032 h 408481"/>
              <a:gd name="connsiteX37" fmla="*/ 171302 w 296690"/>
              <a:gd name="connsiteY37" fmla="*/ 18567 h 408481"/>
              <a:gd name="connsiteX38" fmla="*/ 278064 w 296690"/>
              <a:gd name="connsiteY38" fmla="*/ 110476 h 408481"/>
              <a:gd name="connsiteX39" fmla="*/ 259497 w 296690"/>
              <a:gd name="connsiteY39" fmla="*/ 92837 h 408481"/>
              <a:gd name="connsiteX40" fmla="*/ 239537 w 296690"/>
              <a:gd name="connsiteY40" fmla="*/ 92837 h 408481"/>
              <a:gd name="connsiteX41" fmla="*/ 258104 w 296690"/>
              <a:gd name="connsiteY41" fmla="*/ 108619 h 408481"/>
              <a:gd name="connsiteX42" fmla="*/ 239537 w 296690"/>
              <a:gd name="connsiteY42" fmla="*/ 92837 h 408481"/>
              <a:gd name="connsiteX43" fmla="*/ 236288 w 296690"/>
              <a:gd name="connsiteY43" fmla="*/ 92837 h 408481"/>
              <a:gd name="connsiteX44" fmla="*/ 236288 w 296690"/>
              <a:gd name="connsiteY44" fmla="*/ 64986 h 408481"/>
              <a:gd name="connsiteX45" fmla="*/ 171302 w 296690"/>
              <a:gd name="connsiteY45" fmla="*/ 0 h 408481"/>
              <a:gd name="connsiteX46" fmla="*/ 137417 w 296690"/>
              <a:gd name="connsiteY46" fmla="*/ 9748 h 408481"/>
              <a:gd name="connsiteX47" fmla="*/ 129526 w 296690"/>
              <a:gd name="connsiteY47" fmla="*/ 9284 h 408481"/>
              <a:gd name="connsiteX48" fmla="*/ 64540 w 296690"/>
              <a:gd name="connsiteY48" fmla="*/ 74269 h 408481"/>
              <a:gd name="connsiteX49" fmla="*/ 64540 w 296690"/>
              <a:gd name="connsiteY49" fmla="*/ 92837 h 408481"/>
              <a:gd name="connsiteX50" fmla="*/ 35761 w 296690"/>
              <a:gd name="connsiteY50" fmla="*/ 92837 h 408481"/>
              <a:gd name="connsiteX51" fmla="*/ 17193 w 296690"/>
              <a:gd name="connsiteY51" fmla="*/ 110476 h 408481"/>
              <a:gd name="connsiteX52" fmla="*/ 18 w 296690"/>
              <a:gd name="connsiteY52" fmla="*/ 388986 h 408481"/>
              <a:gd name="connsiteX53" fmla="*/ 18586 w 296690"/>
              <a:gd name="connsiteY53" fmla="*/ 408481 h 408481"/>
              <a:gd name="connsiteX54" fmla="*/ 222826 w 296690"/>
              <a:gd name="connsiteY54" fmla="*/ 408481 h 408481"/>
              <a:gd name="connsiteX55" fmla="*/ 233503 w 296690"/>
              <a:gd name="connsiteY55" fmla="*/ 408481 h 408481"/>
              <a:gd name="connsiteX56" fmla="*/ 246964 w 296690"/>
              <a:gd name="connsiteY56" fmla="*/ 402447 h 408481"/>
              <a:gd name="connsiteX57" fmla="*/ 291061 w 296690"/>
              <a:gd name="connsiteY57" fmla="*/ 358814 h 408481"/>
              <a:gd name="connsiteX58" fmla="*/ 296632 w 296690"/>
              <a:gd name="connsiteY58" fmla="*/ 344424 h 408481"/>
              <a:gd name="connsiteX59" fmla="*/ 278064 w 296690"/>
              <a:gd name="connsiteY59" fmla="*/ 110476 h 40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96690" h="408481">
                <a:moveTo>
                  <a:pt x="242322" y="367633"/>
                </a:moveTo>
                <a:lnTo>
                  <a:pt x="254855" y="169891"/>
                </a:lnTo>
                <a:lnTo>
                  <a:pt x="267852" y="342103"/>
                </a:lnTo>
                <a:lnTo>
                  <a:pt x="242322" y="367633"/>
                </a:lnTo>
                <a:close/>
                <a:moveTo>
                  <a:pt x="213543" y="380630"/>
                </a:moveTo>
                <a:lnTo>
                  <a:pt x="27869" y="380630"/>
                </a:lnTo>
                <a:lnTo>
                  <a:pt x="44116" y="120688"/>
                </a:lnTo>
                <a:lnTo>
                  <a:pt x="64540" y="120688"/>
                </a:lnTo>
                <a:lnTo>
                  <a:pt x="64540" y="157822"/>
                </a:lnTo>
                <a:cubicBezTo>
                  <a:pt x="64540" y="162928"/>
                  <a:pt x="68718" y="167106"/>
                  <a:pt x="73824" y="167106"/>
                </a:cubicBezTo>
                <a:cubicBezTo>
                  <a:pt x="78930" y="167106"/>
                  <a:pt x="83107" y="162928"/>
                  <a:pt x="83107" y="157822"/>
                </a:cubicBezTo>
                <a:lnTo>
                  <a:pt x="83107" y="120688"/>
                </a:lnTo>
                <a:lnTo>
                  <a:pt x="175944" y="120688"/>
                </a:lnTo>
                <a:lnTo>
                  <a:pt x="175944" y="157822"/>
                </a:lnTo>
                <a:cubicBezTo>
                  <a:pt x="175944" y="162928"/>
                  <a:pt x="180122" y="167106"/>
                  <a:pt x="185228" y="167106"/>
                </a:cubicBezTo>
                <a:cubicBezTo>
                  <a:pt x="190334" y="167106"/>
                  <a:pt x="194511" y="162928"/>
                  <a:pt x="194511" y="157822"/>
                </a:cubicBezTo>
                <a:lnTo>
                  <a:pt x="194511" y="120688"/>
                </a:lnTo>
                <a:lnTo>
                  <a:pt x="229789" y="120688"/>
                </a:lnTo>
                <a:lnTo>
                  <a:pt x="213543" y="380630"/>
                </a:lnTo>
                <a:close/>
                <a:moveTo>
                  <a:pt x="83107" y="74269"/>
                </a:moveTo>
                <a:cubicBezTo>
                  <a:pt x="83107" y="52917"/>
                  <a:pt x="97497" y="35278"/>
                  <a:pt x="116993" y="29708"/>
                </a:cubicBezTo>
                <a:cubicBezTo>
                  <a:pt x="110030" y="39920"/>
                  <a:pt x="106316" y="51989"/>
                  <a:pt x="106316" y="64986"/>
                </a:cubicBezTo>
                <a:lnTo>
                  <a:pt x="106316" y="92837"/>
                </a:lnTo>
                <a:lnTo>
                  <a:pt x="83107" y="92837"/>
                </a:lnTo>
                <a:lnTo>
                  <a:pt x="83107" y="74269"/>
                </a:lnTo>
                <a:close/>
                <a:moveTo>
                  <a:pt x="141594" y="29244"/>
                </a:moveTo>
                <a:cubicBezTo>
                  <a:pt x="161554" y="34350"/>
                  <a:pt x="175944" y="52453"/>
                  <a:pt x="175944" y="74269"/>
                </a:cubicBezTo>
                <a:lnTo>
                  <a:pt x="175944" y="92837"/>
                </a:lnTo>
                <a:lnTo>
                  <a:pt x="124884" y="92837"/>
                </a:lnTo>
                <a:lnTo>
                  <a:pt x="124884" y="64986"/>
                </a:lnTo>
                <a:cubicBezTo>
                  <a:pt x="124884" y="50596"/>
                  <a:pt x="131382" y="38063"/>
                  <a:pt x="141594" y="29244"/>
                </a:cubicBezTo>
                <a:close/>
                <a:moveTo>
                  <a:pt x="171302" y="18567"/>
                </a:moveTo>
                <a:cubicBezTo>
                  <a:pt x="196832" y="18567"/>
                  <a:pt x="217720" y="39456"/>
                  <a:pt x="217720" y="64986"/>
                </a:cubicBezTo>
                <a:lnTo>
                  <a:pt x="217720" y="92837"/>
                </a:lnTo>
                <a:lnTo>
                  <a:pt x="194511" y="92837"/>
                </a:lnTo>
                <a:lnTo>
                  <a:pt x="194511" y="74269"/>
                </a:lnTo>
                <a:cubicBezTo>
                  <a:pt x="194511" y="51060"/>
                  <a:pt x="182443" y="30636"/>
                  <a:pt x="163875" y="19032"/>
                </a:cubicBezTo>
                <a:cubicBezTo>
                  <a:pt x="166196" y="19032"/>
                  <a:pt x="168981" y="18567"/>
                  <a:pt x="171302" y="18567"/>
                </a:cubicBezTo>
                <a:close/>
                <a:moveTo>
                  <a:pt x="278064" y="110476"/>
                </a:moveTo>
                <a:cubicBezTo>
                  <a:pt x="277600" y="100728"/>
                  <a:pt x="269245" y="92837"/>
                  <a:pt x="259497" y="92837"/>
                </a:cubicBezTo>
                <a:lnTo>
                  <a:pt x="239537" y="92837"/>
                </a:lnTo>
                <a:cubicBezTo>
                  <a:pt x="248821" y="92837"/>
                  <a:pt x="256712" y="99799"/>
                  <a:pt x="258104" y="108619"/>
                </a:cubicBezTo>
                <a:cubicBezTo>
                  <a:pt x="256712" y="99799"/>
                  <a:pt x="249285" y="92837"/>
                  <a:pt x="239537" y="92837"/>
                </a:cubicBezTo>
                <a:lnTo>
                  <a:pt x="236288" y="92837"/>
                </a:lnTo>
                <a:lnTo>
                  <a:pt x="236288" y="64986"/>
                </a:lnTo>
                <a:cubicBezTo>
                  <a:pt x="236288" y="29244"/>
                  <a:pt x="207044" y="0"/>
                  <a:pt x="171302" y="0"/>
                </a:cubicBezTo>
                <a:cubicBezTo>
                  <a:pt x="158769" y="0"/>
                  <a:pt x="147165" y="3713"/>
                  <a:pt x="137417" y="9748"/>
                </a:cubicBezTo>
                <a:cubicBezTo>
                  <a:pt x="134632" y="9284"/>
                  <a:pt x="132311" y="9284"/>
                  <a:pt x="129526" y="9284"/>
                </a:cubicBezTo>
                <a:cubicBezTo>
                  <a:pt x="93783" y="9284"/>
                  <a:pt x="64540" y="38527"/>
                  <a:pt x="64540" y="74269"/>
                </a:cubicBezTo>
                <a:lnTo>
                  <a:pt x="64540" y="92837"/>
                </a:lnTo>
                <a:lnTo>
                  <a:pt x="35761" y="92837"/>
                </a:lnTo>
                <a:cubicBezTo>
                  <a:pt x="26013" y="92837"/>
                  <a:pt x="17657" y="100264"/>
                  <a:pt x="17193" y="110476"/>
                </a:cubicBezTo>
                <a:lnTo>
                  <a:pt x="18" y="388986"/>
                </a:lnTo>
                <a:cubicBezTo>
                  <a:pt x="-446" y="399662"/>
                  <a:pt x="7910" y="408481"/>
                  <a:pt x="18586" y="408481"/>
                </a:cubicBezTo>
                <a:lnTo>
                  <a:pt x="222826" y="408481"/>
                </a:lnTo>
                <a:lnTo>
                  <a:pt x="233503" y="408481"/>
                </a:lnTo>
                <a:cubicBezTo>
                  <a:pt x="238609" y="408481"/>
                  <a:pt x="243715" y="406160"/>
                  <a:pt x="246964" y="402447"/>
                </a:cubicBezTo>
                <a:lnTo>
                  <a:pt x="291061" y="358814"/>
                </a:lnTo>
                <a:cubicBezTo>
                  <a:pt x="294775" y="355100"/>
                  <a:pt x="297096" y="349530"/>
                  <a:pt x="296632" y="344424"/>
                </a:cubicBezTo>
                <a:lnTo>
                  <a:pt x="278064" y="110476"/>
                </a:ln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12" descr="Single gear">
            <a:extLst>
              <a:ext uri="{FF2B5EF4-FFF2-40B4-BE49-F238E27FC236}">
                <a16:creationId xmlns:a16="http://schemas.microsoft.com/office/drawing/2014/main" id="{27FAF528-5B8E-4DA5-A50B-3FA1E23E13B8}"/>
              </a:ext>
            </a:extLst>
          </p:cNvPr>
          <p:cNvSpPr/>
          <p:nvPr/>
        </p:nvSpPr>
        <p:spPr>
          <a:xfrm>
            <a:off x="7209862" y="2362048"/>
            <a:ext cx="324151" cy="323675"/>
          </a:xfrm>
          <a:custGeom>
            <a:avLst/>
            <a:gdLst>
              <a:gd name="connsiteX0" fmla="*/ 161838 w 324151"/>
              <a:gd name="connsiteY0" fmla="*/ 218957 h 323675"/>
              <a:gd name="connsiteX1" fmla="*/ 104719 w 324151"/>
              <a:gd name="connsiteY1" fmla="*/ 161838 h 323675"/>
              <a:gd name="connsiteX2" fmla="*/ 161838 w 324151"/>
              <a:gd name="connsiteY2" fmla="*/ 104719 h 323675"/>
              <a:gd name="connsiteX3" fmla="*/ 218957 w 324151"/>
              <a:gd name="connsiteY3" fmla="*/ 161838 h 323675"/>
              <a:gd name="connsiteX4" fmla="*/ 161838 w 324151"/>
              <a:gd name="connsiteY4" fmla="*/ 218957 h 323675"/>
              <a:gd name="connsiteX5" fmla="*/ 290356 w 324151"/>
              <a:gd name="connsiteY5" fmla="*/ 126138 h 323675"/>
              <a:gd name="connsiteX6" fmla="*/ 277980 w 324151"/>
              <a:gd name="connsiteY6" fmla="*/ 96627 h 323675"/>
              <a:gd name="connsiteX7" fmla="*/ 289880 w 324151"/>
              <a:gd name="connsiteY7" fmla="*/ 60927 h 323675"/>
              <a:gd name="connsiteX8" fmla="*/ 262749 w 324151"/>
              <a:gd name="connsiteY8" fmla="*/ 33796 h 323675"/>
              <a:gd name="connsiteX9" fmla="*/ 227049 w 324151"/>
              <a:gd name="connsiteY9" fmla="*/ 45695 h 323675"/>
              <a:gd name="connsiteX10" fmla="*/ 197061 w 324151"/>
              <a:gd name="connsiteY10" fmla="*/ 33320 h 323675"/>
              <a:gd name="connsiteX11" fmla="*/ 180878 w 324151"/>
              <a:gd name="connsiteY11" fmla="*/ 0 h 323675"/>
              <a:gd name="connsiteX12" fmla="*/ 142798 w 324151"/>
              <a:gd name="connsiteY12" fmla="*/ 0 h 323675"/>
              <a:gd name="connsiteX13" fmla="*/ 126138 w 324151"/>
              <a:gd name="connsiteY13" fmla="*/ 33320 h 323675"/>
              <a:gd name="connsiteX14" fmla="*/ 96627 w 324151"/>
              <a:gd name="connsiteY14" fmla="*/ 45695 h 323675"/>
              <a:gd name="connsiteX15" fmla="*/ 60927 w 324151"/>
              <a:gd name="connsiteY15" fmla="*/ 33796 h 323675"/>
              <a:gd name="connsiteX16" fmla="*/ 33796 w 324151"/>
              <a:gd name="connsiteY16" fmla="*/ 60927 h 323675"/>
              <a:gd name="connsiteX17" fmla="*/ 45695 w 324151"/>
              <a:gd name="connsiteY17" fmla="*/ 96627 h 323675"/>
              <a:gd name="connsiteX18" fmla="*/ 33320 w 324151"/>
              <a:gd name="connsiteY18" fmla="*/ 126614 h 323675"/>
              <a:gd name="connsiteX19" fmla="*/ 0 w 324151"/>
              <a:gd name="connsiteY19" fmla="*/ 142798 h 323675"/>
              <a:gd name="connsiteX20" fmla="*/ 0 w 324151"/>
              <a:gd name="connsiteY20" fmla="*/ 180878 h 323675"/>
              <a:gd name="connsiteX21" fmla="*/ 33320 w 324151"/>
              <a:gd name="connsiteY21" fmla="*/ 197537 h 323675"/>
              <a:gd name="connsiteX22" fmla="*/ 45695 w 324151"/>
              <a:gd name="connsiteY22" fmla="*/ 227049 h 323675"/>
              <a:gd name="connsiteX23" fmla="*/ 33796 w 324151"/>
              <a:gd name="connsiteY23" fmla="*/ 262749 h 323675"/>
              <a:gd name="connsiteX24" fmla="*/ 60927 w 324151"/>
              <a:gd name="connsiteY24" fmla="*/ 289880 h 323675"/>
              <a:gd name="connsiteX25" fmla="*/ 96627 w 324151"/>
              <a:gd name="connsiteY25" fmla="*/ 277980 h 323675"/>
              <a:gd name="connsiteX26" fmla="*/ 126614 w 324151"/>
              <a:gd name="connsiteY26" fmla="*/ 290356 h 323675"/>
              <a:gd name="connsiteX27" fmla="*/ 143274 w 324151"/>
              <a:gd name="connsiteY27" fmla="*/ 323676 h 323675"/>
              <a:gd name="connsiteX28" fmla="*/ 181354 w 324151"/>
              <a:gd name="connsiteY28" fmla="*/ 323676 h 323675"/>
              <a:gd name="connsiteX29" fmla="*/ 198013 w 324151"/>
              <a:gd name="connsiteY29" fmla="*/ 290356 h 323675"/>
              <a:gd name="connsiteX30" fmla="*/ 227525 w 324151"/>
              <a:gd name="connsiteY30" fmla="*/ 277980 h 323675"/>
              <a:gd name="connsiteX31" fmla="*/ 263225 w 324151"/>
              <a:gd name="connsiteY31" fmla="*/ 289880 h 323675"/>
              <a:gd name="connsiteX32" fmla="*/ 290356 w 324151"/>
              <a:gd name="connsiteY32" fmla="*/ 262749 h 323675"/>
              <a:gd name="connsiteX33" fmla="*/ 278456 w 324151"/>
              <a:gd name="connsiteY33" fmla="*/ 227049 h 323675"/>
              <a:gd name="connsiteX34" fmla="*/ 290832 w 324151"/>
              <a:gd name="connsiteY34" fmla="*/ 197061 h 323675"/>
              <a:gd name="connsiteX35" fmla="*/ 324152 w 324151"/>
              <a:gd name="connsiteY35" fmla="*/ 180402 h 323675"/>
              <a:gd name="connsiteX36" fmla="*/ 324152 w 324151"/>
              <a:gd name="connsiteY36" fmla="*/ 142322 h 323675"/>
              <a:gd name="connsiteX37" fmla="*/ 290356 w 324151"/>
              <a:gd name="connsiteY37" fmla="*/ 126138 h 3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4151" h="323675">
                <a:moveTo>
                  <a:pt x="161838" y="218957"/>
                </a:moveTo>
                <a:cubicBezTo>
                  <a:pt x="130422" y="218957"/>
                  <a:pt x="104719" y="193253"/>
                  <a:pt x="104719" y="161838"/>
                </a:cubicBezTo>
                <a:cubicBezTo>
                  <a:pt x="104719" y="130422"/>
                  <a:pt x="130422" y="104719"/>
                  <a:pt x="161838" y="104719"/>
                </a:cubicBezTo>
                <a:cubicBezTo>
                  <a:pt x="193253" y="104719"/>
                  <a:pt x="218957" y="130422"/>
                  <a:pt x="218957" y="161838"/>
                </a:cubicBezTo>
                <a:cubicBezTo>
                  <a:pt x="218957" y="193253"/>
                  <a:pt x="193253" y="218957"/>
                  <a:pt x="161838" y="218957"/>
                </a:cubicBezTo>
                <a:close/>
                <a:moveTo>
                  <a:pt x="290356" y="126138"/>
                </a:moveTo>
                <a:cubicBezTo>
                  <a:pt x="287500" y="115666"/>
                  <a:pt x="283216" y="105671"/>
                  <a:pt x="277980" y="96627"/>
                </a:cubicBezTo>
                <a:lnTo>
                  <a:pt x="289880" y="60927"/>
                </a:lnTo>
                <a:lnTo>
                  <a:pt x="262749" y="33796"/>
                </a:lnTo>
                <a:lnTo>
                  <a:pt x="227049" y="45695"/>
                </a:lnTo>
                <a:cubicBezTo>
                  <a:pt x="217529" y="40459"/>
                  <a:pt x="207533" y="36176"/>
                  <a:pt x="197061" y="33320"/>
                </a:cubicBezTo>
                <a:lnTo>
                  <a:pt x="180878" y="0"/>
                </a:lnTo>
                <a:lnTo>
                  <a:pt x="142798" y="0"/>
                </a:lnTo>
                <a:lnTo>
                  <a:pt x="126138" y="33320"/>
                </a:lnTo>
                <a:cubicBezTo>
                  <a:pt x="115666" y="36176"/>
                  <a:pt x="105671" y="40459"/>
                  <a:pt x="96627" y="45695"/>
                </a:cubicBezTo>
                <a:lnTo>
                  <a:pt x="60927" y="33796"/>
                </a:lnTo>
                <a:lnTo>
                  <a:pt x="33796" y="60927"/>
                </a:lnTo>
                <a:lnTo>
                  <a:pt x="45695" y="96627"/>
                </a:lnTo>
                <a:cubicBezTo>
                  <a:pt x="40459" y="106147"/>
                  <a:pt x="36176" y="116142"/>
                  <a:pt x="33320" y="126614"/>
                </a:cubicBezTo>
                <a:lnTo>
                  <a:pt x="0" y="142798"/>
                </a:lnTo>
                <a:lnTo>
                  <a:pt x="0" y="180878"/>
                </a:lnTo>
                <a:lnTo>
                  <a:pt x="33320" y="197537"/>
                </a:lnTo>
                <a:cubicBezTo>
                  <a:pt x="36176" y="208009"/>
                  <a:pt x="40459" y="218005"/>
                  <a:pt x="45695" y="227049"/>
                </a:cubicBezTo>
                <a:lnTo>
                  <a:pt x="33796" y="262749"/>
                </a:lnTo>
                <a:lnTo>
                  <a:pt x="60927" y="289880"/>
                </a:lnTo>
                <a:lnTo>
                  <a:pt x="96627" y="277980"/>
                </a:lnTo>
                <a:cubicBezTo>
                  <a:pt x="106147" y="283216"/>
                  <a:pt x="116142" y="287500"/>
                  <a:pt x="126614" y="290356"/>
                </a:cubicBezTo>
                <a:lnTo>
                  <a:pt x="143274" y="323676"/>
                </a:lnTo>
                <a:lnTo>
                  <a:pt x="181354" y="323676"/>
                </a:lnTo>
                <a:lnTo>
                  <a:pt x="198013" y="290356"/>
                </a:lnTo>
                <a:cubicBezTo>
                  <a:pt x="208485" y="287500"/>
                  <a:pt x="218481" y="283216"/>
                  <a:pt x="227525" y="277980"/>
                </a:cubicBezTo>
                <a:lnTo>
                  <a:pt x="263225" y="289880"/>
                </a:lnTo>
                <a:lnTo>
                  <a:pt x="290356" y="262749"/>
                </a:lnTo>
                <a:lnTo>
                  <a:pt x="278456" y="227049"/>
                </a:lnTo>
                <a:cubicBezTo>
                  <a:pt x="283692" y="217529"/>
                  <a:pt x="287976" y="207533"/>
                  <a:pt x="290832" y="197061"/>
                </a:cubicBezTo>
                <a:lnTo>
                  <a:pt x="324152" y="180402"/>
                </a:lnTo>
                <a:lnTo>
                  <a:pt x="324152" y="142322"/>
                </a:lnTo>
                <a:lnTo>
                  <a:pt x="290356" y="126138"/>
                </a:lnTo>
                <a:close/>
              </a:path>
            </a:pathLst>
          </a:custGeom>
          <a:solidFill>
            <a:srgbClr val="000000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0" name="Graphic 111" descr="Drama">
            <a:extLst>
              <a:ext uri="{FF2B5EF4-FFF2-40B4-BE49-F238E27FC236}">
                <a16:creationId xmlns:a16="http://schemas.microsoft.com/office/drawing/2014/main" id="{C8547D57-9680-4FD1-B7C0-0FB2F24B871F}"/>
              </a:ext>
            </a:extLst>
          </p:cNvPr>
          <p:cNvGrpSpPr/>
          <p:nvPr/>
        </p:nvGrpSpPr>
        <p:grpSpPr>
          <a:xfrm>
            <a:off x="7396737" y="3148795"/>
            <a:ext cx="560409" cy="560409"/>
            <a:chOff x="7396737" y="3148795"/>
            <a:chExt cx="560409" cy="56040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C2BDC8F-7AD0-4038-BDB0-18E0C9E73EC2}"/>
                </a:ext>
              </a:extLst>
            </p:cNvPr>
            <p:cNvSpPr/>
            <p:nvPr/>
          </p:nvSpPr>
          <p:spPr>
            <a:xfrm>
              <a:off x="7443437" y="3398060"/>
              <a:ext cx="271865" cy="264276"/>
            </a:xfrm>
            <a:custGeom>
              <a:avLst/>
              <a:gdLst>
                <a:gd name="connsiteX0" fmla="*/ 265611 w 271865"/>
                <a:gd name="connsiteY0" fmla="*/ 75889 h 264276"/>
                <a:gd name="connsiteX1" fmla="*/ 210153 w 271865"/>
                <a:gd name="connsiteY1" fmla="*/ 33858 h 264276"/>
                <a:gd name="connsiteX2" fmla="*/ 189138 w 271865"/>
                <a:gd name="connsiteY2" fmla="*/ 0 h 264276"/>
                <a:gd name="connsiteX3" fmla="*/ 0 w 271865"/>
                <a:gd name="connsiteY3" fmla="*/ 24518 h 264276"/>
                <a:gd name="connsiteX4" fmla="*/ 15762 w 271865"/>
                <a:gd name="connsiteY4" fmla="*/ 151777 h 264276"/>
                <a:gd name="connsiteX5" fmla="*/ 159366 w 271865"/>
                <a:gd name="connsiteY5" fmla="*/ 263276 h 264276"/>
                <a:gd name="connsiteX6" fmla="*/ 270864 w 271865"/>
                <a:gd name="connsiteY6" fmla="*/ 119671 h 264276"/>
                <a:gd name="connsiteX7" fmla="*/ 265611 w 271865"/>
                <a:gd name="connsiteY7" fmla="*/ 75889 h 264276"/>
                <a:gd name="connsiteX8" fmla="*/ 161118 w 271865"/>
                <a:gd name="connsiteY8" fmla="*/ 64214 h 264276"/>
                <a:gd name="connsiteX9" fmla="*/ 177463 w 271865"/>
                <a:gd name="connsiteY9" fmla="*/ 60127 h 264276"/>
                <a:gd name="connsiteX10" fmla="*/ 204900 w 271865"/>
                <a:gd name="connsiteY10" fmla="*/ 77056 h 264276"/>
                <a:gd name="connsiteX11" fmla="*/ 208986 w 271865"/>
                <a:gd name="connsiteY11" fmla="*/ 93402 h 264276"/>
                <a:gd name="connsiteX12" fmla="*/ 199062 w 271865"/>
                <a:gd name="connsiteY12" fmla="*/ 99239 h 264276"/>
                <a:gd name="connsiteX13" fmla="*/ 193224 w 271865"/>
                <a:gd name="connsiteY13" fmla="*/ 97488 h 264276"/>
                <a:gd name="connsiteX14" fmla="*/ 165788 w 271865"/>
                <a:gd name="connsiteY14" fmla="*/ 80559 h 264276"/>
                <a:gd name="connsiteX15" fmla="*/ 161118 w 271865"/>
                <a:gd name="connsiteY15" fmla="*/ 64214 h 264276"/>
                <a:gd name="connsiteX16" fmla="*/ 70051 w 271865"/>
                <a:gd name="connsiteY16" fmla="*/ 95153 h 264276"/>
                <a:gd name="connsiteX17" fmla="*/ 91066 w 271865"/>
                <a:gd name="connsiteY17" fmla="*/ 71219 h 264276"/>
                <a:gd name="connsiteX18" fmla="*/ 107412 w 271865"/>
                <a:gd name="connsiteY18" fmla="*/ 70051 h 264276"/>
                <a:gd name="connsiteX19" fmla="*/ 108579 w 271865"/>
                <a:gd name="connsiteY19" fmla="*/ 86396 h 264276"/>
                <a:gd name="connsiteX20" fmla="*/ 87564 w 271865"/>
                <a:gd name="connsiteY20" fmla="*/ 110331 h 264276"/>
                <a:gd name="connsiteX21" fmla="*/ 78808 w 271865"/>
                <a:gd name="connsiteY21" fmla="*/ 114417 h 264276"/>
                <a:gd name="connsiteX22" fmla="*/ 71219 w 271865"/>
                <a:gd name="connsiteY22" fmla="*/ 111498 h 264276"/>
                <a:gd name="connsiteX23" fmla="*/ 70051 w 271865"/>
                <a:gd name="connsiteY23" fmla="*/ 95153 h 264276"/>
                <a:gd name="connsiteX24" fmla="*/ 217158 w 271865"/>
                <a:gd name="connsiteY24" fmla="*/ 185052 h 264276"/>
                <a:gd name="connsiteX25" fmla="*/ 200813 w 271865"/>
                <a:gd name="connsiteY25" fmla="*/ 182717 h 264276"/>
                <a:gd name="connsiteX26" fmla="*/ 146524 w 271865"/>
                <a:gd name="connsiteY26" fmla="*/ 159950 h 264276"/>
                <a:gd name="connsiteX27" fmla="*/ 99823 w 271865"/>
                <a:gd name="connsiteY27" fmla="*/ 195559 h 264276"/>
                <a:gd name="connsiteX28" fmla="*/ 89315 w 271865"/>
                <a:gd name="connsiteY28" fmla="*/ 202565 h 264276"/>
                <a:gd name="connsiteX29" fmla="*/ 84645 w 271865"/>
                <a:gd name="connsiteY29" fmla="*/ 201397 h 264276"/>
                <a:gd name="connsiteX30" fmla="*/ 78224 w 271865"/>
                <a:gd name="connsiteY30" fmla="*/ 186219 h 264276"/>
                <a:gd name="connsiteX31" fmla="*/ 143605 w 271865"/>
                <a:gd name="connsiteY31" fmla="*/ 136600 h 264276"/>
                <a:gd name="connsiteX32" fmla="*/ 219494 w 271865"/>
                <a:gd name="connsiteY32" fmla="*/ 168706 h 264276"/>
                <a:gd name="connsiteX33" fmla="*/ 217158 w 271865"/>
                <a:gd name="connsiteY33" fmla="*/ 185052 h 26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71865" h="264276">
                  <a:moveTo>
                    <a:pt x="265611" y="75889"/>
                  </a:moveTo>
                  <a:cubicBezTo>
                    <a:pt x="244595" y="66549"/>
                    <a:pt x="225331" y="52538"/>
                    <a:pt x="210153" y="33858"/>
                  </a:cubicBezTo>
                  <a:cubicBezTo>
                    <a:pt x="201397" y="23350"/>
                    <a:pt x="194392" y="12259"/>
                    <a:pt x="189138" y="0"/>
                  </a:cubicBezTo>
                  <a:lnTo>
                    <a:pt x="0" y="24518"/>
                  </a:lnTo>
                  <a:lnTo>
                    <a:pt x="15762" y="151777"/>
                  </a:lnTo>
                  <a:cubicBezTo>
                    <a:pt x="24518" y="222412"/>
                    <a:pt x="88731" y="272032"/>
                    <a:pt x="159366" y="263276"/>
                  </a:cubicBezTo>
                  <a:cubicBezTo>
                    <a:pt x="230001" y="254519"/>
                    <a:pt x="279621" y="190306"/>
                    <a:pt x="270864" y="119671"/>
                  </a:cubicBezTo>
                  <a:lnTo>
                    <a:pt x="265611" y="75889"/>
                  </a:lnTo>
                  <a:close/>
                  <a:moveTo>
                    <a:pt x="161118" y="64214"/>
                  </a:moveTo>
                  <a:cubicBezTo>
                    <a:pt x="164620" y="58960"/>
                    <a:pt x="171625" y="57208"/>
                    <a:pt x="177463" y="60127"/>
                  </a:cubicBezTo>
                  <a:lnTo>
                    <a:pt x="204900" y="77056"/>
                  </a:lnTo>
                  <a:cubicBezTo>
                    <a:pt x="210153" y="80559"/>
                    <a:pt x="211905" y="87564"/>
                    <a:pt x="208986" y="93402"/>
                  </a:cubicBezTo>
                  <a:cubicBezTo>
                    <a:pt x="206651" y="96904"/>
                    <a:pt x="203148" y="99239"/>
                    <a:pt x="199062" y="99239"/>
                  </a:cubicBezTo>
                  <a:cubicBezTo>
                    <a:pt x="196727" y="99239"/>
                    <a:pt x="194976" y="98655"/>
                    <a:pt x="193224" y="97488"/>
                  </a:cubicBezTo>
                  <a:lnTo>
                    <a:pt x="165788" y="80559"/>
                  </a:lnTo>
                  <a:cubicBezTo>
                    <a:pt x="159950" y="77056"/>
                    <a:pt x="158199" y="70051"/>
                    <a:pt x="161118" y="64214"/>
                  </a:cubicBezTo>
                  <a:moveTo>
                    <a:pt x="70051" y="95153"/>
                  </a:moveTo>
                  <a:lnTo>
                    <a:pt x="91066" y="71219"/>
                  </a:lnTo>
                  <a:cubicBezTo>
                    <a:pt x="95153" y="66549"/>
                    <a:pt x="102742" y="65965"/>
                    <a:pt x="107412" y="70051"/>
                  </a:cubicBezTo>
                  <a:cubicBezTo>
                    <a:pt x="112082" y="74137"/>
                    <a:pt x="112666" y="81726"/>
                    <a:pt x="108579" y="86396"/>
                  </a:cubicBezTo>
                  <a:lnTo>
                    <a:pt x="87564" y="110331"/>
                  </a:lnTo>
                  <a:cubicBezTo>
                    <a:pt x="85229" y="112666"/>
                    <a:pt x="82310" y="114417"/>
                    <a:pt x="78808" y="114417"/>
                  </a:cubicBezTo>
                  <a:cubicBezTo>
                    <a:pt x="75889" y="114417"/>
                    <a:pt x="73554" y="113249"/>
                    <a:pt x="71219" y="111498"/>
                  </a:cubicBezTo>
                  <a:cubicBezTo>
                    <a:pt x="66549" y="107412"/>
                    <a:pt x="65965" y="99823"/>
                    <a:pt x="70051" y="95153"/>
                  </a:cubicBezTo>
                  <a:moveTo>
                    <a:pt x="217158" y="185052"/>
                  </a:moveTo>
                  <a:cubicBezTo>
                    <a:pt x="211905" y="189138"/>
                    <a:pt x="204900" y="187971"/>
                    <a:pt x="200813" y="182717"/>
                  </a:cubicBezTo>
                  <a:cubicBezTo>
                    <a:pt x="187971" y="165788"/>
                    <a:pt x="167539" y="157031"/>
                    <a:pt x="146524" y="159950"/>
                  </a:cubicBezTo>
                  <a:cubicBezTo>
                    <a:pt x="125508" y="162285"/>
                    <a:pt x="107995" y="176295"/>
                    <a:pt x="99823" y="195559"/>
                  </a:cubicBezTo>
                  <a:cubicBezTo>
                    <a:pt x="98072" y="200229"/>
                    <a:pt x="93402" y="202565"/>
                    <a:pt x="89315" y="202565"/>
                  </a:cubicBezTo>
                  <a:cubicBezTo>
                    <a:pt x="87564" y="202565"/>
                    <a:pt x="86396" y="201981"/>
                    <a:pt x="84645" y="201397"/>
                  </a:cubicBezTo>
                  <a:cubicBezTo>
                    <a:pt x="78808" y="199062"/>
                    <a:pt x="75889" y="192057"/>
                    <a:pt x="78224" y="186219"/>
                  </a:cubicBezTo>
                  <a:cubicBezTo>
                    <a:pt x="89899" y="159366"/>
                    <a:pt x="115001" y="140102"/>
                    <a:pt x="143605" y="136600"/>
                  </a:cubicBezTo>
                  <a:cubicBezTo>
                    <a:pt x="172793" y="133097"/>
                    <a:pt x="201397" y="145356"/>
                    <a:pt x="219494" y="168706"/>
                  </a:cubicBezTo>
                  <a:cubicBezTo>
                    <a:pt x="223580" y="173960"/>
                    <a:pt x="222412" y="181549"/>
                    <a:pt x="217158" y="185052"/>
                  </a:cubicBezTo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A47B5CA-D71D-45E6-98D7-16A309BCC0A8}"/>
                </a:ext>
              </a:extLst>
            </p:cNvPr>
            <p:cNvSpPr/>
            <p:nvPr/>
          </p:nvSpPr>
          <p:spPr>
            <a:xfrm>
              <a:off x="7642450" y="3195495"/>
              <a:ext cx="267410" cy="268482"/>
            </a:xfrm>
            <a:custGeom>
              <a:avLst/>
              <a:gdLst>
                <a:gd name="connsiteX0" fmla="*/ 12308 w 267410"/>
                <a:gd name="connsiteY0" fmla="*/ 0 h 268482"/>
                <a:gd name="connsiteX1" fmla="*/ 633 w 267410"/>
                <a:gd name="connsiteY1" fmla="*/ 127843 h 268482"/>
                <a:gd name="connsiteX2" fmla="*/ 116217 w 267410"/>
                <a:gd name="connsiteY2" fmla="*/ 267946 h 268482"/>
                <a:gd name="connsiteX3" fmla="*/ 255736 w 267410"/>
                <a:gd name="connsiteY3" fmla="*/ 151777 h 268482"/>
                <a:gd name="connsiteX4" fmla="*/ 267411 w 267410"/>
                <a:gd name="connsiteY4" fmla="*/ 23934 h 268482"/>
                <a:gd name="connsiteX5" fmla="*/ 12308 w 267410"/>
                <a:gd name="connsiteY5" fmla="*/ 0 h 268482"/>
                <a:gd name="connsiteX6" fmla="*/ 70100 w 267410"/>
                <a:gd name="connsiteY6" fmla="*/ 71219 h 268482"/>
                <a:gd name="connsiteX7" fmla="*/ 102207 w 267410"/>
                <a:gd name="connsiteY7" fmla="*/ 74137 h 268482"/>
                <a:gd name="connsiteX8" fmla="*/ 112715 w 267410"/>
                <a:gd name="connsiteY8" fmla="*/ 86980 h 268482"/>
                <a:gd name="connsiteX9" fmla="*/ 101040 w 267410"/>
                <a:gd name="connsiteY9" fmla="*/ 97488 h 268482"/>
                <a:gd name="connsiteX10" fmla="*/ 99872 w 267410"/>
                <a:gd name="connsiteY10" fmla="*/ 97488 h 268482"/>
                <a:gd name="connsiteX11" fmla="*/ 67765 w 267410"/>
                <a:gd name="connsiteY11" fmla="*/ 94569 h 268482"/>
                <a:gd name="connsiteX12" fmla="*/ 57258 w 267410"/>
                <a:gd name="connsiteY12" fmla="*/ 81726 h 268482"/>
                <a:gd name="connsiteX13" fmla="*/ 70100 w 267410"/>
                <a:gd name="connsiteY13" fmla="*/ 71219 h 268482"/>
                <a:gd name="connsiteX14" fmla="*/ 195609 w 267410"/>
                <a:gd name="connsiteY14" fmla="*/ 184468 h 268482"/>
                <a:gd name="connsiteX15" fmla="*/ 128476 w 267410"/>
                <a:gd name="connsiteY15" fmla="*/ 219494 h 268482"/>
                <a:gd name="connsiteX16" fmla="*/ 120887 w 267410"/>
                <a:gd name="connsiteY16" fmla="*/ 218910 h 268482"/>
                <a:gd name="connsiteX17" fmla="*/ 53755 w 267410"/>
                <a:gd name="connsiteY17" fmla="*/ 171625 h 268482"/>
                <a:gd name="connsiteX18" fmla="*/ 59593 w 267410"/>
                <a:gd name="connsiteY18" fmla="*/ 155864 h 268482"/>
                <a:gd name="connsiteX19" fmla="*/ 75354 w 267410"/>
                <a:gd name="connsiteY19" fmla="*/ 161701 h 268482"/>
                <a:gd name="connsiteX20" fmla="*/ 123222 w 267410"/>
                <a:gd name="connsiteY20" fmla="*/ 195559 h 268482"/>
                <a:gd name="connsiteX21" fmla="*/ 176928 w 267410"/>
                <a:gd name="connsiteY21" fmla="*/ 171042 h 268482"/>
                <a:gd name="connsiteX22" fmla="*/ 193274 w 267410"/>
                <a:gd name="connsiteY22" fmla="*/ 168123 h 268482"/>
                <a:gd name="connsiteX23" fmla="*/ 195609 w 267410"/>
                <a:gd name="connsiteY23" fmla="*/ 184468 h 268482"/>
                <a:gd name="connsiteX24" fmla="*/ 196776 w 267410"/>
                <a:gd name="connsiteY24" fmla="*/ 106244 h 268482"/>
                <a:gd name="connsiteX25" fmla="*/ 195609 w 267410"/>
                <a:gd name="connsiteY25" fmla="*/ 106244 h 268482"/>
                <a:gd name="connsiteX26" fmla="*/ 163502 w 267410"/>
                <a:gd name="connsiteY26" fmla="*/ 103325 h 268482"/>
                <a:gd name="connsiteX27" fmla="*/ 152994 w 267410"/>
                <a:gd name="connsiteY27" fmla="*/ 90483 h 268482"/>
                <a:gd name="connsiteX28" fmla="*/ 165837 w 267410"/>
                <a:gd name="connsiteY28" fmla="*/ 79975 h 268482"/>
                <a:gd name="connsiteX29" fmla="*/ 197944 w 267410"/>
                <a:gd name="connsiteY29" fmla="*/ 82894 h 268482"/>
                <a:gd name="connsiteX30" fmla="*/ 208451 w 267410"/>
                <a:gd name="connsiteY30" fmla="*/ 95737 h 268482"/>
                <a:gd name="connsiteX31" fmla="*/ 196776 w 267410"/>
                <a:gd name="connsiteY31" fmla="*/ 106244 h 26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67410" h="268482">
                  <a:moveTo>
                    <a:pt x="12308" y="0"/>
                  </a:moveTo>
                  <a:lnTo>
                    <a:pt x="633" y="127843"/>
                  </a:lnTo>
                  <a:cubicBezTo>
                    <a:pt x="-6372" y="198478"/>
                    <a:pt x="45582" y="261524"/>
                    <a:pt x="116217" y="267946"/>
                  </a:cubicBezTo>
                  <a:cubicBezTo>
                    <a:pt x="186852" y="274367"/>
                    <a:pt x="249314" y="222412"/>
                    <a:pt x="255736" y="151777"/>
                  </a:cubicBezTo>
                  <a:lnTo>
                    <a:pt x="267411" y="23934"/>
                  </a:lnTo>
                  <a:lnTo>
                    <a:pt x="12308" y="0"/>
                  </a:lnTo>
                  <a:close/>
                  <a:moveTo>
                    <a:pt x="70100" y="71219"/>
                  </a:moveTo>
                  <a:lnTo>
                    <a:pt x="102207" y="74137"/>
                  </a:lnTo>
                  <a:cubicBezTo>
                    <a:pt x="108628" y="74721"/>
                    <a:pt x="113298" y="80559"/>
                    <a:pt x="112715" y="86980"/>
                  </a:cubicBezTo>
                  <a:cubicBezTo>
                    <a:pt x="112131" y="92818"/>
                    <a:pt x="106877" y="97488"/>
                    <a:pt x="101040" y="97488"/>
                  </a:cubicBezTo>
                  <a:cubicBezTo>
                    <a:pt x="100456" y="97488"/>
                    <a:pt x="100456" y="97488"/>
                    <a:pt x="99872" y="97488"/>
                  </a:cubicBezTo>
                  <a:lnTo>
                    <a:pt x="67765" y="94569"/>
                  </a:lnTo>
                  <a:cubicBezTo>
                    <a:pt x="61344" y="93985"/>
                    <a:pt x="56674" y="88148"/>
                    <a:pt x="57258" y="81726"/>
                  </a:cubicBezTo>
                  <a:cubicBezTo>
                    <a:pt x="57841" y="75305"/>
                    <a:pt x="63679" y="70635"/>
                    <a:pt x="70100" y="71219"/>
                  </a:cubicBezTo>
                  <a:moveTo>
                    <a:pt x="195609" y="184468"/>
                  </a:moveTo>
                  <a:cubicBezTo>
                    <a:pt x="179847" y="206067"/>
                    <a:pt x="154745" y="219494"/>
                    <a:pt x="128476" y="219494"/>
                  </a:cubicBezTo>
                  <a:cubicBezTo>
                    <a:pt x="126141" y="219494"/>
                    <a:pt x="123222" y="219494"/>
                    <a:pt x="120887" y="218910"/>
                  </a:cubicBezTo>
                  <a:cubicBezTo>
                    <a:pt x="91699" y="215991"/>
                    <a:pt x="66014" y="197894"/>
                    <a:pt x="53755" y="171625"/>
                  </a:cubicBezTo>
                  <a:cubicBezTo>
                    <a:pt x="50836" y="165788"/>
                    <a:pt x="53755" y="158783"/>
                    <a:pt x="59593" y="155864"/>
                  </a:cubicBezTo>
                  <a:cubicBezTo>
                    <a:pt x="65430" y="152945"/>
                    <a:pt x="72435" y="155864"/>
                    <a:pt x="75354" y="161701"/>
                  </a:cubicBezTo>
                  <a:cubicBezTo>
                    <a:pt x="84111" y="180965"/>
                    <a:pt x="102791" y="193808"/>
                    <a:pt x="123222" y="195559"/>
                  </a:cubicBezTo>
                  <a:cubicBezTo>
                    <a:pt x="144238" y="197311"/>
                    <a:pt x="164669" y="187971"/>
                    <a:pt x="176928" y="171042"/>
                  </a:cubicBezTo>
                  <a:cubicBezTo>
                    <a:pt x="180431" y="165788"/>
                    <a:pt x="188020" y="164620"/>
                    <a:pt x="193274" y="168123"/>
                  </a:cubicBezTo>
                  <a:cubicBezTo>
                    <a:pt x="197944" y="171625"/>
                    <a:pt x="199111" y="179214"/>
                    <a:pt x="195609" y="184468"/>
                  </a:cubicBezTo>
                  <a:moveTo>
                    <a:pt x="196776" y="106244"/>
                  </a:moveTo>
                  <a:cubicBezTo>
                    <a:pt x="196192" y="106244"/>
                    <a:pt x="196192" y="106244"/>
                    <a:pt x="195609" y="106244"/>
                  </a:cubicBezTo>
                  <a:lnTo>
                    <a:pt x="163502" y="103325"/>
                  </a:lnTo>
                  <a:cubicBezTo>
                    <a:pt x="157080" y="102742"/>
                    <a:pt x="152410" y="96904"/>
                    <a:pt x="152994" y="90483"/>
                  </a:cubicBezTo>
                  <a:cubicBezTo>
                    <a:pt x="153578" y="84061"/>
                    <a:pt x="159415" y="79391"/>
                    <a:pt x="165837" y="79975"/>
                  </a:cubicBezTo>
                  <a:lnTo>
                    <a:pt x="197944" y="82894"/>
                  </a:lnTo>
                  <a:cubicBezTo>
                    <a:pt x="204365" y="83478"/>
                    <a:pt x="209035" y="89315"/>
                    <a:pt x="208451" y="95737"/>
                  </a:cubicBezTo>
                  <a:cubicBezTo>
                    <a:pt x="207867" y="101574"/>
                    <a:pt x="202614" y="106244"/>
                    <a:pt x="196776" y="106244"/>
                  </a:cubicBezTo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114" descr="Dance">
            <a:extLst>
              <a:ext uri="{FF2B5EF4-FFF2-40B4-BE49-F238E27FC236}">
                <a16:creationId xmlns:a16="http://schemas.microsoft.com/office/drawing/2014/main" id="{7FB0B425-FA0C-4F5E-A0AB-16B7FE29C831}"/>
              </a:ext>
            </a:extLst>
          </p:cNvPr>
          <p:cNvGrpSpPr/>
          <p:nvPr/>
        </p:nvGrpSpPr>
        <p:grpSpPr>
          <a:xfrm>
            <a:off x="6333674" y="3834084"/>
            <a:ext cx="560409" cy="560409"/>
            <a:chOff x="6333674" y="3834084"/>
            <a:chExt cx="560409" cy="560409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BBA10F1-BE03-4497-9B41-7671FC16A9AA}"/>
                </a:ext>
              </a:extLst>
            </p:cNvPr>
            <p:cNvSpPr/>
            <p:nvPr/>
          </p:nvSpPr>
          <p:spPr>
            <a:xfrm>
              <a:off x="6488953" y="3959008"/>
              <a:ext cx="70051" cy="70051"/>
            </a:xfrm>
            <a:custGeom>
              <a:avLst/>
              <a:gdLst>
                <a:gd name="connsiteX0" fmla="*/ 70051 w 70051"/>
                <a:gd name="connsiteY0" fmla="*/ 35026 h 70051"/>
                <a:gd name="connsiteX1" fmla="*/ 35026 w 70051"/>
                <a:gd name="connsiteY1" fmla="*/ 70051 h 70051"/>
                <a:gd name="connsiteX2" fmla="*/ 0 w 70051"/>
                <a:gd name="connsiteY2" fmla="*/ 35026 h 70051"/>
                <a:gd name="connsiteX3" fmla="*/ 35026 w 70051"/>
                <a:gd name="connsiteY3" fmla="*/ 0 h 70051"/>
                <a:gd name="connsiteX4" fmla="*/ 70051 w 70051"/>
                <a:gd name="connsiteY4" fmla="*/ 35026 h 7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51" h="70051">
                  <a:moveTo>
                    <a:pt x="70051" y="35026"/>
                  </a:moveTo>
                  <a:cubicBezTo>
                    <a:pt x="70051" y="54370"/>
                    <a:pt x="54370" y="70051"/>
                    <a:pt x="35026" y="70051"/>
                  </a:cubicBezTo>
                  <a:cubicBezTo>
                    <a:pt x="15681" y="70051"/>
                    <a:pt x="0" y="54370"/>
                    <a:pt x="0" y="35026"/>
                  </a:cubicBezTo>
                  <a:cubicBezTo>
                    <a:pt x="0" y="15681"/>
                    <a:pt x="15681" y="0"/>
                    <a:pt x="35026" y="0"/>
                  </a:cubicBezTo>
                  <a:cubicBezTo>
                    <a:pt x="54370" y="0"/>
                    <a:pt x="70051" y="15681"/>
                    <a:pt x="70051" y="35026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F0E3F1B-988B-4A54-AAF9-99895F3028DE}"/>
                </a:ext>
              </a:extLst>
            </p:cNvPr>
            <p:cNvSpPr/>
            <p:nvPr/>
          </p:nvSpPr>
          <p:spPr>
            <a:xfrm>
              <a:off x="6669919" y="3900632"/>
              <a:ext cx="70051" cy="70051"/>
            </a:xfrm>
            <a:custGeom>
              <a:avLst/>
              <a:gdLst>
                <a:gd name="connsiteX0" fmla="*/ 70051 w 70051"/>
                <a:gd name="connsiteY0" fmla="*/ 35026 h 70051"/>
                <a:gd name="connsiteX1" fmla="*/ 35026 w 70051"/>
                <a:gd name="connsiteY1" fmla="*/ 70051 h 70051"/>
                <a:gd name="connsiteX2" fmla="*/ 0 w 70051"/>
                <a:gd name="connsiteY2" fmla="*/ 35026 h 70051"/>
                <a:gd name="connsiteX3" fmla="*/ 35026 w 70051"/>
                <a:gd name="connsiteY3" fmla="*/ 0 h 70051"/>
                <a:gd name="connsiteX4" fmla="*/ 70051 w 70051"/>
                <a:gd name="connsiteY4" fmla="*/ 35026 h 7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51" h="70051">
                  <a:moveTo>
                    <a:pt x="70051" y="35026"/>
                  </a:moveTo>
                  <a:cubicBezTo>
                    <a:pt x="70051" y="54370"/>
                    <a:pt x="54370" y="70051"/>
                    <a:pt x="35026" y="70051"/>
                  </a:cubicBezTo>
                  <a:cubicBezTo>
                    <a:pt x="15681" y="70051"/>
                    <a:pt x="0" y="54370"/>
                    <a:pt x="0" y="35026"/>
                  </a:cubicBezTo>
                  <a:cubicBezTo>
                    <a:pt x="0" y="15681"/>
                    <a:pt x="15681" y="0"/>
                    <a:pt x="35026" y="0"/>
                  </a:cubicBezTo>
                  <a:cubicBezTo>
                    <a:pt x="54370" y="0"/>
                    <a:pt x="70051" y="15681"/>
                    <a:pt x="70051" y="35026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FD7A6B2-23B9-4C4D-8858-8CCA7DC6FD71}"/>
                </a:ext>
              </a:extLst>
            </p:cNvPr>
            <p:cNvSpPr/>
            <p:nvPr/>
          </p:nvSpPr>
          <p:spPr>
            <a:xfrm>
              <a:off x="6592863" y="3965429"/>
              <a:ext cx="280788" cy="293630"/>
            </a:xfrm>
            <a:custGeom>
              <a:avLst/>
              <a:gdLst>
                <a:gd name="connsiteX0" fmla="*/ 275534 w 280788"/>
                <a:gd name="connsiteY0" fmla="*/ 5254 h 293630"/>
                <a:gd name="connsiteX1" fmla="*/ 251017 w 280788"/>
                <a:gd name="connsiteY1" fmla="*/ 5254 h 293630"/>
                <a:gd name="connsiteX2" fmla="*/ 226499 w 280788"/>
                <a:gd name="connsiteY2" fmla="*/ 29772 h 293630"/>
                <a:gd name="connsiteX3" fmla="*/ 191473 w 280788"/>
                <a:gd name="connsiteY3" fmla="*/ 4086 h 293630"/>
                <a:gd name="connsiteX4" fmla="*/ 176295 w 280788"/>
                <a:gd name="connsiteY4" fmla="*/ 1751 h 293630"/>
                <a:gd name="connsiteX5" fmla="*/ 94569 w 280788"/>
                <a:gd name="connsiteY5" fmla="*/ 25102 h 293630"/>
                <a:gd name="connsiteX6" fmla="*/ 87564 w 280788"/>
                <a:gd name="connsiteY6" fmla="*/ 29772 h 293630"/>
                <a:gd name="connsiteX7" fmla="*/ 57208 w 280788"/>
                <a:gd name="connsiteY7" fmla="*/ 60127 h 293630"/>
                <a:gd name="connsiteX8" fmla="*/ 17513 w 280788"/>
                <a:gd name="connsiteY8" fmla="*/ 60127 h 293630"/>
                <a:gd name="connsiteX9" fmla="*/ 0 w 280788"/>
                <a:gd name="connsiteY9" fmla="*/ 77640 h 293630"/>
                <a:gd name="connsiteX10" fmla="*/ 17513 w 280788"/>
                <a:gd name="connsiteY10" fmla="*/ 95153 h 293630"/>
                <a:gd name="connsiteX11" fmla="*/ 64214 w 280788"/>
                <a:gd name="connsiteY11" fmla="*/ 95153 h 293630"/>
                <a:gd name="connsiteX12" fmla="*/ 77056 w 280788"/>
                <a:gd name="connsiteY12" fmla="*/ 90483 h 293630"/>
                <a:gd name="connsiteX13" fmla="*/ 108579 w 280788"/>
                <a:gd name="connsiteY13" fmla="*/ 58960 h 293630"/>
                <a:gd name="connsiteX14" fmla="*/ 133097 w 280788"/>
                <a:gd name="connsiteY14" fmla="*/ 131346 h 293630"/>
                <a:gd name="connsiteX15" fmla="*/ 78224 w 280788"/>
                <a:gd name="connsiteY15" fmla="*/ 167539 h 293630"/>
                <a:gd name="connsiteX16" fmla="*/ 70051 w 280788"/>
                <a:gd name="connsiteY16" fmla="*/ 185052 h 293630"/>
                <a:gd name="connsiteX17" fmla="*/ 81726 w 280788"/>
                <a:gd name="connsiteY17" fmla="*/ 266778 h 293630"/>
                <a:gd name="connsiteX18" fmla="*/ 99239 w 280788"/>
                <a:gd name="connsiteY18" fmla="*/ 281956 h 293630"/>
                <a:gd name="connsiteX19" fmla="*/ 101574 w 280788"/>
                <a:gd name="connsiteY19" fmla="*/ 281956 h 293630"/>
                <a:gd name="connsiteX20" fmla="*/ 116752 w 280788"/>
                <a:gd name="connsiteY20" fmla="*/ 262108 h 293630"/>
                <a:gd name="connsiteX21" fmla="*/ 106244 w 280788"/>
                <a:gd name="connsiteY21" fmla="*/ 190889 h 293630"/>
                <a:gd name="connsiteX22" fmla="*/ 154112 w 280788"/>
                <a:gd name="connsiteY22" fmla="*/ 159366 h 293630"/>
                <a:gd name="connsiteX23" fmla="*/ 141270 w 280788"/>
                <a:gd name="connsiteY23" fmla="*/ 187387 h 293630"/>
                <a:gd name="connsiteX24" fmla="*/ 140102 w 280788"/>
                <a:gd name="connsiteY24" fmla="*/ 196727 h 293630"/>
                <a:gd name="connsiteX25" fmla="*/ 151777 w 280788"/>
                <a:gd name="connsiteY25" fmla="*/ 278453 h 293630"/>
                <a:gd name="connsiteX26" fmla="*/ 169290 w 280788"/>
                <a:gd name="connsiteY26" fmla="*/ 293631 h 293630"/>
                <a:gd name="connsiteX27" fmla="*/ 171625 w 280788"/>
                <a:gd name="connsiteY27" fmla="*/ 293631 h 293630"/>
                <a:gd name="connsiteX28" fmla="*/ 186803 w 280788"/>
                <a:gd name="connsiteY28" fmla="*/ 273783 h 293630"/>
                <a:gd name="connsiteX29" fmla="*/ 176295 w 280788"/>
                <a:gd name="connsiteY29" fmla="*/ 195559 h 293630"/>
                <a:gd name="connsiteX30" fmla="*/ 203148 w 280788"/>
                <a:gd name="connsiteY30" fmla="*/ 134848 h 293630"/>
                <a:gd name="connsiteX31" fmla="*/ 205483 w 280788"/>
                <a:gd name="connsiteY31" fmla="*/ 123173 h 293630"/>
                <a:gd name="connsiteX32" fmla="*/ 203148 w 280788"/>
                <a:gd name="connsiteY32" fmla="*/ 111498 h 293630"/>
                <a:gd name="connsiteX33" fmla="*/ 184468 w 280788"/>
                <a:gd name="connsiteY33" fmla="*/ 41447 h 293630"/>
                <a:gd name="connsiteX34" fmla="*/ 217158 w 280788"/>
                <a:gd name="connsiteY34" fmla="*/ 65965 h 293630"/>
                <a:gd name="connsiteX35" fmla="*/ 240509 w 280788"/>
                <a:gd name="connsiteY35" fmla="*/ 64797 h 293630"/>
                <a:gd name="connsiteX36" fmla="*/ 275534 w 280788"/>
                <a:gd name="connsiteY36" fmla="*/ 29772 h 293630"/>
                <a:gd name="connsiteX37" fmla="*/ 275534 w 280788"/>
                <a:gd name="connsiteY37" fmla="*/ 5254 h 29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0788" h="293630">
                  <a:moveTo>
                    <a:pt x="275534" y="5254"/>
                  </a:moveTo>
                  <a:cubicBezTo>
                    <a:pt x="268529" y="-1751"/>
                    <a:pt x="258022" y="-1751"/>
                    <a:pt x="251017" y="5254"/>
                  </a:cubicBezTo>
                  <a:lnTo>
                    <a:pt x="226499" y="29772"/>
                  </a:lnTo>
                  <a:lnTo>
                    <a:pt x="191473" y="4086"/>
                  </a:lnTo>
                  <a:cubicBezTo>
                    <a:pt x="186803" y="584"/>
                    <a:pt x="180965" y="-584"/>
                    <a:pt x="176295" y="1751"/>
                  </a:cubicBezTo>
                  <a:lnTo>
                    <a:pt x="94569" y="25102"/>
                  </a:lnTo>
                  <a:cubicBezTo>
                    <a:pt x="92234" y="26269"/>
                    <a:pt x="88731" y="27437"/>
                    <a:pt x="87564" y="29772"/>
                  </a:cubicBezTo>
                  <a:lnTo>
                    <a:pt x="57208" y="60127"/>
                  </a:lnTo>
                  <a:lnTo>
                    <a:pt x="17513" y="60127"/>
                  </a:lnTo>
                  <a:cubicBezTo>
                    <a:pt x="8173" y="60127"/>
                    <a:pt x="0" y="68300"/>
                    <a:pt x="0" y="77640"/>
                  </a:cubicBezTo>
                  <a:cubicBezTo>
                    <a:pt x="0" y="86980"/>
                    <a:pt x="8173" y="95153"/>
                    <a:pt x="17513" y="95153"/>
                  </a:cubicBezTo>
                  <a:lnTo>
                    <a:pt x="64214" y="95153"/>
                  </a:lnTo>
                  <a:cubicBezTo>
                    <a:pt x="68884" y="95153"/>
                    <a:pt x="73554" y="92818"/>
                    <a:pt x="77056" y="90483"/>
                  </a:cubicBezTo>
                  <a:lnTo>
                    <a:pt x="108579" y="58960"/>
                  </a:lnTo>
                  <a:lnTo>
                    <a:pt x="133097" y="131346"/>
                  </a:lnTo>
                  <a:lnTo>
                    <a:pt x="78224" y="167539"/>
                  </a:lnTo>
                  <a:cubicBezTo>
                    <a:pt x="72386" y="171041"/>
                    <a:pt x="70051" y="178047"/>
                    <a:pt x="70051" y="185052"/>
                  </a:cubicBezTo>
                  <a:lnTo>
                    <a:pt x="81726" y="266778"/>
                  </a:lnTo>
                  <a:cubicBezTo>
                    <a:pt x="82894" y="274951"/>
                    <a:pt x="89899" y="281956"/>
                    <a:pt x="99239" y="281956"/>
                  </a:cubicBezTo>
                  <a:cubicBezTo>
                    <a:pt x="100407" y="281956"/>
                    <a:pt x="100407" y="281956"/>
                    <a:pt x="101574" y="281956"/>
                  </a:cubicBezTo>
                  <a:cubicBezTo>
                    <a:pt x="110914" y="280788"/>
                    <a:pt x="117919" y="271448"/>
                    <a:pt x="116752" y="262108"/>
                  </a:cubicBezTo>
                  <a:lnTo>
                    <a:pt x="106244" y="190889"/>
                  </a:lnTo>
                  <a:lnTo>
                    <a:pt x="154112" y="159366"/>
                  </a:lnTo>
                  <a:lnTo>
                    <a:pt x="141270" y="187387"/>
                  </a:lnTo>
                  <a:cubicBezTo>
                    <a:pt x="140102" y="190889"/>
                    <a:pt x="138935" y="193224"/>
                    <a:pt x="140102" y="196727"/>
                  </a:cubicBezTo>
                  <a:lnTo>
                    <a:pt x="151777" y="278453"/>
                  </a:lnTo>
                  <a:cubicBezTo>
                    <a:pt x="152945" y="286626"/>
                    <a:pt x="159950" y="293631"/>
                    <a:pt x="169290" y="293631"/>
                  </a:cubicBezTo>
                  <a:cubicBezTo>
                    <a:pt x="170458" y="293631"/>
                    <a:pt x="170458" y="293631"/>
                    <a:pt x="171625" y="293631"/>
                  </a:cubicBezTo>
                  <a:cubicBezTo>
                    <a:pt x="180965" y="292463"/>
                    <a:pt x="187971" y="283123"/>
                    <a:pt x="186803" y="273783"/>
                  </a:cubicBezTo>
                  <a:lnTo>
                    <a:pt x="176295" y="195559"/>
                  </a:lnTo>
                  <a:lnTo>
                    <a:pt x="203148" y="134848"/>
                  </a:lnTo>
                  <a:cubicBezTo>
                    <a:pt x="203148" y="134848"/>
                    <a:pt x="205483" y="126676"/>
                    <a:pt x="205483" y="123173"/>
                  </a:cubicBezTo>
                  <a:cubicBezTo>
                    <a:pt x="205483" y="118503"/>
                    <a:pt x="203148" y="111498"/>
                    <a:pt x="203148" y="111498"/>
                  </a:cubicBezTo>
                  <a:lnTo>
                    <a:pt x="184468" y="41447"/>
                  </a:lnTo>
                  <a:lnTo>
                    <a:pt x="217158" y="65965"/>
                  </a:lnTo>
                  <a:cubicBezTo>
                    <a:pt x="224164" y="70635"/>
                    <a:pt x="233504" y="70635"/>
                    <a:pt x="240509" y="64797"/>
                  </a:cubicBezTo>
                  <a:lnTo>
                    <a:pt x="275534" y="29772"/>
                  </a:lnTo>
                  <a:cubicBezTo>
                    <a:pt x="282540" y="22767"/>
                    <a:pt x="282540" y="12259"/>
                    <a:pt x="275534" y="5254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360A159-66BB-4B55-B083-4D20D5AD8560}"/>
                </a:ext>
              </a:extLst>
            </p:cNvPr>
            <p:cNvSpPr/>
            <p:nvPr/>
          </p:nvSpPr>
          <p:spPr>
            <a:xfrm>
              <a:off x="6354222" y="4023968"/>
              <a:ext cx="280396" cy="303975"/>
            </a:xfrm>
            <a:custGeom>
              <a:avLst/>
              <a:gdLst>
                <a:gd name="connsiteX0" fmla="*/ 278336 w 280396"/>
                <a:gd name="connsiteY0" fmla="*/ 68137 h 303975"/>
                <a:gd name="connsiteX1" fmla="*/ 254986 w 280396"/>
                <a:gd name="connsiteY1" fmla="*/ 59965 h 303975"/>
                <a:gd name="connsiteX2" fmla="*/ 222296 w 280396"/>
                <a:gd name="connsiteY2" fmla="*/ 76310 h 303975"/>
                <a:gd name="connsiteX3" fmla="*/ 195443 w 280396"/>
                <a:gd name="connsiteY3" fmla="*/ 31944 h 303975"/>
                <a:gd name="connsiteX4" fmla="*/ 184935 w 280396"/>
                <a:gd name="connsiteY4" fmla="*/ 23771 h 303975"/>
                <a:gd name="connsiteX5" fmla="*/ 103209 w 280396"/>
                <a:gd name="connsiteY5" fmla="*/ 421 h 303975"/>
                <a:gd name="connsiteX6" fmla="*/ 85696 w 280396"/>
                <a:gd name="connsiteY6" fmla="*/ 5091 h 303975"/>
                <a:gd name="connsiteX7" fmla="*/ 53005 w 280396"/>
                <a:gd name="connsiteY7" fmla="*/ 37782 h 303975"/>
                <a:gd name="connsiteX8" fmla="*/ 29655 w 280396"/>
                <a:gd name="connsiteY8" fmla="*/ 7426 h 303975"/>
                <a:gd name="connsiteX9" fmla="*/ 6305 w 280396"/>
                <a:gd name="connsiteY9" fmla="*/ 2756 h 303975"/>
                <a:gd name="connsiteX10" fmla="*/ 2802 w 280396"/>
                <a:gd name="connsiteY10" fmla="*/ 27274 h 303975"/>
                <a:gd name="connsiteX11" fmla="*/ 37828 w 280396"/>
                <a:gd name="connsiteY11" fmla="*/ 73975 h 303975"/>
                <a:gd name="connsiteX12" fmla="*/ 50670 w 280396"/>
                <a:gd name="connsiteY12" fmla="*/ 80980 h 303975"/>
                <a:gd name="connsiteX13" fmla="*/ 64681 w 280396"/>
                <a:gd name="connsiteY13" fmla="*/ 76310 h 303975"/>
                <a:gd name="connsiteX14" fmla="*/ 98539 w 280396"/>
                <a:gd name="connsiteY14" fmla="*/ 42452 h 303975"/>
                <a:gd name="connsiteX15" fmla="*/ 77523 w 280396"/>
                <a:gd name="connsiteY15" fmla="*/ 121843 h 303975"/>
                <a:gd name="connsiteX16" fmla="*/ 75188 w 280396"/>
                <a:gd name="connsiteY16" fmla="*/ 133518 h 303975"/>
                <a:gd name="connsiteX17" fmla="*/ 82193 w 280396"/>
                <a:gd name="connsiteY17" fmla="*/ 153366 h 303975"/>
                <a:gd name="connsiteX18" fmla="*/ 114884 w 280396"/>
                <a:gd name="connsiteY18" fmla="*/ 205904 h 303975"/>
                <a:gd name="connsiteX19" fmla="*/ 93869 w 280396"/>
                <a:gd name="connsiteY19" fmla="*/ 280626 h 303975"/>
                <a:gd name="connsiteX20" fmla="*/ 105544 w 280396"/>
                <a:gd name="connsiteY20" fmla="*/ 302808 h 303975"/>
                <a:gd name="connsiteX21" fmla="*/ 110214 w 280396"/>
                <a:gd name="connsiteY21" fmla="*/ 303976 h 303975"/>
                <a:gd name="connsiteX22" fmla="*/ 126559 w 280396"/>
                <a:gd name="connsiteY22" fmla="*/ 291133 h 303975"/>
                <a:gd name="connsiteX23" fmla="*/ 149909 w 280396"/>
                <a:gd name="connsiteY23" fmla="*/ 209407 h 303975"/>
                <a:gd name="connsiteX24" fmla="*/ 147574 w 280396"/>
                <a:gd name="connsiteY24" fmla="*/ 195397 h 303975"/>
                <a:gd name="connsiteX25" fmla="*/ 127727 w 280396"/>
                <a:gd name="connsiteY25" fmla="*/ 163874 h 303975"/>
                <a:gd name="connsiteX26" fmla="*/ 174427 w 280396"/>
                <a:gd name="connsiteY26" fmla="*/ 191894 h 303975"/>
                <a:gd name="connsiteX27" fmla="*/ 174427 w 280396"/>
                <a:gd name="connsiteY27" fmla="*/ 275956 h 303975"/>
                <a:gd name="connsiteX28" fmla="*/ 191940 w 280396"/>
                <a:gd name="connsiteY28" fmla="*/ 293468 h 303975"/>
                <a:gd name="connsiteX29" fmla="*/ 209453 w 280396"/>
                <a:gd name="connsiteY29" fmla="*/ 275956 h 303975"/>
                <a:gd name="connsiteX30" fmla="*/ 209453 w 280396"/>
                <a:gd name="connsiteY30" fmla="*/ 182554 h 303975"/>
                <a:gd name="connsiteX31" fmla="*/ 201280 w 280396"/>
                <a:gd name="connsiteY31" fmla="*/ 167376 h 303975"/>
                <a:gd name="connsiteX32" fmla="*/ 151077 w 280396"/>
                <a:gd name="connsiteY32" fmla="*/ 137021 h 303975"/>
                <a:gd name="connsiteX33" fmla="*/ 173260 w 280396"/>
                <a:gd name="connsiteY33" fmla="*/ 64635 h 303975"/>
                <a:gd name="connsiteX34" fmla="*/ 200113 w 280396"/>
                <a:gd name="connsiteY34" fmla="*/ 109000 h 303975"/>
                <a:gd name="connsiteX35" fmla="*/ 215290 w 280396"/>
                <a:gd name="connsiteY35" fmla="*/ 117173 h 303975"/>
                <a:gd name="connsiteX36" fmla="*/ 223463 w 280396"/>
                <a:gd name="connsiteY36" fmla="*/ 114838 h 303975"/>
                <a:gd name="connsiteX37" fmla="*/ 270164 w 280396"/>
                <a:gd name="connsiteY37" fmla="*/ 91488 h 303975"/>
                <a:gd name="connsiteX38" fmla="*/ 278336 w 280396"/>
                <a:gd name="connsiteY38" fmla="*/ 68137 h 30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0396" h="303975">
                  <a:moveTo>
                    <a:pt x="278336" y="68137"/>
                  </a:moveTo>
                  <a:cubicBezTo>
                    <a:pt x="273666" y="59965"/>
                    <a:pt x="263159" y="56462"/>
                    <a:pt x="254986" y="59965"/>
                  </a:cubicBezTo>
                  <a:lnTo>
                    <a:pt x="222296" y="76310"/>
                  </a:lnTo>
                  <a:lnTo>
                    <a:pt x="195443" y="31944"/>
                  </a:lnTo>
                  <a:cubicBezTo>
                    <a:pt x="193108" y="28442"/>
                    <a:pt x="189605" y="24939"/>
                    <a:pt x="184935" y="23771"/>
                  </a:cubicBezTo>
                  <a:lnTo>
                    <a:pt x="103209" y="421"/>
                  </a:lnTo>
                  <a:cubicBezTo>
                    <a:pt x="97371" y="-746"/>
                    <a:pt x="90366" y="421"/>
                    <a:pt x="85696" y="5091"/>
                  </a:cubicBezTo>
                  <a:lnTo>
                    <a:pt x="53005" y="37782"/>
                  </a:lnTo>
                  <a:lnTo>
                    <a:pt x="29655" y="7426"/>
                  </a:lnTo>
                  <a:cubicBezTo>
                    <a:pt x="26152" y="-746"/>
                    <a:pt x="14477" y="-1914"/>
                    <a:pt x="6305" y="2756"/>
                  </a:cubicBezTo>
                  <a:cubicBezTo>
                    <a:pt x="-701" y="8594"/>
                    <a:pt x="-1868" y="20269"/>
                    <a:pt x="2802" y="27274"/>
                  </a:cubicBezTo>
                  <a:lnTo>
                    <a:pt x="37828" y="73975"/>
                  </a:lnTo>
                  <a:cubicBezTo>
                    <a:pt x="41330" y="77477"/>
                    <a:pt x="46000" y="80980"/>
                    <a:pt x="50670" y="80980"/>
                  </a:cubicBezTo>
                  <a:cubicBezTo>
                    <a:pt x="55340" y="80980"/>
                    <a:pt x="61178" y="79812"/>
                    <a:pt x="64681" y="76310"/>
                  </a:cubicBezTo>
                  <a:lnTo>
                    <a:pt x="98539" y="42452"/>
                  </a:lnTo>
                  <a:lnTo>
                    <a:pt x="77523" y="121843"/>
                  </a:lnTo>
                  <a:cubicBezTo>
                    <a:pt x="76356" y="125346"/>
                    <a:pt x="75188" y="130016"/>
                    <a:pt x="75188" y="133518"/>
                  </a:cubicBezTo>
                  <a:cubicBezTo>
                    <a:pt x="75188" y="140523"/>
                    <a:pt x="77523" y="147528"/>
                    <a:pt x="82193" y="153366"/>
                  </a:cubicBezTo>
                  <a:lnTo>
                    <a:pt x="114884" y="205904"/>
                  </a:lnTo>
                  <a:lnTo>
                    <a:pt x="93869" y="280626"/>
                  </a:lnTo>
                  <a:cubicBezTo>
                    <a:pt x="91533" y="289966"/>
                    <a:pt x="96204" y="299306"/>
                    <a:pt x="105544" y="302808"/>
                  </a:cubicBezTo>
                  <a:cubicBezTo>
                    <a:pt x="106711" y="302808"/>
                    <a:pt x="109046" y="303976"/>
                    <a:pt x="110214" y="303976"/>
                  </a:cubicBezTo>
                  <a:cubicBezTo>
                    <a:pt x="118386" y="303976"/>
                    <a:pt x="125392" y="299306"/>
                    <a:pt x="126559" y="291133"/>
                  </a:cubicBezTo>
                  <a:lnTo>
                    <a:pt x="149909" y="209407"/>
                  </a:lnTo>
                  <a:cubicBezTo>
                    <a:pt x="151077" y="204737"/>
                    <a:pt x="151077" y="198899"/>
                    <a:pt x="147574" y="195397"/>
                  </a:cubicBezTo>
                  <a:lnTo>
                    <a:pt x="127727" y="163874"/>
                  </a:lnTo>
                  <a:lnTo>
                    <a:pt x="174427" y="191894"/>
                  </a:lnTo>
                  <a:lnTo>
                    <a:pt x="174427" y="275956"/>
                  </a:lnTo>
                  <a:cubicBezTo>
                    <a:pt x="174427" y="285296"/>
                    <a:pt x="182600" y="293468"/>
                    <a:pt x="191940" y="293468"/>
                  </a:cubicBezTo>
                  <a:cubicBezTo>
                    <a:pt x="201280" y="293468"/>
                    <a:pt x="209453" y="285296"/>
                    <a:pt x="209453" y="275956"/>
                  </a:cubicBezTo>
                  <a:lnTo>
                    <a:pt x="209453" y="182554"/>
                  </a:lnTo>
                  <a:cubicBezTo>
                    <a:pt x="209453" y="176716"/>
                    <a:pt x="205950" y="170879"/>
                    <a:pt x="201280" y="167376"/>
                  </a:cubicBezTo>
                  <a:lnTo>
                    <a:pt x="151077" y="137021"/>
                  </a:lnTo>
                  <a:lnTo>
                    <a:pt x="173260" y="64635"/>
                  </a:lnTo>
                  <a:lnTo>
                    <a:pt x="200113" y="109000"/>
                  </a:lnTo>
                  <a:cubicBezTo>
                    <a:pt x="203615" y="114838"/>
                    <a:pt x="209453" y="117173"/>
                    <a:pt x="215290" y="117173"/>
                  </a:cubicBezTo>
                  <a:cubicBezTo>
                    <a:pt x="217625" y="117173"/>
                    <a:pt x="221128" y="116005"/>
                    <a:pt x="223463" y="114838"/>
                  </a:cubicBezTo>
                  <a:lnTo>
                    <a:pt x="270164" y="91488"/>
                  </a:lnTo>
                  <a:cubicBezTo>
                    <a:pt x="279504" y="86818"/>
                    <a:pt x="283007" y="76310"/>
                    <a:pt x="278336" y="68137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8" name="Graphic 113" descr="Research">
            <a:extLst>
              <a:ext uri="{FF2B5EF4-FFF2-40B4-BE49-F238E27FC236}">
                <a16:creationId xmlns:a16="http://schemas.microsoft.com/office/drawing/2014/main" id="{EA69A5AD-3AA4-4443-8C7C-457B599F2F5E}"/>
              </a:ext>
            </a:extLst>
          </p:cNvPr>
          <p:cNvGrpSpPr/>
          <p:nvPr/>
        </p:nvGrpSpPr>
        <p:grpSpPr>
          <a:xfrm>
            <a:off x="6620994" y="4642816"/>
            <a:ext cx="560409" cy="560409"/>
            <a:chOff x="6620994" y="4642816"/>
            <a:chExt cx="560409" cy="560409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F6EA712-B365-46B4-864B-3B87C512AAB5}"/>
                </a:ext>
              </a:extLst>
            </p:cNvPr>
            <p:cNvSpPr/>
            <p:nvPr/>
          </p:nvSpPr>
          <p:spPr>
            <a:xfrm>
              <a:off x="6666524" y="4691264"/>
              <a:ext cx="461902" cy="462486"/>
            </a:xfrm>
            <a:custGeom>
              <a:avLst/>
              <a:gdLst>
                <a:gd name="connsiteX0" fmla="*/ 377696 w 461902"/>
                <a:gd name="connsiteY0" fmla="*/ 319903 h 462486"/>
                <a:gd name="connsiteX1" fmla="*/ 341502 w 461902"/>
                <a:gd name="connsiteY1" fmla="*/ 308812 h 462486"/>
                <a:gd name="connsiteX2" fmla="*/ 315233 w 461902"/>
                <a:gd name="connsiteY2" fmla="*/ 283127 h 462486"/>
                <a:gd name="connsiteX3" fmla="*/ 351426 w 461902"/>
                <a:gd name="connsiteY3" fmla="*/ 176882 h 462486"/>
                <a:gd name="connsiteX4" fmla="*/ 176299 w 461902"/>
                <a:gd name="connsiteY4" fmla="*/ 3 h 462486"/>
                <a:gd name="connsiteX5" fmla="*/ 3 w 461902"/>
                <a:gd name="connsiteY5" fmla="*/ 175131 h 462486"/>
                <a:gd name="connsiteX6" fmla="*/ 175131 w 461902"/>
                <a:gd name="connsiteY6" fmla="*/ 351426 h 462486"/>
                <a:gd name="connsiteX7" fmla="*/ 282543 w 461902"/>
                <a:gd name="connsiteY7" fmla="*/ 315233 h 462486"/>
                <a:gd name="connsiteX8" fmla="*/ 308228 w 461902"/>
                <a:gd name="connsiteY8" fmla="*/ 340919 h 462486"/>
                <a:gd name="connsiteX9" fmla="*/ 319320 w 461902"/>
                <a:gd name="connsiteY9" fmla="*/ 377696 h 462486"/>
                <a:gd name="connsiteX10" fmla="*/ 392290 w 461902"/>
                <a:gd name="connsiteY10" fmla="*/ 450665 h 462486"/>
                <a:gd name="connsiteX11" fmla="*/ 450082 w 461902"/>
                <a:gd name="connsiteY11" fmla="*/ 450665 h 462486"/>
                <a:gd name="connsiteX12" fmla="*/ 450082 w 461902"/>
                <a:gd name="connsiteY12" fmla="*/ 392873 h 462486"/>
                <a:gd name="connsiteX13" fmla="*/ 377696 w 461902"/>
                <a:gd name="connsiteY13" fmla="*/ 319903 h 462486"/>
                <a:gd name="connsiteX14" fmla="*/ 176299 w 461902"/>
                <a:gd name="connsiteY14" fmla="*/ 316401 h 462486"/>
                <a:gd name="connsiteX15" fmla="*/ 36196 w 461902"/>
                <a:gd name="connsiteY15" fmla="*/ 176299 h 462486"/>
                <a:gd name="connsiteX16" fmla="*/ 176299 w 461902"/>
                <a:gd name="connsiteY16" fmla="*/ 36196 h 462486"/>
                <a:gd name="connsiteX17" fmla="*/ 316401 w 461902"/>
                <a:gd name="connsiteY17" fmla="*/ 176299 h 462486"/>
                <a:gd name="connsiteX18" fmla="*/ 176299 w 461902"/>
                <a:gd name="connsiteY18" fmla="*/ 316401 h 46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1902" h="462486">
                  <a:moveTo>
                    <a:pt x="377696" y="319903"/>
                  </a:moveTo>
                  <a:cubicBezTo>
                    <a:pt x="368355" y="310563"/>
                    <a:pt x="354345" y="305893"/>
                    <a:pt x="341502" y="308812"/>
                  </a:cubicBezTo>
                  <a:lnTo>
                    <a:pt x="315233" y="283127"/>
                  </a:lnTo>
                  <a:cubicBezTo>
                    <a:pt x="338584" y="252771"/>
                    <a:pt x="351426" y="215410"/>
                    <a:pt x="351426" y="176882"/>
                  </a:cubicBezTo>
                  <a:cubicBezTo>
                    <a:pt x="352010" y="79394"/>
                    <a:pt x="273203" y="587"/>
                    <a:pt x="176299" y="3"/>
                  </a:cubicBezTo>
                  <a:cubicBezTo>
                    <a:pt x="79394" y="-581"/>
                    <a:pt x="587" y="78227"/>
                    <a:pt x="3" y="175131"/>
                  </a:cubicBezTo>
                  <a:cubicBezTo>
                    <a:pt x="-581" y="272035"/>
                    <a:pt x="78227" y="350843"/>
                    <a:pt x="175131" y="351426"/>
                  </a:cubicBezTo>
                  <a:cubicBezTo>
                    <a:pt x="213659" y="351426"/>
                    <a:pt x="251604" y="338584"/>
                    <a:pt x="282543" y="315233"/>
                  </a:cubicBezTo>
                  <a:lnTo>
                    <a:pt x="308228" y="340919"/>
                  </a:lnTo>
                  <a:cubicBezTo>
                    <a:pt x="305893" y="354345"/>
                    <a:pt x="309979" y="367772"/>
                    <a:pt x="319320" y="377696"/>
                  </a:cubicBezTo>
                  <a:lnTo>
                    <a:pt x="392290" y="450665"/>
                  </a:lnTo>
                  <a:cubicBezTo>
                    <a:pt x="408051" y="466427"/>
                    <a:pt x="434320" y="466427"/>
                    <a:pt x="450082" y="450665"/>
                  </a:cubicBezTo>
                  <a:cubicBezTo>
                    <a:pt x="465843" y="434904"/>
                    <a:pt x="465843" y="408635"/>
                    <a:pt x="450082" y="392873"/>
                  </a:cubicBezTo>
                  <a:lnTo>
                    <a:pt x="377696" y="319903"/>
                  </a:lnTo>
                  <a:close/>
                  <a:moveTo>
                    <a:pt x="176299" y="316401"/>
                  </a:moveTo>
                  <a:cubicBezTo>
                    <a:pt x="98659" y="316401"/>
                    <a:pt x="36196" y="253939"/>
                    <a:pt x="36196" y="176299"/>
                  </a:cubicBezTo>
                  <a:cubicBezTo>
                    <a:pt x="36196" y="98659"/>
                    <a:pt x="98659" y="36196"/>
                    <a:pt x="176299" y="36196"/>
                  </a:cubicBezTo>
                  <a:cubicBezTo>
                    <a:pt x="253939" y="36196"/>
                    <a:pt x="316401" y="98659"/>
                    <a:pt x="316401" y="176299"/>
                  </a:cubicBezTo>
                  <a:cubicBezTo>
                    <a:pt x="316401" y="253355"/>
                    <a:pt x="253355" y="316401"/>
                    <a:pt x="176299" y="3164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723C58A-48B5-4D58-BF6D-A2EAC574C7C6}"/>
                </a:ext>
              </a:extLst>
            </p:cNvPr>
            <p:cNvSpPr/>
            <p:nvPr/>
          </p:nvSpPr>
          <p:spPr>
            <a:xfrm>
              <a:off x="6717314" y="4778024"/>
              <a:ext cx="251600" cy="184691"/>
            </a:xfrm>
            <a:custGeom>
              <a:avLst/>
              <a:gdLst>
                <a:gd name="connsiteX0" fmla="*/ 251017 w 251600"/>
                <a:gd name="connsiteY0" fmla="*/ 80782 h 184691"/>
                <a:gd name="connsiteX1" fmla="*/ 217742 w 251600"/>
                <a:gd name="connsiteY1" fmla="*/ 80782 h 184691"/>
                <a:gd name="connsiteX2" fmla="*/ 210153 w 251600"/>
                <a:gd name="connsiteY2" fmla="*/ 85453 h 184691"/>
                <a:gd name="connsiteX3" fmla="*/ 187971 w 251600"/>
                <a:gd name="connsiteY3" fmla="*/ 109387 h 184691"/>
                <a:gd name="connsiteX4" fmla="*/ 169290 w 251600"/>
                <a:gd name="connsiteY4" fmla="*/ 44589 h 184691"/>
                <a:gd name="connsiteX5" fmla="*/ 156448 w 251600"/>
                <a:gd name="connsiteY5" fmla="*/ 37584 h 184691"/>
                <a:gd name="connsiteX6" fmla="*/ 149442 w 251600"/>
                <a:gd name="connsiteY6" fmla="*/ 44006 h 184691"/>
                <a:gd name="connsiteX7" fmla="*/ 114417 w 251600"/>
                <a:gd name="connsiteY7" fmla="*/ 136823 h 184691"/>
                <a:gd name="connsiteX8" fmla="*/ 90483 w 251600"/>
                <a:gd name="connsiteY8" fmla="*/ 8396 h 184691"/>
                <a:gd name="connsiteX9" fmla="*/ 78808 w 251600"/>
                <a:gd name="connsiteY9" fmla="*/ 224 h 184691"/>
                <a:gd name="connsiteX10" fmla="*/ 70635 w 251600"/>
                <a:gd name="connsiteY10" fmla="*/ 7229 h 184691"/>
                <a:gd name="connsiteX11" fmla="*/ 45533 w 251600"/>
                <a:gd name="connsiteY11" fmla="*/ 80782 h 184691"/>
                <a:gd name="connsiteX12" fmla="*/ 0 w 251600"/>
                <a:gd name="connsiteY12" fmla="*/ 80782 h 184691"/>
                <a:gd name="connsiteX13" fmla="*/ 0 w 251600"/>
                <a:gd name="connsiteY13" fmla="*/ 104133 h 184691"/>
                <a:gd name="connsiteX14" fmla="*/ 53122 w 251600"/>
                <a:gd name="connsiteY14" fmla="*/ 104133 h 184691"/>
                <a:gd name="connsiteX15" fmla="*/ 63046 w 251600"/>
                <a:gd name="connsiteY15" fmla="*/ 95376 h 184691"/>
                <a:gd name="connsiteX16" fmla="*/ 77640 w 251600"/>
                <a:gd name="connsiteY16" fmla="*/ 51011 h 184691"/>
                <a:gd name="connsiteX17" fmla="*/ 100990 w 251600"/>
                <a:gd name="connsiteY17" fmla="*/ 176519 h 184691"/>
                <a:gd name="connsiteX18" fmla="*/ 110331 w 251600"/>
                <a:gd name="connsiteY18" fmla="*/ 184692 h 184691"/>
                <a:gd name="connsiteX19" fmla="*/ 111498 w 251600"/>
                <a:gd name="connsiteY19" fmla="*/ 184692 h 184691"/>
                <a:gd name="connsiteX20" fmla="*/ 121422 w 251600"/>
                <a:gd name="connsiteY20" fmla="*/ 178270 h 184691"/>
                <a:gd name="connsiteX21" fmla="*/ 158783 w 251600"/>
                <a:gd name="connsiteY21" fmla="*/ 80199 h 184691"/>
                <a:gd name="connsiteX22" fmla="*/ 173960 w 251600"/>
                <a:gd name="connsiteY22" fmla="*/ 132737 h 184691"/>
                <a:gd name="connsiteX23" fmla="*/ 186803 w 251600"/>
                <a:gd name="connsiteY23" fmla="*/ 139742 h 184691"/>
                <a:gd name="connsiteX24" fmla="*/ 191473 w 251600"/>
                <a:gd name="connsiteY24" fmla="*/ 136823 h 184691"/>
                <a:gd name="connsiteX25" fmla="*/ 222996 w 251600"/>
                <a:gd name="connsiteY25" fmla="*/ 104133 h 184691"/>
                <a:gd name="connsiteX26" fmla="*/ 251600 w 251600"/>
                <a:gd name="connsiteY26" fmla="*/ 104133 h 184691"/>
                <a:gd name="connsiteX27" fmla="*/ 251600 w 251600"/>
                <a:gd name="connsiteY27" fmla="*/ 80782 h 18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1600" h="184691">
                  <a:moveTo>
                    <a:pt x="251017" y="80782"/>
                  </a:moveTo>
                  <a:lnTo>
                    <a:pt x="217742" y="80782"/>
                  </a:lnTo>
                  <a:cubicBezTo>
                    <a:pt x="214823" y="81366"/>
                    <a:pt x="211905" y="83118"/>
                    <a:pt x="210153" y="85453"/>
                  </a:cubicBezTo>
                  <a:lnTo>
                    <a:pt x="187971" y="109387"/>
                  </a:lnTo>
                  <a:lnTo>
                    <a:pt x="169290" y="44589"/>
                  </a:lnTo>
                  <a:cubicBezTo>
                    <a:pt x="167539" y="39336"/>
                    <a:pt x="161701" y="35833"/>
                    <a:pt x="156448" y="37584"/>
                  </a:cubicBezTo>
                  <a:cubicBezTo>
                    <a:pt x="153529" y="38752"/>
                    <a:pt x="150610" y="40503"/>
                    <a:pt x="149442" y="44006"/>
                  </a:cubicBezTo>
                  <a:lnTo>
                    <a:pt x="114417" y="136823"/>
                  </a:lnTo>
                  <a:lnTo>
                    <a:pt x="90483" y="8396"/>
                  </a:lnTo>
                  <a:cubicBezTo>
                    <a:pt x="89315" y="2559"/>
                    <a:pt x="84061" y="-944"/>
                    <a:pt x="78808" y="224"/>
                  </a:cubicBezTo>
                  <a:cubicBezTo>
                    <a:pt x="75305" y="807"/>
                    <a:pt x="72386" y="3726"/>
                    <a:pt x="70635" y="7229"/>
                  </a:cubicBezTo>
                  <a:lnTo>
                    <a:pt x="45533" y="80782"/>
                  </a:lnTo>
                  <a:lnTo>
                    <a:pt x="0" y="80782"/>
                  </a:lnTo>
                  <a:lnTo>
                    <a:pt x="0" y="104133"/>
                  </a:lnTo>
                  <a:lnTo>
                    <a:pt x="53122" y="104133"/>
                  </a:lnTo>
                  <a:cubicBezTo>
                    <a:pt x="57792" y="103549"/>
                    <a:pt x="61878" y="100047"/>
                    <a:pt x="63046" y="95376"/>
                  </a:cubicBezTo>
                  <a:lnTo>
                    <a:pt x="77640" y="51011"/>
                  </a:lnTo>
                  <a:lnTo>
                    <a:pt x="100990" y="176519"/>
                  </a:lnTo>
                  <a:cubicBezTo>
                    <a:pt x="101574" y="181189"/>
                    <a:pt x="105660" y="184692"/>
                    <a:pt x="110331" y="184692"/>
                  </a:cubicBezTo>
                  <a:lnTo>
                    <a:pt x="111498" y="184692"/>
                  </a:lnTo>
                  <a:cubicBezTo>
                    <a:pt x="115584" y="184692"/>
                    <a:pt x="119671" y="182357"/>
                    <a:pt x="121422" y="178270"/>
                  </a:cubicBezTo>
                  <a:lnTo>
                    <a:pt x="158783" y="80199"/>
                  </a:lnTo>
                  <a:lnTo>
                    <a:pt x="173960" y="132737"/>
                  </a:lnTo>
                  <a:cubicBezTo>
                    <a:pt x="175712" y="137991"/>
                    <a:pt x="180965" y="141493"/>
                    <a:pt x="186803" y="139742"/>
                  </a:cubicBezTo>
                  <a:cubicBezTo>
                    <a:pt x="188554" y="139158"/>
                    <a:pt x="190306" y="137991"/>
                    <a:pt x="191473" y="136823"/>
                  </a:cubicBezTo>
                  <a:lnTo>
                    <a:pt x="222996" y="104133"/>
                  </a:lnTo>
                  <a:lnTo>
                    <a:pt x="251600" y="104133"/>
                  </a:lnTo>
                  <a:lnTo>
                    <a:pt x="251600" y="80782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1" name="Graphic 105" descr="Bug">
            <a:extLst>
              <a:ext uri="{FF2B5EF4-FFF2-40B4-BE49-F238E27FC236}">
                <a16:creationId xmlns:a16="http://schemas.microsoft.com/office/drawing/2014/main" id="{E8D5A688-6340-49EA-9FCA-4BDE7F06E0ED}"/>
              </a:ext>
            </a:extLst>
          </p:cNvPr>
          <p:cNvGrpSpPr/>
          <p:nvPr/>
        </p:nvGrpSpPr>
        <p:grpSpPr>
          <a:xfrm>
            <a:off x="4544611" y="4252747"/>
            <a:ext cx="417273" cy="438443"/>
            <a:chOff x="4544611" y="4252747"/>
            <a:chExt cx="417273" cy="438443"/>
          </a:xfrm>
          <a:solidFill>
            <a:srgbClr val="000000"/>
          </a:solidFill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3067274-D373-4585-9ADF-121EB47EE22B}"/>
                </a:ext>
              </a:extLst>
            </p:cNvPr>
            <p:cNvSpPr/>
            <p:nvPr/>
          </p:nvSpPr>
          <p:spPr>
            <a:xfrm>
              <a:off x="4670209" y="4252747"/>
              <a:ext cx="165871" cy="154969"/>
            </a:xfrm>
            <a:custGeom>
              <a:avLst/>
              <a:gdLst>
                <a:gd name="connsiteX0" fmla="*/ 5938 w 165871"/>
                <a:gd name="connsiteY0" fmla="*/ 19437 h 154969"/>
                <a:gd name="connsiteX1" fmla="*/ 28775 w 165871"/>
                <a:gd name="connsiteY1" fmla="*/ 40288 h 154969"/>
                <a:gd name="connsiteX2" fmla="*/ 41187 w 165871"/>
                <a:gd name="connsiteY2" fmla="*/ 70076 h 154969"/>
                <a:gd name="connsiteX3" fmla="*/ 8421 w 165871"/>
                <a:gd name="connsiteY3" fmla="*/ 130643 h 154969"/>
                <a:gd name="connsiteX4" fmla="*/ 12392 w 165871"/>
                <a:gd name="connsiteY4" fmla="*/ 154969 h 154969"/>
                <a:gd name="connsiteX5" fmla="*/ 149413 w 165871"/>
                <a:gd name="connsiteY5" fmla="*/ 154969 h 154969"/>
                <a:gd name="connsiteX6" fmla="*/ 139981 w 165871"/>
                <a:gd name="connsiteY6" fmla="*/ 87451 h 154969"/>
                <a:gd name="connsiteX7" fmla="*/ 124591 w 165871"/>
                <a:gd name="connsiteY7" fmla="*/ 71069 h 154969"/>
                <a:gd name="connsiteX8" fmla="*/ 137498 w 165871"/>
                <a:gd name="connsiteY8" fmla="*/ 39792 h 154969"/>
                <a:gd name="connsiteX9" fmla="*/ 160335 w 165871"/>
                <a:gd name="connsiteY9" fmla="*/ 18941 h 154969"/>
                <a:gd name="connsiteX10" fmla="*/ 164803 w 165871"/>
                <a:gd name="connsiteY10" fmla="*/ 5537 h 154969"/>
                <a:gd name="connsiteX11" fmla="*/ 151399 w 165871"/>
                <a:gd name="connsiteY11" fmla="*/ 1069 h 154969"/>
                <a:gd name="connsiteX12" fmla="*/ 120619 w 165871"/>
                <a:gd name="connsiteY12" fmla="*/ 28870 h 154969"/>
                <a:gd name="connsiteX13" fmla="*/ 106222 w 165871"/>
                <a:gd name="connsiteY13" fmla="*/ 61636 h 154969"/>
                <a:gd name="connsiteX14" fmla="*/ 59555 w 165871"/>
                <a:gd name="connsiteY14" fmla="*/ 60643 h 154969"/>
                <a:gd name="connsiteX15" fmla="*/ 45158 w 165871"/>
                <a:gd name="connsiteY15" fmla="*/ 28870 h 154969"/>
                <a:gd name="connsiteX16" fmla="*/ 14378 w 165871"/>
                <a:gd name="connsiteY16" fmla="*/ 1069 h 154969"/>
                <a:gd name="connsiteX17" fmla="*/ 974 w 165871"/>
                <a:gd name="connsiteY17" fmla="*/ 5537 h 154969"/>
                <a:gd name="connsiteX18" fmla="*/ 5938 w 165871"/>
                <a:gd name="connsiteY18" fmla="*/ 19437 h 154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5871" h="154969">
                  <a:moveTo>
                    <a:pt x="5938" y="19437"/>
                  </a:moveTo>
                  <a:cubicBezTo>
                    <a:pt x="15371" y="23905"/>
                    <a:pt x="23314" y="31352"/>
                    <a:pt x="28775" y="40288"/>
                  </a:cubicBezTo>
                  <a:cubicBezTo>
                    <a:pt x="35229" y="50218"/>
                    <a:pt x="39201" y="60147"/>
                    <a:pt x="41187" y="70076"/>
                  </a:cubicBezTo>
                  <a:cubicBezTo>
                    <a:pt x="21328" y="82983"/>
                    <a:pt x="8421" y="105324"/>
                    <a:pt x="8421" y="130643"/>
                  </a:cubicBezTo>
                  <a:cubicBezTo>
                    <a:pt x="8421" y="139083"/>
                    <a:pt x="9910" y="147026"/>
                    <a:pt x="12392" y="154969"/>
                  </a:cubicBezTo>
                  <a:lnTo>
                    <a:pt x="149413" y="154969"/>
                  </a:lnTo>
                  <a:cubicBezTo>
                    <a:pt x="156364" y="135111"/>
                    <a:pt x="155371" y="111778"/>
                    <a:pt x="139981" y="87451"/>
                  </a:cubicBezTo>
                  <a:cubicBezTo>
                    <a:pt x="136009" y="80998"/>
                    <a:pt x="130548" y="75537"/>
                    <a:pt x="124591" y="71069"/>
                  </a:cubicBezTo>
                  <a:cubicBezTo>
                    <a:pt x="126576" y="60643"/>
                    <a:pt x="131045" y="50218"/>
                    <a:pt x="137498" y="39792"/>
                  </a:cubicBezTo>
                  <a:cubicBezTo>
                    <a:pt x="143456" y="30856"/>
                    <a:pt x="151399" y="23409"/>
                    <a:pt x="160335" y="18941"/>
                  </a:cubicBezTo>
                  <a:cubicBezTo>
                    <a:pt x="165300" y="16459"/>
                    <a:pt x="167286" y="10501"/>
                    <a:pt x="164803" y="5537"/>
                  </a:cubicBezTo>
                  <a:cubicBezTo>
                    <a:pt x="162321" y="572"/>
                    <a:pt x="156364" y="-1414"/>
                    <a:pt x="151399" y="1069"/>
                  </a:cubicBezTo>
                  <a:cubicBezTo>
                    <a:pt x="138988" y="7523"/>
                    <a:pt x="128066" y="16955"/>
                    <a:pt x="120619" y="28870"/>
                  </a:cubicBezTo>
                  <a:cubicBezTo>
                    <a:pt x="113172" y="40288"/>
                    <a:pt x="108704" y="51210"/>
                    <a:pt x="106222" y="61636"/>
                  </a:cubicBezTo>
                  <a:cubicBezTo>
                    <a:pt x="89839" y="56175"/>
                    <a:pt x="73952" y="56175"/>
                    <a:pt x="59555" y="60643"/>
                  </a:cubicBezTo>
                  <a:cubicBezTo>
                    <a:pt x="57073" y="50714"/>
                    <a:pt x="52108" y="39792"/>
                    <a:pt x="45158" y="28870"/>
                  </a:cubicBezTo>
                  <a:cubicBezTo>
                    <a:pt x="37711" y="16955"/>
                    <a:pt x="26789" y="7026"/>
                    <a:pt x="14378" y="1069"/>
                  </a:cubicBezTo>
                  <a:cubicBezTo>
                    <a:pt x="9414" y="-1414"/>
                    <a:pt x="3456" y="572"/>
                    <a:pt x="974" y="5537"/>
                  </a:cubicBezTo>
                  <a:cubicBezTo>
                    <a:pt x="-1508" y="10501"/>
                    <a:pt x="974" y="17452"/>
                    <a:pt x="5938" y="19437"/>
                  </a:cubicBezTo>
                  <a:close/>
                </a:path>
              </a:pathLst>
            </a:custGeom>
            <a:solidFill>
              <a:srgbClr val="000000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8D521A2A-F1FF-48FC-BFCD-2836AA29FC48}"/>
                </a:ext>
              </a:extLst>
            </p:cNvPr>
            <p:cNvSpPr/>
            <p:nvPr/>
          </p:nvSpPr>
          <p:spPr>
            <a:xfrm>
              <a:off x="4544611" y="4349864"/>
              <a:ext cx="417273" cy="341326"/>
            </a:xfrm>
            <a:custGeom>
              <a:avLst/>
              <a:gdLst>
                <a:gd name="connsiteX0" fmla="*/ 411536 w 417273"/>
                <a:gd name="connsiteY0" fmla="*/ 214731 h 341326"/>
                <a:gd name="connsiteX1" fmla="*/ 351962 w 417273"/>
                <a:gd name="connsiteY1" fmla="*/ 155653 h 341326"/>
                <a:gd name="connsiteX2" fmla="*/ 344515 w 417273"/>
                <a:gd name="connsiteY2" fmla="*/ 152674 h 341326"/>
                <a:gd name="connsiteX3" fmla="*/ 304302 w 417273"/>
                <a:gd name="connsiteY3" fmla="*/ 152674 h 341326"/>
                <a:gd name="connsiteX4" fmla="*/ 299834 w 417273"/>
                <a:gd name="connsiteY4" fmla="*/ 128348 h 341326"/>
                <a:gd name="connsiteX5" fmla="*/ 341040 w 417273"/>
                <a:gd name="connsiteY5" fmla="*/ 119909 h 341326"/>
                <a:gd name="connsiteX6" fmla="*/ 352458 w 417273"/>
                <a:gd name="connsiteY6" fmla="*/ 109483 h 341326"/>
                <a:gd name="connsiteX7" fmla="*/ 377281 w 417273"/>
                <a:gd name="connsiteY7" fmla="*/ 19129 h 341326"/>
                <a:gd name="connsiteX8" fmla="*/ 366855 w 417273"/>
                <a:gd name="connsiteY8" fmla="*/ 760 h 341326"/>
                <a:gd name="connsiteX9" fmla="*/ 348486 w 417273"/>
                <a:gd name="connsiteY9" fmla="*/ 11185 h 341326"/>
                <a:gd name="connsiteX10" fmla="*/ 326146 w 417273"/>
                <a:gd name="connsiteY10" fmla="*/ 92604 h 341326"/>
                <a:gd name="connsiteX11" fmla="*/ 291891 w 417273"/>
                <a:gd name="connsiteY11" fmla="*/ 99554 h 341326"/>
                <a:gd name="connsiteX12" fmla="*/ 282458 w 417273"/>
                <a:gd name="connsiteY12" fmla="*/ 82178 h 341326"/>
                <a:gd name="connsiteX13" fmla="*/ 132529 w 417273"/>
                <a:gd name="connsiteY13" fmla="*/ 82178 h 341326"/>
                <a:gd name="connsiteX14" fmla="*/ 123097 w 417273"/>
                <a:gd name="connsiteY14" fmla="*/ 100050 h 341326"/>
                <a:gd name="connsiteX15" fmla="*/ 82388 w 417273"/>
                <a:gd name="connsiteY15" fmla="*/ 92107 h 341326"/>
                <a:gd name="connsiteX16" fmla="*/ 64515 w 417273"/>
                <a:gd name="connsiteY16" fmla="*/ 11682 h 341326"/>
                <a:gd name="connsiteX17" fmla="*/ 46643 w 417273"/>
                <a:gd name="connsiteY17" fmla="*/ 263 h 341326"/>
                <a:gd name="connsiteX18" fmla="*/ 35225 w 417273"/>
                <a:gd name="connsiteY18" fmla="*/ 18136 h 341326"/>
                <a:gd name="connsiteX19" fmla="*/ 55083 w 417273"/>
                <a:gd name="connsiteY19" fmla="*/ 108490 h 341326"/>
                <a:gd name="connsiteX20" fmla="*/ 66998 w 417273"/>
                <a:gd name="connsiteY20" fmla="*/ 119909 h 341326"/>
                <a:gd name="connsiteX21" fmla="*/ 114657 w 417273"/>
                <a:gd name="connsiteY21" fmla="*/ 128845 h 341326"/>
                <a:gd name="connsiteX22" fmla="*/ 110189 w 417273"/>
                <a:gd name="connsiteY22" fmla="*/ 152178 h 341326"/>
                <a:gd name="connsiteX23" fmla="*/ 72955 w 417273"/>
                <a:gd name="connsiteY23" fmla="*/ 152178 h 341326"/>
                <a:gd name="connsiteX24" fmla="*/ 65508 w 417273"/>
                <a:gd name="connsiteY24" fmla="*/ 155157 h 341326"/>
                <a:gd name="connsiteX25" fmla="*/ 5934 w 417273"/>
                <a:gd name="connsiteY25" fmla="*/ 214235 h 341326"/>
                <a:gd name="connsiteX26" fmla="*/ 2955 w 417273"/>
                <a:gd name="connsiteY26" fmla="*/ 235086 h 341326"/>
                <a:gd name="connsiteX27" fmla="*/ 23806 w 417273"/>
                <a:gd name="connsiteY27" fmla="*/ 238064 h 341326"/>
                <a:gd name="connsiteX28" fmla="*/ 80402 w 417273"/>
                <a:gd name="connsiteY28" fmla="*/ 181965 h 341326"/>
                <a:gd name="connsiteX29" fmla="*/ 106714 w 417273"/>
                <a:gd name="connsiteY29" fmla="*/ 181965 h 341326"/>
                <a:gd name="connsiteX30" fmla="*/ 106217 w 417273"/>
                <a:gd name="connsiteY30" fmla="*/ 193384 h 341326"/>
                <a:gd name="connsiteX31" fmla="*/ 109196 w 417273"/>
                <a:gd name="connsiteY31" fmla="*/ 216717 h 341326"/>
                <a:gd name="connsiteX32" fmla="*/ 71466 w 417273"/>
                <a:gd name="connsiteY32" fmla="*/ 226646 h 341326"/>
                <a:gd name="connsiteX33" fmla="*/ 61040 w 417273"/>
                <a:gd name="connsiteY33" fmla="*/ 236079 h 341326"/>
                <a:gd name="connsiteX34" fmla="*/ 29764 w 417273"/>
                <a:gd name="connsiteY34" fmla="*/ 320972 h 341326"/>
                <a:gd name="connsiteX35" fmla="*/ 38700 w 417273"/>
                <a:gd name="connsiteY35" fmla="*/ 339837 h 341326"/>
                <a:gd name="connsiteX36" fmla="*/ 43664 w 417273"/>
                <a:gd name="connsiteY36" fmla="*/ 340830 h 341326"/>
                <a:gd name="connsiteX37" fmla="*/ 57565 w 417273"/>
                <a:gd name="connsiteY37" fmla="*/ 330901 h 341326"/>
                <a:gd name="connsiteX38" fmla="*/ 85863 w 417273"/>
                <a:gd name="connsiteY38" fmla="*/ 252958 h 341326"/>
                <a:gd name="connsiteX39" fmla="*/ 120118 w 417273"/>
                <a:gd name="connsiteY39" fmla="*/ 244518 h 341326"/>
                <a:gd name="connsiteX40" fmla="*/ 190614 w 417273"/>
                <a:gd name="connsiteY40" fmla="*/ 292674 h 341326"/>
                <a:gd name="connsiteX41" fmla="*/ 198061 w 417273"/>
                <a:gd name="connsiteY41" fmla="*/ 277781 h 341326"/>
                <a:gd name="connsiteX42" fmla="*/ 198061 w 417273"/>
                <a:gd name="connsiteY42" fmla="*/ 182462 h 341326"/>
                <a:gd name="connsiteX43" fmla="*/ 207494 w 417273"/>
                <a:gd name="connsiteY43" fmla="*/ 173029 h 341326"/>
                <a:gd name="connsiteX44" fmla="*/ 216926 w 417273"/>
                <a:gd name="connsiteY44" fmla="*/ 182462 h 341326"/>
                <a:gd name="connsiteX45" fmla="*/ 216926 w 417273"/>
                <a:gd name="connsiteY45" fmla="*/ 278277 h 341326"/>
                <a:gd name="connsiteX46" fmla="*/ 223877 w 417273"/>
                <a:gd name="connsiteY46" fmla="*/ 293171 h 341326"/>
                <a:gd name="connsiteX47" fmla="*/ 293877 w 417273"/>
                <a:gd name="connsiteY47" fmla="*/ 244022 h 341326"/>
                <a:gd name="connsiteX48" fmla="*/ 331111 w 417273"/>
                <a:gd name="connsiteY48" fmla="*/ 253454 h 341326"/>
                <a:gd name="connsiteX49" fmla="*/ 359408 w 417273"/>
                <a:gd name="connsiteY49" fmla="*/ 331398 h 341326"/>
                <a:gd name="connsiteX50" fmla="*/ 373309 w 417273"/>
                <a:gd name="connsiteY50" fmla="*/ 341327 h 341326"/>
                <a:gd name="connsiteX51" fmla="*/ 378274 w 417273"/>
                <a:gd name="connsiteY51" fmla="*/ 340334 h 341326"/>
                <a:gd name="connsiteX52" fmla="*/ 387210 w 417273"/>
                <a:gd name="connsiteY52" fmla="*/ 321469 h 341326"/>
                <a:gd name="connsiteX53" fmla="*/ 355933 w 417273"/>
                <a:gd name="connsiteY53" fmla="*/ 236079 h 341326"/>
                <a:gd name="connsiteX54" fmla="*/ 345508 w 417273"/>
                <a:gd name="connsiteY54" fmla="*/ 226646 h 341326"/>
                <a:gd name="connsiteX55" fmla="*/ 304799 w 417273"/>
                <a:gd name="connsiteY55" fmla="*/ 216221 h 341326"/>
                <a:gd name="connsiteX56" fmla="*/ 307281 w 417273"/>
                <a:gd name="connsiteY56" fmla="*/ 193880 h 341326"/>
                <a:gd name="connsiteX57" fmla="*/ 306784 w 417273"/>
                <a:gd name="connsiteY57" fmla="*/ 182462 h 341326"/>
                <a:gd name="connsiteX58" fmla="*/ 336572 w 417273"/>
                <a:gd name="connsiteY58" fmla="*/ 182462 h 341326"/>
                <a:gd name="connsiteX59" fmla="*/ 392671 w 417273"/>
                <a:gd name="connsiteY59" fmla="*/ 239057 h 341326"/>
                <a:gd name="connsiteX60" fmla="*/ 413522 w 417273"/>
                <a:gd name="connsiteY60" fmla="*/ 236079 h 341326"/>
                <a:gd name="connsiteX61" fmla="*/ 411536 w 417273"/>
                <a:gd name="connsiteY61" fmla="*/ 214731 h 34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417273" h="341326">
                  <a:moveTo>
                    <a:pt x="411536" y="214731"/>
                  </a:moveTo>
                  <a:lnTo>
                    <a:pt x="351962" y="155653"/>
                  </a:lnTo>
                  <a:cubicBezTo>
                    <a:pt x="349976" y="154164"/>
                    <a:pt x="347494" y="153171"/>
                    <a:pt x="344515" y="152674"/>
                  </a:cubicBezTo>
                  <a:lnTo>
                    <a:pt x="304302" y="152674"/>
                  </a:lnTo>
                  <a:cubicBezTo>
                    <a:pt x="303309" y="144731"/>
                    <a:pt x="301820" y="136292"/>
                    <a:pt x="299834" y="128348"/>
                  </a:cubicBezTo>
                  <a:lnTo>
                    <a:pt x="341040" y="119909"/>
                  </a:lnTo>
                  <a:cubicBezTo>
                    <a:pt x="346501" y="118916"/>
                    <a:pt x="350969" y="114448"/>
                    <a:pt x="352458" y="109483"/>
                  </a:cubicBezTo>
                  <a:lnTo>
                    <a:pt x="377281" y="19129"/>
                  </a:lnTo>
                  <a:cubicBezTo>
                    <a:pt x="379267" y="11185"/>
                    <a:pt x="374799" y="3242"/>
                    <a:pt x="366855" y="760"/>
                  </a:cubicBezTo>
                  <a:cubicBezTo>
                    <a:pt x="358912" y="-1226"/>
                    <a:pt x="350969" y="3242"/>
                    <a:pt x="348486" y="11185"/>
                  </a:cubicBezTo>
                  <a:lnTo>
                    <a:pt x="326146" y="92604"/>
                  </a:lnTo>
                  <a:lnTo>
                    <a:pt x="291891" y="99554"/>
                  </a:lnTo>
                  <a:cubicBezTo>
                    <a:pt x="288912" y="92107"/>
                    <a:pt x="285933" y="86150"/>
                    <a:pt x="282458" y="82178"/>
                  </a:cubicBezTo>
                  <a:lnTo>
                    <a:pt x="132529" y="82178"/>
                  </a:lnTo>
                  <a:cubicBezTo>
                    <a:pt x="129054" y="86150"/>
                    <a:pt x="125579" y="92107"/>
                    <a:pt x="123097" y="100050"/>
                  </a:cubicBezTo>
                  <a:lnTo>
                    <a:pt x="82388" y="92107"/>
                  </a:lnTo>
                  <a:lnTo>
                    <a:pt x="64515" y="11682"/>
                  </a:lnTo>
                  <a:cubicBezTo>
                    <a:pt x="62529" y="3739"/>
                    <a:pt x="54586" y="-1226"/>
                    <a:pt x="46643" y="263"/>
                  </a:cubicBezTo>
                  <a:cubicBezTo>
                    <a:pt x="38700" y="2249"/>
                    <a:pt x="33735" y="10192"/>
                    <a:pt x="35225" y="18136"/>
                  </a:cubicBezTo>
                  <a:lnTo>
                    <a:pt x="55083" y="108490"/>
                  </a:lnTo>
                  <a:cubicBezTo>
                    <a:pt x="56572" y="114448"/>
                    <a:pt x="61040" y="118916"/>
                    <a:pt x="66998" y="119909"/>
                  </a:cubicBezTo>
                  <a:lnTo>
                    <a:pt x="114657" y="128845"/>
                  </a:lnTo>
                  <a:cubicBezTo>
                    <a:pt x="113168" y="136788"/>
                    <a:pt x="111678" y="144731"/>
                    <a:pt x="110189" y="152178"/>
                  </a:cubicBezTo>
                  <a:lnTo>
                    <a:pt x="72955" y="152178"/>
                  </a:lnTo>
                  <a:cubicBezTo>
                    <a:pt x="70473" y="152674"/>
                    <a:pt x="67990" y="153667"/>
                    <a:pt x="65508" y="155157"/>
                  </a:cubicBezTo>
                  <a:lnTo>
                    <a:pt x="5934" y="214235"/>
                  </a:lnTo>
                  <a:cubicBezTo>
                    <a:pt x="-520" y="219199"/>
                    <a:pt x="-2009" y="228632"/>
                    <a:pt x="2955" y="235086"/>
                  </a:cubicBezTo>
                  <a:cubicBezTo>
                    <a:pt x="7920" y="241540"/>
                    <a:pt x="17352" y="243029"/>
                    <a:pt x="23806" y="238064"/>
                  </a:cubicBezTo>
                  <a:lnTo>
                    <a:pt x="80402" y="181965"/>
                  </a:lnTo>
                  <a:lnTo>
                    <a:pt x="106714" y="181965"/>
                  </a:lnTo>
                  <a:cubicBezTo>
                    <a:pt x="106217" y="186433"/>
                    <a:pt x="106217" y="190405"/>
                    <a:pt x="106217" y="193384"/>
                  </a:cubicBezTo>
                  <a:cubicBezTo>
                    <a:pt x="106217" y="201327"/>
                    <a:pt x="107210" y="209270"/>
                    <a:pt x="109196" y="216717"/>
                  </a:cubicBezTo>
                  <a:lnTo>
                    <a:pt x="71466" y="226646"/>
                  </a:lnTo>
                  <a:cubicBezTo>
                    <a:pt x="66501" y="227639"/>
                    <a:pt x="63026" y="231114"/>
                    <a:pt x="61040" y="236079"/>
                  </a:cubicBezTo>
                  <a:lnTo>
                    <a:pt x="29764" y="320972"/>
                  </a:lnTo>
                  <a:cubicBezTo>
                    <a:pt x="26785" y="328915"/>
                    <a:pt x="30756" y="337355"/>
                    <a:pt x="38700" y="339837"/>
                  </a:cubicBezTo>
                  <a:cubicBezTo>
                    <a:pt x="40189" y="340334"/>
                    <a:pt x="42175" y="340830"/>
                    <a:pt x="43664" y="340830"/>
                  </a:cubicBezTo>
                  <a:cubicBezTo>
                    <a:pt x="49622" y="340830"/>
                    <a:pt x="55579" y="336859"/>
                    <a:pt x="57565" y="330901"/>
                  </a:cubicBezTo>
                  <a:lnTo>
                    <a:pt x="85863" y="252958"/>
                  </a:lnTo>
                  <a:lnTo>
                    <a:pt x="120118" y="244518"/>
                  </a:lnTo>
                  <a:cubicBezTo>
                    <a:pt x="135012" y="269837"/>
                    <a:pt x="160331" y="288206"/>
                    <a:pt x="190614" y="292674"/>
                  </a:cubicBezTo>
                  <a:cubicBezTo>
                    <a:pt x="195082" y="289199"/>
                    <a:pt x="198061" y="283738"/>
                    <a:pt x="198061" y="277781"/>
                  </a:cubicBezTo>
                  <a:lnTo>
                    <a:pt x="198061" y="182462"/>
                  </a:lnTo>
                  <a:cubicBezTo>
                    <a:pt x="198061" y="177001"/>
                    <a:pt x="202529" y="173029"/>
                    <a:pt x="207494" y="173029"/>
                  </a:cubicBezTo>
                  <a:cubicBezTo>
                    <a:pt x="212955" y="173029"/>
                    <a:pt x="216926" y="177497"/>
                    <a:pt x="216926" y="182462"/>
                  </a:cubicBezTo>
                  <a:lnTo>
                    <a:pt x="216926" y="278277"/>
                  </a:lnTo>
                  <a:cubicBezTo>
                    <a:pt x="216926" y="284235"/>
                    <a:pt x="219905" y="289696"/>
                    <a:pt x="223877" y="293171"/>
                  </a:cubicBezTo>
                  <a:cubicBezTo>
                    <a:pt x="253664" y="288206"/>
                    <a:pt x="278983" y="269837"/>
                    <a:pt x="293877" y="244022"/>
                  </a:cubicBezTo>
                  <a:lnTo>
                    <a:pt x="331111" y="253454"/>
                  </a:lnTo>
                  <a:lnTo>
                    <a:pt x="359408" y="331398"/>
                  </a:lnTo>
                  <a:cubicBezTo>
                    <a:pt x="361394" y="337355"/>
                    <a:pt x="367352" y="341327"/>
                    <a:pt x="373309" y="341327"/>
                  </a:cubicBezTo>
                  <a:cubicBezTo>
                    <a:pt x="374799" y="341327"/>
                    <a:pt x="376784" y="340830"/>
                    <a:pt x="378274" y="340334"/>
                  </a:cubicBezTo>
                  <a:cubicBezTo>
                    <a:pt x="386217" y="337355"/>
                    <a:pt x="390189" y="328915"/>
                    <a:pt x="387210" y="321469"/>
                  </a:cubicBezTo>
                  <a:lnTo>
                    <a:pt x="355933" y="236079"/>
                  </a:lnTo>
                  <a:cubicBezTo>
                    <a:pt x="354444" y="231611"/>
                    <a:pt x="350472" y="228135"/>
                    <a:pt x="345508" y="226646"/>
                  </a:cubicBezTo>
                  <a:lnTo>
                    <a:pt x="304799" y="216221"/>
                  </a:lnTo>
                  <a:cubicBezTo>
                    <a:pt x="306288" y="208774"/>
                    <a:pt x="307281" y="201327"/>
                    <a:pt x="307281" y="193880"/>
                  </a:cubicBezTo>
                  <a:cubicBezTo>
                    <a:pt x="307281" y="190405"/>
                    <a:pt x="307281" y="186433"/>
                    <a:pt x="306784" y="182462"/>
                  </a:cubicBezTo>
                  <a:lnTo>
                    <a:pt x="336572" y="182462"/>
                  </a:lnTo>
                  <a:lnTo>
                    <a:pt x="392671" y="239057"/>
                  </a:lnTo>
                  <a:cubicBezTo>
                    <a:pt x="399125" y="244022"/>
                    <a:pt x="408557" y="242532"/>
                    <a:pt x="413522" y="236079"/>
                  </a:cubicBezTo>
                  <a:cubicBezTo>
                    <a:pt x="419479" y="229128"/>
                    <a:pt x="417990" y="219696"/>
                    <a:pt x="411536" y="214731"/>
                  </a:cubicBezTo>
                  <a:close/>
                </a:path>
              </a:pathLst>
            </a:custGeom>
            <a:solidFill>
              <a:srgbClr val="000000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106" descr="Balloons">
            <a:extLst>
              <a:ext uri="{FF2B5EF4-FFF2-40B4-BE49-F238E27FC236}">
                <a16:creationId xmlns:a16="http://schemas.microsoft.com/office/drawing/2014/main" id="{9B348705-D210-496B-A600-F258BF8FC031}"/>
              </a:ext>
            </a:extLst>
          </p:cNvPr>
          <p:cNvGrpSpPr/>
          <p:nvPr/>
        </p:nvGrpSpPr>
        <p:grpSpPr>
          <a:xfrm>
            <a:off x="1595404" y="1173213"/>
            <a:ext cx="412151" cy="412151"/>
            <a:chOff x="1595404" y="1173213"/>
            <a:chExt cx="412151" cy="412151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A59FF6A2-E600-430B-8281-59E13FE31110}"/>
                </a:ext>
              </a:extLst>
            </p:cNvPr>
            <p:cNvSpPr/>
            <p:nvPr/>
          </p:nvSpPr>
          <p:spPr>
            <a:xfrm>
              <a:off x="1646490" y="1293798"/>
              <a:ext cx="157994" cy="232318"/>
            </a:xfrm>
            <a:custGeom>
              <a:avLst/>
              <a:gdLst>
                <a:gd name="connsiteX0" fmla="*/ 157994 w 157994"/>
                <a:gd name="connsiteY0" fmla="*/ 149030 h 232318"/>
                <a:gd name="connsiteX1" fmla="*/ 130947 w 157994"/>
                <a:gd name="connsiteY1" fmla="*/ 22809 h 232318"/>
                <a:gd name="connsiteX2" fmla="*/ 131805 w 157994"/>
                <a:gd name="connsiteY2" fmla="*/ 19803 h 232318"/>
                <a:gd name="connsiteX3" fmla="*/ 61825 w 157994"/>
                <a:gd name="connsiteY3" fmla="*/ 2201 h 232318"/>
                <a:gd name="connsiteX4" fmla="*/ 3008 w 157994"/>
                <a:gd name="connsiteY4" fmla="*/ 109532 h 232318"/>
                <a:gd name="connsiteX5" fmla="*/ 97889 w 157994"/>
                <a:gd name="connsiteY5" fmla="*/ 203983 h 232318"/>
                <a:gd name="connsiteX6" fmla="*/ 98318 w 157994"/>
                <a:gd name="connsiteY6" fmla="*/ 205271 h 232318"/>
                <a:gd name="connsiteX7" fmla="*/ 95742 w 157994"/>
                <a:gd name="connsiteY7" fmla="*/ 232319 h 232318"/>
                <a:gd name="connsiteX8" fmla="*/ 129229 w 157994"/>
                <a:gd name="connsiteY8" fmla="*/ 224591 h 232318"/>
                <a:gd name="connsiteX9" fmla="*/ 115062 w 157994"/>
                <a:gd name="connsiteY9" fmla="*/ 201407 h 232318"/>
                <a:gd name="connsiteX10" fmla="*/ 115062 w 157994"/>
                <a:gd name="connsiteY10" fmla="*/ 200978 h 232318"/>
                <a:gd name="connsiteX11" fmla="*/ 157994 w 157994"/>
                <a:gd name="connsiteY11" fmla="*/ 149030 h 232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994" h="232318">
                  <a:moveTo>
                    <a:pt x="157994" y="149030"/>
                  </a:moveTo>
                  <a:cubicBezTo>
                    <a:pt x="133523" y="121124"/>
                    <a:pt x="118926" y="73469"/>
                    <a:pt x="130947" y="22809"/>
                  </a:cubicBezTo>
                  <a:cubicBezTo>
                    <a:pt x="131376" y="21950"/>
                    <a:pt x="131376" y="20662"/>
                    <a:pt x="131805" y="19803"/>
                  </a:cubicBezTo>
                  <a:cubicBezTo>
                    <a:pt x="112486" y="2630"/>
                    <a:pt x="87156" y="-3810"/>
                    <a:pt x="61825" y="2201"/>
                  </a:cubicBezTo>
                  <a:cubicBezTo>
                    <a:pt x="18034" y="12505"/>
                    <a:pt x="-9442" y="56296"/>
                    <a:pt x="3008" y="109532"/>
                  </a:cubicBezTo>
                  <a:cubicBezTo>
                    <a:pt x="14600" y="158475"/>
                    <a:pt x="57103" y="205271"/>
                    <a:pt x="97889" y="203983"/>
                  </a:cubicBezTo>
                  <a:lnTo>
                    <a:pt x="98318" y="205271"/>
                  </a:lnTo>
                  <a:lnTo>
                    <a:pt x="95742" y="232319"/>
                  </a:lnTo>
                  <a:lnTo>
                    <a:pt x="129229" y="224591"/>
                  </a:lnTo>
                  <a:lnTo>
                    <a:pt x="115062" y="201407"/>
                  </a:lnTo>
                  <a:lnTo>
                    <a:pt x="115062" y="200978"/>
                  </a:lnTo>
                  <a:cubicBezTo>
                    <a:pt x="135240" y="193250"/>
                    <a:pt x="149837" y="173501"/>
                    <a:pt x="157994" y="14903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04950CF-34D0-416D-8D26-9D8A773F0317}"/>
                </a:ext>
              </a:extLst>
            </p:cNvPr>
            <p:cNvSpPr/>
            <p:nvPr/>
          </p:nvSpPr>
          <p:spPr>
            <a:xfrm>
              <a:off x="1685562" y="1204150"/>
              <a:ext cx="147258" cy="92278"/>
            </a:xfrm>
            <a:custGeom>
              <a:avLst/>
              <a:gdLst>
                <a:gd name="connsiteX0" fmla="*/ 147258 w 147258"/>
                <a:gd name="connsiteY0" fmla="*/ 37754 h 92278"/>
                <a:gd name="connsiteX1" fmla="*/ 61393 w 147258"/>
                <a:gd name="connsiteY1" fmla="*/ 2120 h 92278"/>
                <a:gd name="connsiteX2" fmla="*/ 0 w 147258"/>
                <a:gd name="connsiteY2" fmla="*/ 81545 h 92278"/>
                <a:gd name="connsiteX3" fmla="*/ 19320 w 147258"/>
                <a:gd name="connsiteY3" fmla="*/ 75105 h 92278"/>
                <a:gd name="connsiteX4" fmla="*/ 41644 w 147258"/>
                <a:gd name="connsiteY4" fmla="*/ 72529 h 92278"/>
                <a:gd name="connsiteX5" fmla="*/ 99174 w 147258"/>
                <a:gd name="connsiteY5" fmla="*/ 92278 h 92278"/>
                <a:gd name="connsiteX6" fmla="*/ 147258 w 147258"/>
                <a:gd name="connsiteY6" fmla="*/ 37754 h 9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258" h="92278">
                  <a:moveTo>
                    <a:pt x="147258" y="37754"/>
                  </a:moveTo>
                  <a:cubicBezTo>
                    <a:pt x="127509" y="8131"/>
                    <a:pt x="94451" y="-5608"/>
                    <a:pt x="61393" y="2120"/>
                  </a:cubicBezTo>
                  <a:cubicBezTo>
                    <a:pt x="25759" y="10707"/>
                    <a:pt x="859" y="41618"/>
                    <a:pt x="0" y="81545"/>
                  </a:cubicBezTo>
                  <a:cubicBezTo>
                    <a:pt x="6011" y="78540"/>
                    <a:pt x="12450" y="76393"/>
                    <a:pt x="19320" y="75105"/>
                  </a:cubicBezTo>
                  <a:cubicBezTo>
                    <a:pt x="26618" y="73388"/>
                    <a:pt x="33917" y="72529"/>
                    <a:pt x="41644" y="72529"/>
                  </a:cubicBezTo>
                  <a:cubicBezTo>
                    <a:pt x="63111" y="72529"/>
                    <a:pt x="82860" y="79828"/>
                    <a:pt x="99174" y="92278"/>
                  </a:cubicBezTo>
                  <a:cubicBezTo>
                    <a:pt x="109048" y="67807"/>
                    <a:pt x="125792" y="48917"/>
                    <a:pt x="147258" y="3775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8E95026-616C-409C-B97E-3DC798419593}"/>
                </a:ext>
              </a:extLst>
            </p:cNvPr>
            <p:cNvSpPr/>
            <p:nvPr/>
          </p:nvSpPr>
          <p:spPr>
            <a:xfrm>
              <a:off x="1791069" y="1248330"/>
              <a:ext cx="165252" cy="232278"/>
            </a:xfrm>
            <a:custGeom>
              <a:avLst/>
              <a:gdLst>
                <a:gd name="connsiteX0" fmla="*/ 103574 w 165252"/>
                <a:gd name="connsiteY0" fmla="*/ 2161 h 232278"/>
                <a:gd name="connsiteX1" fmla="*/ 3541 w 165252"/>
                <a:gd name="connsiteY1" fmla="*/ 72570 h 232278"/>
                <a:gd name="connsiteX2" fmla="*/ 50337 w 165252"/>
                <a:gd name="connsiteY2" fmla="*/ 200938 h 232278"/>
                <a:gd name="connsiteX3" fmla="*/ 50337 w 165252"/>
                <a:gd name="connsiteY3" fmla="*/ 201367 h 232278"/>
                <a:gd name="connsiteX4" fmla="*/ 36170 w 165252"/>
                <a:gd name="connsiteY4" fmla="*/ 224551 h 232278"/>
                <a:gd name="connsiteX5" fmla="*/ 69657 w 165252"/>
                <a:gd name="connsiteY5" fmla="*/ 232278 h 232278"/>
                <a:gd name="connsiteX6" fmla="*/ 67081 w 165252"/>
                <a:gd name="connsiteY6" fmla="*/ 205231 h 232278"/>
                <a:gd name="connsiteX7" fmla="*/ 67510 w 165252"/>
                <a:gd name="connsiteY7" fmla="*/ 203943 h 232278"/>
                <a:gd name="connsiteX8" fmla="*/ 162391 w 165252"/>
                <a:gd name="connsiteY8" fmla="*/ 109492 h 232278"/>
                <a:gd name="connsiteX9" fmla="*/ 103574 w 165252"/>
                <a:gd name="connsiteY9" fmla="*/ 2161 h 23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252" h="232278">
                  <a:moveTo>
                    <a:pt x="103574" y="2161"/>
                  </a:moveTo>
                  <a:cubicBezTo>
                    <a:pt x="59783" y="-8143"/>
                    <a:pt x="15992" y="18904"/>
                    <a:pt x="3541" y="72570"/>
                  </a:cubicBezTo>
                  <a:cubicBezTo>
                    <a:pt x="-8480" y="123230"/>
                    <a:pt x="10840" y="185912"/>
                    <a:pt x="50337" y="200938"/>
                  </a:cubicBezTo>
                  <a:lnTo>
                    <a:pt x="50337" y="201367"/>
                  </a:lnTo>
                  <a:lnTo>
                    <a:pt x="36170" y="224551"/>
                  </a:lnTo>
                  <a:lnTo>
                    <a:pt x="69657" y="232278"/>
                  </a:lnTo>
                  <a:lnTo>
                    <a:pt x="67081" y="205231"/>
                  </a:lnTo>
                  <a:lnTo>
                    <a:pt x="67510" y="203943"/>
                  </a:lnTo>
                  <a:cubicBezTo>
                    <a:pt x="108296" y="204802"/>
                    <a:pt x="151229" y="158435"/>
                    <a:pt x="162391" y="109492"/>
                  </a:cubicBezTo>
                  <a:cubicBezTo>
                    <a:pt x="174412" y="56256"/>
                    <a:pt x="147365" y="12465"/>
                    <a:pt x="103574" y="216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A05210B-0C55-4D45-86BA-C715DE08A8DE}"/>
                </a:ext>
              </a:extLst>
            </p:cNvPr>
            <p:cNvSpPr/>
            <p:nvPr/>
          </p:nvSpPr>
          <p:spPr>
            <a:xfrm>
              <a:off x="1813929" y="1489922"/>
              <a:ext cx="34815" cy="64530"/>
            </a:xfrm>
            <a:custGeom>
              <a:avLst/>
              <a:gdLst>
                <a:gd name="connsiteX0" fmla="*/ 18890 w 34815"/>
                <a:gd name="connsiteY0" fmla="*/ 64101 h 64530"/>
                <a:gd name="connsiteX1" fmla="*/ 34775 w 34815"/>
                <a:gd name="connsiteY1" fmla="*/ 9577 h 64530"/>
                <a:gd name="connsiteX2" fmla="*/ 27477 w 34815"/>
                <a:gd name="connsiteY2" fmla="*/ 132 h 64530"/>
                <a:gd name="connsiteX3" fmla="*/ 18032 w 34815"/>
                <a:gd name="connsiteY3" fmla="*/ 7430 h 64530"/>
                <a:gd name="connsiteX4" fmla="*/ 0 w 34815"/>
                <a:gd name="connsiteY4" fmla="*/ 64531 h 64530"/>
                <a:gd name="connsiteX5" fmla="*/ 18890 w 34815"/>
                <a:gd name="connsiteY5" fmla="*/ 64101 h 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5" h="64530">
                  <a:moveTo>
                    <a:pt x="18890" y="64101"/>
                  </a:moveTo>
                  <a:cubicBezTo>
                    <a:pt x="24471" y="52509"/>
                    <a:pt x="31770" y="33619"/>
                    <a:pt x="34775" y="9577"/>
                  </a:cubicBezTo>
                  <a:cubicBezTo>
                    <a:pt x="35205" y="4855"/>
                    <a:pt x="32199" y="561"/>
                    <a:pt x="27477" y="132"/>
                  </a:cubicBezTo>
                  <a:cubicBezTo>
                    <a:pt x="22754" y="-727"/>
                    <a:pt x="18461" y="2708"/>
                    <a:pt x="18032" y="7430"/>
                  </a:cubicBezTo>
                  <a:cubicBezTo>
                    <a:pt x="14168" y="35766"/>
                    <a:pt x="4293" y="56803"/>
                    <a:pt x="0" y="64531"/>
                  </a:cubicBezTo>
                  <a:lnTo>
                    <a:pt x="18890" y="6410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E8A31AF-E99E-474A-AD2E-BFA2A879A252}"/>
                </a:ext>
              </a:extLst>
            </p:cNvPr>
            <p:cNvSpPr/>
            <p:nvPr/>
          </p:nvSpPr>
          <p:spPr>
            <a:xfrm>
              <a:off x="1758677" y="1532687"/>
              <a:ext cx="21765" cy="21335"/>
            </a:xfrm>
            <a:custGeom>
              <a:avLst/>
              <a:gdLst>
                <a:gd name="connsiteX0" fmla="*/ 3304 w 21765"/>
                <a:gd name="connsiteY0" fmla="*/ 21336 h 21335"/>
                <a:gd name="connsiteX1" fmla="*/ 21765 w 21765"/>
                <a:gd name="connsiteY1" fmla="*/ 21336 h 21335"/>
                <a:gd name="connsiteX2" fmla="*/ 17043 w 21765"/>
                <a:gd name="connsiteY2" fmla="*/ 6739 h 21335"/>
                <a:gd name="connsiteX3" fmla="*/ 6739 w 21765"/>
                <a:gd name="connsiteY3" fmla="*/ 299 h 21335"/>
                <a:gd name="connsiteX4" fmla="*/ 299 w 21765"/>
                <a:gd name="connsiteY4" fmla="*/ 10603 h 21335"/>
                <a:gd name="connsiteX5" fmla="*/ 3304 w 21765"/>
                <a:gd name="connsiteY5" fmla="*/ 21336 h 21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65" h="21335">
                  <a:moveTo>
                    <a:pt x="3304" y="21336"/>
                  </a:moveTo>
                  <a:lnTo>
                    <a:pt x="21765" y="21336"/>
                  </a:lnTo>
                  <a:cubicBezTo>
                    <a:pt x="18331" y="12320"/>
                    <a:pt x="17043" y="6739"/>
                    <a:pt x="17043" y="6739"/>
                  </a:cubicBezTo>
                  <a:cubicBezTo>
                    <a:pt x="16184" y="2016"/>
                    <a:pt x="11462" y="-989"/>
                    <a:pt x="6739" y="299"/>
                  </a:cubicBezTo>
                  <a:cubicBezTo>
                    <a:pt x="2016" y="1158"/>
                    <a:pt x="-989" y="5880"/>
                    <a:pt x="299" y="10603"/>
                  </a:cubicBezTo>
                  <a:cubicBezTo>
                    <a:pt x="299" y="11032"/>
                    <a:pt x="1158" y="14896"/>
                    <a:pt x="3304" y="2133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0" name="Graphic 107" descr="Dance">
            <a:extLst>
              <a:ext uri="{FF2B5EF4-FFF2-40B4-BE49-F238E27FC236}">
                <a16:creationId xmlns:a16="http://schemas.microsoft.com/office/drawing/2014/main" id="{35BBA53F-4112-45E3-844C-257141887756}"/>
              </a:ext>
            </a:extLst>
          </p:cNvPr>
          <p:cNvGrpSpPr/>
          <p:nvPr/>
        </p:nvGrpSpPr>
        <p:grpSpPr>
          <a:xfrm>
            <a:off x="908605" y="2487722"/>
            <a:ext cx="412151" cy="412151"/>
            <a:chOff x="908605" y="2487722"/>
            <a:chExt cx="412151" cy="412151"/>
          </a:xfrm>
        </p:grpSpPr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3A26B7B-0083-4D83-B083-AD6D800CBA90}"/>
                </a:ext>
              </a:extLst>
            </p:cNvPr>
            <p:cNvSpPr/>
            <p:nvPr/>
          </p:nvSpPr>
          <p:spPr>
            <a:xfrm>
              <a:off x="1022805" y="2579597"/>
              <a:ext cx="51518" cy="51518"/>
            </a:xfrm>
            <a:custGeom>
              <a:avLst/>
              <a:gdLst>
                <a:gd name="connsiteX0" fmla="*/ 51519 w 51518"/>
                <a:gd name="connsiteY0" fmla="*/ 25759 h 51518"/>
                <a:gd name="connsiteX1" fmla="*/ 25759 w 51518"/>
                <a:gd name="connsiteY1" fmla="*/ 51519 h 51518"/>
                <a:gd name="connsiteX2" fmla="*/ 0 w 51518"/>
                <a:gd name="connsiteY2" fmla="*/ 25759 h 51518"/>
                <a:gd name="connsiteX3" fmla="*/ 25759 w 51518"/>
                <a:gd name="connsiteY3" fmla="*/ 0 h 51518"/>
                <a:gd name="connsiteX4" fmla="*/ 51519 w 51518"/>
                <a:gd name="connsiteY4" fmla="*/ 25759 h 5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8" h="51518">
                  <a:moveTo>
                    <a:pt x="51519" y="25759"/>
                  </a:moveTo>
                  <a:cubicBezTo>
                    <a:pt x="51519" y="39986"/>
                    <a:pt x="39986" y="51519"/>
                    <a:pt x="25759" y="51519"/>
                  </a:cubicBezTo>
                  <a:cubicBezTo>
                    <a:pt x="11533" y="51519"/>
                    <a:pt x="0" y="39986"/>
                    <a:pt x="0" y="25759"/>
                  </a:cubicBezTo>
                  <a:cubicBezTo>
                    <a:pt x="0" y="11533"/>
                    <a:pt x="11533" y="0"/>
                    <a:pt x="25759" y="0"/>
                  </a:cubicBezTo>
                  <a:cubicBezTo>
                    <a:pt x="39986" y="0"/>
                    <a:pt x="51519" y="11533"/>
                    <a:pt x="51519" y="257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EE40752-B75D-4F3F-9523-0ABC331576EB}"/>
                </a:ext>
              </a:extLst>
            </p:cNvPr>
            <p:cNvSpPr/>
            <p:nvPr/>
          </p:nvSpPr>
          <p:spPr>
            <a:xfrm>
              <a:off x="1155895" y="2536664"/>
              <a:ext cx="51518" cy="51518"/>
            </a:xfrm>
            <a:custGeom>
              <a:avLst/>
              <a:gdLst>
                <a:gd name="connsiteX0" fmla="*/ 51519 w 51518"/>
                <a:gd name="connsiteY0" fmla="*/ 25759 h 51518"/>
                <a:gd name="connsiteX1" fmla="*/ 25759 w 51518"/>
                <a:gd name="connsiteY1" fmla="*/ 51519 h 51518"/>
                <a:gd name="connsiteX2" fmla="*/ 0 w 51518"/>
                <a:gd name="connsiteY2" fmla="*/ 25759 h 51518"/>
                <a:gd name="connsiteX3" fmla="*/ 25759 w 51518"/>
                <a:gd name="connsiteY3" fmla="*/ 0 h 51518"/>
                <a:gd name="connsiteX4" fmla="*/ 51519 w 51518"/>
                <a:gd name="connsiteY4" fmla="*/ 25759 h 5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8" h="51518">
                  <a:moveTo>
                    <a:pt x="51519" y="25759"/>
                  </a:moveTo>
                  <a:cubicBezTo>
                    <a:pt x="51519" y="39986"/>
                    <a:pt x="39986" y="51519"/>
                    <a:pt x="25759" y="51519"/>
                  </a:cubicBezTo>
                  <a:cubicBezTo>
                    <a:pt x="11533" y="51519"/>
                    <a:pt x="0" y="39986"/>
                    <a:pt x="0" y="25759"/>
                  </a:cubicBezTo>
                  <a:cubicBezTo>
                    <a:pt x="0" y="11533"/>
                    <a:pt x="11533" y="0"/>
                    <a:pt x="25759" y="0"/>
                  </a:cubicBezTo>
                  <a:cubicBezTo>
                    <a:pt x="39986" y="0"/>
                    <a:pt x="51519" y="11533"/>
                    <a:pt x="51519" y="257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F1FD4554-D366-4D9D-8516-2C5BF412C55B}"/>
                </a:ext>
              </a:extLst>
            </p:cNvPr>
            <p:cNvSpPr/>
            <p:nvPr/>
          </p:nvSpPr>
          <p:spPr>
            <a:xfrm>
              <a:off x="1099224" y="2584319"/>
              <a:ext cx="206504" cy="215949"/>
            </a:xfrm>
            <a:custGeom>
              <a:avLst/>
              <a:gdLst>
                <a:gd name="connsiteX0" fmla="*/ 202641 w 206504"/>
                <a:gd name="connsiteY0" fmla="*/ 3864 h 215949"/>
                <a:gd name="connsiteX1" fmla="*/ 184609 w 206504"/>
                <a:gd name="connsiteY1" fmla="*/ 3864 h 215949"/>
                <a:gd name="connsiteX2" fmla="*/ 166578 w 206504"/>
                <a:gd name="connsiteY2" fmla="*/ 21896 h 215949"/>
                <a:gd name="connsiteX3" fmla="*/ 140818 w 206504"/>
                <a:gd name="connsiteY3" fmla="*/ 3005 h 215949"/>
                <a:gd name="connsiteX4" fmla="*/ 129656 w 206504"/>
                <a:gd name="connsiteY4" fmla="*/ 1288 h 215949"/>
                <a:gd name="connsiteX5" fmla="*/ 69550 w 206504"/>
                <a:gd name="connsiteY5" fmla="*/ 18461 h 215949"/>
                <a:gd name="connsiteX6" fmla="*/ 64399 w 206504"/>
                <a:gd name="connsiteY6" fmla="*/ 21896 h 215949"/>
                <a:gd name="connsiteX7" fmla="*/ 42074 w 206504"/>
                <a:gd name="connsiteY7" fmla="*/ 44220 h 215949"/>
                <a:gd name="connsiteX8" fmla="*/ 12880 w 206504"/>
                <a:gd name="connsiteY8" fmla="*/ 44220 h 215949"/>
                <a:gd name="connsiteX9" fmla="*/ 0 w 206504"/>
                <a:gd name="connsiteY9" fmla="*/ 57100 h 215949"/>
                <a:gd name="connsiteX10" fmla="*/ 12880 w 206504"/>
                <a:gd name="connsiteY10" fmla="*/ 69980 h 215949"/>
                <a:gd name="connsiteX11" fmla="*/ 47226 w 206504"/>
                <a:gd name="connsiteY11" fmla="*/ 69980 h 215949"/>
                <a:gd name="connsiteX12" fmla="*/ 56671 w 206504"/>
                <a:gd name="connsiteY12" fmla="*/ 66545 h 215949"/>
                <a:gd name="connsiteX13" fmla="*/ 79854 w 206504"/>
                <a:gd name="connsiteY13" fmla="*/ 43362 h 215949"/>
                <a:gd name="connsiteX14" fmla="*/ 97886 w 206504"/>
                <a:gd name="connsiteY14" fmla="*/ 96598 h 215949"/>
                <a:gd name="connsiteX15" fmla="*/ 57529 w 206504"/>
                <a:gd name="connsiteY15" fmla="*/ 123216 h 215949"/>
                <a:gd name="connsiteX16" fmla="*/ 51519 w 206504"/>
                <a:gd name="connsiteY16" fmla="*/ 136096 h 215949"/>
                <a:gd name="connsiteX17" fmla="*/ 60105 w 206504"/>
                <a:gd name="connsiteY17" fmla="*/ 196201 h 215949"/>
                <a:gd name="connsiteX18" fmla="*/ 72985 w 206504"/>
                <a:gd name="connsiteY18" fmla="*/ 207363 h 215949"/>
                <a:gd name="connsiteX19" fmla="*/ 74702 w 206504"/>
                <a:gd name="connsiteY19" fmla="*/ 207363 h 215949"/>
                <a:gd name="connsiteX20" fmla="*/ 85865 w 206504"/>
                <a:gd name="connsiteY20" fmla="*/ 192766 h 215949"/>
                <a:gd name="connsiteX21" fmla="*/ 78137 w 206504"/>
                <a:gd name="connsiteY21" fmla="*/ 140389 h 215949"/>
                <a:gd name="connsiteX22" fmla="*/ 113342 w 206504"/>
                <a:gd name="connsiteY22" fmla="*/ 117205 h 215949"/>
                <a:gd name="connsiteX23" fmla="*/ 103896 w 206504"/>
                <a:gd name="connsiteY23" fmla="*/ 137813 h 215949"/>
                <a:gd name="connsiteX24" fmla="*/ 103038 w 206504"/>
                <a:gd name="connsiteY24" fmla="*/ 144682 h 215949"/>
                <a:gd name="connsiteX25" fmla="*/ 111624 w 206504"/>
                <a:gd name="connsiteY25" fmla="*/ 204788 h 215949"/>
                <a:gd name="connsiteX26" fmla="*/ 124504 w 206504"/>
                <a:gd name="connsiteY26" fmla="*/ 215950 h 215949"/>
                <a:gd name="connsiteX27" fmla="*/ 126221 w 206504"/>
                <a:gd name="connsiteY27" fmla="*/ 215950 h 215949"/>
                <a:gd name="connsiteX28" fmla="*/ 137384 w 206504"/>
                <a:gd name="connsiteY28" fmla="*/ 201353 h 215949"/>
                <a:gd name="connsiteX29" fmla="*/ 129656 w 206504"/>
                <a:gd name="connsiteY29" fmla="*/ 143824 h 215949"/>
                <a:gd name="connsiteX30" fmla="*/ 149405 w 206504"/>
                <a:gd name="connsiteY30" fmla="*/ 99174 h 215949"/>
                <a:gd name="connsiteX31" fmla="*/ 151122 w 206504"/>
                <a:gd name="connsiteY31" fmla="*/ 90587 h 215949"/>
                <a:gd name="connsiteX32" fmla="*/ 149405 w 206504"/>
                <a:gd name="connsiteY32" fmla="*/ 82001 h 215949"/>
                <a:gd name="connsiteX33" fmla="*/ 135666 w 206504"/>
                <a:gd name="connsiteY33" fmla="*/ 30482 h 215949"/>
                <a:gd name="connsiteX34" fmla="*/ 159709 w 206504"/>
                <a:gd name="connsiteY34" fmla="*/ 48514 h 215949"/>
                <a:gd name="connsiteX35" fmla="*/ 176881 w 206504"/>
                <a:gd name="connsiteY35" fmla="*/ 47655 h 215949"/>
                <a:gd name="connsiteX36" fmla="*/ 202641 w 206504"/>
                <a:gd name="connsiteY36" fmla="*/ 21896 h 215949"/>
                <a:gd name="connsiteX37" fmla="*/ 202641 w 206504"/>
                <a:gd name="connsiteY37" fmla="*/ 3864 h 21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6504" h="215949">
                  <a:moveTo>
                    <a:pt x="202641" y="3864"/>
                  </a:moveTo>
                  <a:cubicBezTo>
                    <a:pt x="197489" y="-1288"/>
                    <a:pt x="189761" y="-1288"/>
                    <a:pt x="184609" y="3864"/>
                  </a:cubicBezTo>
                  <a:lnTo>
                    <a:pt x="166578" y="21896"/>
                  </a:lnTo>
                  <a:lnTo>
                    <a:pt x="140818" y="3005"/>
                  </a:lnTo>
                  <a:cubicBezTo>
                    <a:pt x="137384" y="429"/>
                    <a:pt x="133090" y="-429"/>
                    <a:pt x="129656" y="1288"/>
                  </a:cubicBezTo>
                  <a:lnTo>
                    <a:pt x="69550" y="18461"/>
                  </a:lnTo>
                  <a:cubicBezTo>
                    <a:pt x="67833" y="19320"/>
                    <a:pt x="65257" y="20178"/>
                    <a:pt x="64399" y="21896"/>
                  </a:cubicBezTo>
                  <a:lnTo>
                    <a:pt x="42074" y="44220"/>
                  </a:lnTo>
                  <a:lnTo>
                    <a:pt x="12880" y="44220"/>
                  </a:lnTo>
                  <a:cubicBezTo>
                    <a:pt x="6011" y="44220"/>
                    <a:pt x="0" y="50231"/>
                    <a:pt x="0" y="57100"/>
                  </a:cubicBezTo>
                  <a:cubicBezTo>
                    <a:pt x="0" y="63969"/>
                    <a:pt x="6011" y="69980"/>
                    <a:pt x="12880" y="69980"/>
                  </a:cubicBezTo>
                  <a:lnTo>
                    <a:pt x="47226" y="69980"/>
                  </a:lnTo>
                  <a:cubicBezTo>
                    <a:pt x="50660" y="69980"/>
                    <a:pt x="54095" y="68263"/>
                    <a:pt x="56671" y="66545"/>
                  </a:cubicBezTo>
                  <a:lnTo>
                    <a:pt x="79854" y="43362"/>
                  </a:lnTo>
                  <a:lnTo>
                    <a:pt x="97886" y="96598"/>
                  </a:lnTo>
                  <a:lnTo>
                    <a:pt x="57529" y="123216"/>
                  </a:lnTo>
                  <a:cubicBezTo>
                    <a:pt x="53236" y="125792"/>
                    <a:pt x="51519" y="130944"/>
                    <a:pt x="51519" y="136096"/>
                  </a:cubicBezTo>
                  <a:lnTo>
                    <a:pt x="60105" y="196201"/>
                  </a:lnTo>
                  <a:cubicBezTo>
                    <a:pt x="60964" y="202212"/>
                    <a:pt x="66116" y="207363"/>
                    <a:pt x="72985" y="207363"/>
                  </a:cubicBezTo>
                  <a:cubicBezTo>
                    <a:pt x="73844" y="207363"/>
                    <a:pt x="73844" y="207363"/>
                    <a:pt x="74702" y="207363"/>
                  </a:cubicBezTo>
                  <a:cubicBezTo>
                    <a:pt x="81572" y="206505"/>
                    <a:pt x="86723" y="199636"/>
                    <a:pt x="85865" y="192766"/>
                  </a:cubicBezTo>
                  <a:lnTo>
                    <a:pt x="78137" y="140389"/>
                  </a:lnTo>
                  <a:lnTo>
                    <a:pt x="113342" y="117205"/>
                  </a:lnTo>
                  <a:lnTo>
                    <a:pt x="103896" y="137813"/>
                  </a:lnTo>
                  <a:cubicBezTo>
                    <a:pt x="103038" y="140389"/>
                    <a:pt x="102179" y="142106"/>
                    <a:pt x="103038" y="144682"/>
                  </a:cubicBezTo>
                  <a:lnTo>
                    <a:pt x="111624" y="204788"/>
                  </a:lnTo>
                  <a:cubicBezTo>
                    <a:pt x="112483" y="210798"/>
                    <a:pt x="117635" y="215950"/>
                    <a:pt x="124504" y="215950"/>
                  </a:cubicBezTo>
                  <a:cubicBezTo>
                    <a:pt x="125363" y="215950"/>
                    <a:pt x="125363" y="215950"/>
                    <a:pt x="126221" y="215950"/>
                  </a:cubicBezTo>
                  <a:cubicBezTo>
                    <a:pt x="133090" y="215091"/>
                    <a:pt x="138242" y="208222"/>
                    <a:pt x="137384" y="201353"/>
                  </a:cubicBezTo>
                  <a:lnTo>
                    <a:pt x="129656" y="143824"/>
                  </a:lnTo>
                  <a:lnTo>
                    <a:pt x="149405" y="99174"/>
                  </a:lnTo>
                  <a:cubicBezTo>
                    <a:pt x="149405" y="99174"/>
                    <a:pt x="151122" y="93163"/>
                    <a:pt x="151122" y="90587"/>
                  </a:cubicBezTo>
                  <a:cubicBezTo>
                    <a:pt x="151122" y="87153"/>
                    <a:pt x="149405" y="82001"/>
                    <a:pt x="149405" y="82001"/>
                  </a:cubicBezTo>
                  <a:lnTo>
                    <a:pt x="135666" y="30482"/>
                  </a:lnTo>
                  <a:lnTo>
                    <a:pt x="159709" y="48514"/>
                  </a:lnTo>
                  <a:cubicBezTo>
                    <a:pt x="164860" y="51948"/>
                    <a:pt x="171730" y="51948"/>
                    <a:pt x="176881" y="47655"/>
                  </a:cubicBezTo>
                  <a:lnTo>
                    <a:pt x="202641" y="21896"/>
                  </a:lnTo>
                  <a:cubicBezTo>
                    <a:pt x="207793" y="16744"/>
                    <a:pt x="207793" y="9016"/>
                    <a:pt x="202641" y="386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F79AC2A-F6F3-4A1C-90CC-3E6B61E263FE}"/>
                </a:ext>
              </a:extLst>
            </p:cNvPr>
            <p:cNvSpPr/>
            <p:nvPr/>
          </p:nvSpPr>
          <p:spPr>
            <a:xfrm>
              <a:off x="923717" y="2627371"/>
              <a:ext cx="206216" cy="223558"/>
            </a:xfrm>
            <a:custGeom>
              <a:avLst/>
              <a:gdLst>
                <a:gd name="connsiteX0" fmla="*/ 204702 w 206216"/>
                <a:gd name="connsiteY0" fmla="*/ 50111 h 223558"/>
                <a:gd name="connsiteX1" fmla="*/ 187529 w 206216"/>
                <a:gd name="connsiteY1" fmla="*/ 44101 h 223558"/>
                <a:gd name="connsiteX2" fmla="*/ 163487 w 206216"/>
                <a:gd name="connsiteY2" fmla="*/ 56122 h 223558"/>
                <a:gd name="connsiteX3" fmla="*/ 143738 w 206216"/>
                <a:gd name="connsiteY3" fmla="*/ 23493 h 223558"/>
                <a:gd name="connsiteX4" fmla="*/ 136010 w 206216"/>
                <a:gd name="connsiteY4" fmla="*/ 17483 h 223558"/>
                <a:gd name="connsiteX5" fmla="*/ 75904 w 206216"/>
                <a:gd name="connsiteY5" fmla="*/ 310 h 223558"/>
                <a:gd name="connsiteX6" fmla="*/ 63025 w 206216"/>
                <a:gd name="connsiteY6" fmla="*/ 3744 h 223558"/>
                <a:gd name="connsiteX7" fmla="*/ 38983 w 206216"/>
                <a:gd name="connsiteY7" fmla="*/ 27786 h 223558"/>
                <a:gd name="connsiteX8" fmla="*/ 21810 w 206216"/>
                <a:gd name="connsiteY8" fmla="*/ 5462 h 223558"/>
                <a:gd name="connsiteX9" fmla="*/ 4637 w 206216"/>
                <a:gd name="connsiteY9" fmla="*/ 2027 h 223558"/>
                <a:gd name="connsiteX10" fmla="*/ 2061 w 206216"/>
                <a:gd name="connsiteY10" fmla="*/ 20059 h 223558"/>
                <a:gd name="connsiteX11" fmla="*/ 27820 w 206216"/>
                <a:gd name="connsiteY11" fmla="*/ 54405 h 223558"/>
                <a:gd name="connsiteX12" fmla="*/ 37265 w 206216"/>
                <a:gd name="connsiteY12" fmla="*/ 59556 h 223558"/>
                <a:gd name="connsiteX13" fmla="*/ 47569 w 206216"/>
                <a:gd name="connsiteY13" fmla="*/ 56122 h 223558"/>
                <a:gd name="connsiteX14" fmla="*/ 72470 w 206216"/>
                <a:gd name="connsiteY14" fmla="*/ 31221 h 223558"/>
                <a:gd name="connsiteX15" fmla="*/ 57014 w 206216"/>
                <a:gd name="connsiteY15" fmla="*/ 89609 h 223558"/>
                <a:gd name="connsiteX16" fmla="*/ 55297 w 206216"/>
                <a:gd name="connsiteY16" fmla="*/ 98196 h 223558"/>
                <a:gd name="connsiteX17" fmla="*/ 60449 w 206216"/>
                <a:gd name="connsiteY17" fmla="*/ 112793 h 223558"/>
                <a:gd name="connsiteX18" fmla="*/ 84491 w 206216"/>
                <a:gd name="connsiteY18" fmla="*/ 151432 h 223558"/>
                <a:gd name="connsiteX19" fmla="*/ 69035 w 206216"/>
                <a:gd name="connsiteY19" fmla="*/ 206385 h 223558"/>
                <a:gd name="connsiteX20" fmla="*/ 77622 w 206216"/>
                <a:gd name="connsiteY20" fmla="*/ 222700 h 223558"/>
                <a:gd name="connsiteX21" fmla="*/ 81056 w 206216"/>
                <a:gd name="connsiteY21" fmla="*/ 223558 h 223558"/>
                <a:gd name="connsiteX22" fmla="*/ 93077 w 206216"/>
                <a:gd name="connsiteY22" fmla="*/ 214113 h 223558"/>
                <a:gd name="connsiteX23" fmla="*/ 110250 w 206216"/>
                <a:gd name="connsiteY23" fmla="*/ 154008 h 223558"/>
                <a:gd name="connsiteX24" fmla="*/ 108533 w 206216"/>
                <a:gd name="connsiteY24" fmla="*/ 143704 h 223558"/>
                <a:gd name="connsiteX25" fmla="*/ 93936 w 206216"/>
                <a:gd name="connsiteY25" fmla="*/ 120520 h 223558"/>
                <a:gd name="connsiteX26" fmla="*/ 128282 w 206216"/>
                <a:gd name="connsiteY26" fmla="*/ 141128 h 223558"/>
                <a:gd name="connsiteX27" fmla="*/ 128282 w 206216"/>
                <a:gd name="connsiteY27" fmla="*/ 202951 h 223558"/>
                <a:gd name="connsiteX28" fmla="*/ 141162 w 206216"/>
                <a:gd name="connsiteY28" fmla="*/ 215830 h 223558"/>
                <a:gd name="connsiteX29" fmla="*/ 154041 w 206216"/>
                <a:gd name="connsiteY29" fmla="*/ 202951 h 223558"/>
                <a:gd name="connsiteX30" fmla="*/ 154041 w 206216"/>
                <a:gd name="connsiteY30" fmla="*/ 134259 h 223558"/>
                <a:gd name="connsiteX31" fmla="*/ 148031 w 206216"/>
                <a:gd name="connsiteY31" fmla="*/ 123096 h 223558"/>
                <a:gd name="connsiteX32" fmla="*/ 111109 w 206216"/>
                <a:gd name="connsiteY32" fmla="*/ 100772 h 223558"/>
                <a:gd name="connsiteX33" fmla="*/ 127423 w 206216"/>
                <a:gd name="connsiteY33" fmla="*/ 47535 h 223558"/>
                <a:gd name="connsiteX34" fmla="*/ 147172 w 206216"/>
                <a:gd name="connsiteY34" fmla="*/ 80164 h 223558"/>
                <a:gd name="connsiteX35" fmla="*/ 158335 w 206216"/>
                <a:gd name="connsiteY35" fmla="*/ 86174 h 223558"/>
                <a:gd name="connsiteX36" fmla="*/ 164345 w 206216"/>
                <a:gd name="connsiteY36" fmla="*/ 84457 h 223558"/>
                <a:gd name="connsiteX37" fmla="*/ 198691 w 206216"/>
                <a:gd name="connsiteY37" fmla="*/ 67284 h 223558"/>
                <a:gd name="connsiteX38" fmla="*/ 204702 w 206216"/>
                <a:gd name="connsiteY38" fmla="*/ 50111 h 22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6216" h="223558">
                  <a:moveTo>
                    <a:pt x="204702" y="50111"/>
                  </a:moveTo>
                  <a:cubicBezTo>
                    <a:pt x="201267" y="44101"/>
                    <a:pt x="193539" y="41525"/>
                    <a:pt x="187529" y="44101"/>
                  </a:cubicBezTo>
                  <a:lnTo>
                    <a:pt x="163487" y="56122"/>
                  </a:lnTo>
                  <a:lnTo>
                    <a:pt x="143738" y="23493"/>
                  </a:lnTo>
                  <a:cubicBezTo>
                    <a:pt x="142020" y="20917"/>
                    <a:pt x="139444" y="18341"/>
                    <a:pt x="136010" y="17483"/>
                  </a:cubicBezTo>
                  <a:lnTo>
                    <a:pt x="75904" y="310"/>
                  </a:lnTo>
                  <a:cubicBezTo>
                    <a:pt x="71611" y="-549"/>
                    <a:pt x="66459" y="310"/>
                    <a:pt x="63025" y="3744"/>
                  </a:cubicBezTo>
                  <a:lnTo>
                    <a:pt x="38983" y="27786"/>
                  </a:lnTo>
                  <a:lnTo>
                    <a:pt x="21810" y="5462"/>
                  </a:lnTo>
                  <a:cubicBezTo>
                    <a:pt x="19234" y="-549"/>
                    <a:pt x="10647" y="-1408"/>
                    <a:pt x="4637" y="2027"/>
                  </a:cubicBezTo>
                  <a:cubicBezTo>
                    <a:pt x="-515" y="6320"/>
                    <a:pt x="-1374" y="14907"/>
                    <a:pt x="2061" y="20059"/>
                  </a:cubicBezTo>
                  <a:lnTo>
                    <a:pt x="27820" y="54405"/>
                  </a:lnTo>
                  <a:cubicBezTo>
                    <a:pt x="30396" y="56980"/>
                    <a:pt x="33831" y="59556"/>
                    <a:pt x="37265" y="59556"/>
                  </a:cubicBezTo>
                  <a:cubicBezTo>
                    <a:pt x="40700" y="59556"/>
                    <a:pt x="44993" y="58698"/>
                    <a:pt x="47569" y="56122"/>
                  </a:cubicBezTo>
                  <a:lnTo>
                    <a:pt x="72470" y="31221"/>
                  </a:lnTo>
                  <a:lnTo>
                    <a:pt x="57014" y="89609"/>
                  </a:lnTo>
                  <a:cubicBezTo>
                    <a:pt x="56156" y="92185"/>
                    <a:pt x="55297" y="95620"/>
                    <a:pt x="55297" y="98196"/>
                  </a:cubicBezTo>
                  <a:cubicBezTo>
                    <a:pt x="55297" y="103347"/>
                    <a:pt x="57014" y="108499"/>
                    <a:pt x="60449" y="112793"/>
                  </a:cubicBezTo>
                  <a:lnTo>
                    <a:pt x="84491" y="151432"/>
                  </a:lnTo>
                  <a:lnTo>
                    <a:pt x="69035" y="206385"/>
                  </a:lnTo>
                  <a:cubicBezTo>
                    <a:pt x="67318" y="213254"/>
                    <a:pt x="70753" y="220124"/>
                    <a:pt x="77622" y="222700"/>
                  </a:cubicBezTo>
                  <a:cubicBezTo>
                    <a:pt x="78480" y="222700"/>
                    <a:pt x="80198" y="223558"/>
                    <a:pt x="81056" y="223558"/>
                  </a:cubicBezTo>
                  <a:cubicBezTo>
                    <a:pt x="87067" y="223558"/>
                    <a:pt x="92219" y="220124"/>
                    <a:pt x="93077" y="214113"/>
                  </a:cubicBezTo>
                  <a:lnTo>
                    <a:pt x="110250" y="154008"/>
                  </a:lnTo>
                  <a:cubicBezTo>
                    <a:pt x="111109" y="150573"/>
                    <a:pt x="111109" y="146280"/>
                    <a:pt x="108533" y="143704"/>
                  </a:cubicBezTo>
                  <a:lnTo>
                    <a:pt x="93936" y="120520"/>
                  </a:lnTo>
                  <a:lnTo>
                    <a:pt x="128282" y="141128"/>
                  </a:lnTo>
                  <a:lnTo>
                    <a:pt x="128282" y="202951"/>
                  </a:lnTo>
                  <a:cubicBezTo>
                    <a:pt x="128282" y="209820"/>
                    <a:pt x="134293" y="215830"/>
                    <a:pt x="141162" y="215830"/>
                  </a:cubicBezTo>
                  <a:cubicBezTo>
                    <a:pt x="148031" y="215830"/>
                    <a:pt x="154041" y="209820"/>
                    <a:pt x="154041" y="202951"/>
                  </a:cubicBezTo>
                  <a:lnTo>
                    <a:pt x="154041" y="134259"/>
                  </a:lnTo>
                  <a:cubicBezTo>
                    <a:pt x="154041" y="129966"/>
                    <a:pt x="151465" y="125672"/>
                    <a:pt x="148031" y="123096"/>
                  </a:cubicBezTo>
                  <a:lnTo>
                    <a:pt x="111109" y="100772"/>
                  </a:lnTo>
                  <a:lnTo>
                    <a:pt x="127423" y="47535"/>
                  </a:lnTo>
                  <a:lnTo>
                    <a:pt x="147172" y="80164"/>
                  </a:lnTo>
                  <a:cubicBezTo>
                    <a:pt x="149748" y="84457"/>
                    <a:pt x="154041" y="86174"/>
                    <a:pt x="158335" y="86174"/>
                  </a:cubicBezTo>
                  <a:cubicBezTo>
                    <a:pt x="160052" y="86174"/>
                    <a:pt x="162628" y="85316"/>
                    <a:pt x="164345" y="84457"/>
                  </a:cubicBezTo>
                  <a:lnTo>
                    <a:pt x="198691" y="67284"/>
                  </a:lnTo>
                  <a:cubicBezTo>
                    <a:pt x="205560" y="63850"/>
                    <a:pt x="208136" y="56122"/>
                    <a:pt x="204702" y="5011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108" descr="Bullseye">
            <a:extLst>
              <a:ext uri="{FF2B5EF4-FFF2-40B4-BE49-F238E27FC236}">
                <a16:creationId xmlns:a16="http://schemas.microsoft.com/office/drawing/2014/main" id="{6792B4E8-5D5F-47C4-B6A1-284B9A77B6E1}"/>
              </a:ext>
            </a:extLst>
          </p:cNvPr>
          <p:cNvGrpSpPr/>
          <p:nvPr/>
        </p:nvGrpSpPr>
        <p:grpSpPr>
          <a:xfrm>
            <a:off x="888672" y="3745794"/>
            <a:ext cx="412151" cy="412151"/>
            <a:chOff x="888672" y="3745794"/>
            <a:chExt cx="412151" cy="412151"/>
          </a:xfrm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FD77466-6720-40A6-A1A3-F164D95EA62F}"/>
                </a:ext>
              </a:extLst>
            </p:cNvPr>
            <p:cNvSpPr/>
            <p:nvPr/>
          </p:nvSpPr>
          <p:spPr>
            <a:xfrm>
              <a:off x="1044945" y="3782286"/>
              <a:ext cx="219384" cy="218955"/>
            </a:xfrm>
            <a:custGeom>
              <a:avLst/>
              <a:gdLst>
                <a:gd name="connsiteX0" fmla="*/ 180745 w 219384"/>
                <a:gd name="connsiteY0" fmla="*/ 38639 h 218955"/>
                <a:gd name="connsiteX1" fmla="*/ 176452 w 219384"/>
                <a:gd name="connsiteY1" fmla="*/ 0 h 218955"/>
                <a:gd name="connsiteX2" fmla="*/ 129227 w 219384"/>
                <a:gd name="connsiteY2" fmla="*/ 47226 h 218955"/>
                <a:gd name="connsiteX3" fmla="*/ 131802 w 219384"/>
                <a:gd name="connsiteY3" fmla="*/ 69550 h 218955"/>
                <a:gd name="connsiteX4" fmla="*/ 63111 w 219384"/>
                <a:gd name="connsiteY4" fmla="*/ 138242 h 218955"/>
                <a:gd name="connsiteX5" fmla="*/ 42932 w 219384"/>
                <a:gd name="connsiteY5" fmla="*/ 133090 h 218955"/>
                <a:gd name="connsiteX6" fmla="*/ 0 w 219384"/>
                <a:gd name="connsiteY6" fmla="*/ 176023 h 218955"/>
                <a:gd name="connsiteX7" fmla="*/ 42932 w 219384"/>
                <a:gd name="connsiteY7" fmla="*/ 218955 h 218955"/>
                <a:gd name="connsiteX8" fmla="*/ 85865 w 219384"/>
                <a:gd name="connsiteY8" fmla="*/ 176023 h 218955"/>
                <a:gd name="connsiteX9" fmla="*/ 81142 w 219384"/>
                <a:gd name="connsiteY9" fmla="*/ 156274 h 218955"/>
                <a:gd name="connsiteX10" fmla="*/ 149834 w 219384"/>
                <a:gd name="connsiteY10" fmla="*/ 87582 h 218955"/>
                <a:gd name="connsiteX11" fmla="*/ 172159 w 219384"/>
                <a:gd name="connsiteY11" fmla="*/ 90158 h 218955"/>
                <a:gd name="connsiteX12" fmla="*/ 219385 w 219384"/>
                <a:gd name="connsiteY12" fmla="*/ 42932 h 218955"/>
                <a:gd name="connsiteX13" fmla="*/ 180745 w 219384"/>
                <a:gd name="connsiteY13" fmla="*/ 38639 h 2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384" h="218955">
                  <a:moveTo>
                    <a:pt x="180745" y="38639"/>
                  </a:moveTo>
                  <a:lnTo>
                    <a:pt x="176452" y="0"/>
                  </a:lnTo>
                  <a:lnTo>
                    <a:pt x="129227" y="47226"/>
                  </a:lnTo>
                  <a:lnTo>
                    <a:pt x="131802" y="69550"/>
                  </a:lnTo>
                  <a:lnTo>
                    <a:pt x="63111" y="138242"/>
                  </a:lnTo>
                  <a:cubicBezTo>
                    <a:pt x="57100" y="135237"/>
                    <a:pt x="50231" y="133090"/>
                    <a:pt x="42932" y="133090"/>
                  </a:cubicBezTo>
                  <a:cubicBezTo>
                    <a:pt x="19320" y="133090"/>
                    <a:pt x="0" y="152410"/>
                    <a:pt x="0" y="176023"/>
                  </a:cubicBezTo>
                  <a:cubicBezTo>
                    <a:pt x="0" y="199636"/>
                    <a:pt x="19320" y="218955"/>
                    <a:pt x="42932" y="218955"/>
                  </a:cubicBezTo>
                  <a:cubicBezTo>
                    <a:pt x="66545" y="218955"/>
                    <a:pt x="85865" y="199636"/>
                    <a:pt x="85865" y="176023"/>
                  </a:cubicBezTo>
                  <a:cubicBezTo>
                    <a:pt x="85865" y="168724"/>
                    <a:pt x="84147" y="162284"/>
                    <a:pt x="81142" y="156274"/>
                  </a:cubicBezTo>
                  <a:lnTo>
                    <a:pt x="149834" y="87582"/>
                  </a:lnTo>
                  <a:lnTo>
                    <a:pt x="172159" y="90158"/>
                  </a:lnTo>
                  <a:lnTo>
                    <a:pt x="219385" y="42932"/>
                  </a:lnTo>
                  <a:lnTo>
                    <a:pt x="180745" y="3863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88B7CA0-11B0-403A-AB51-F070C2586993}"/>
                </a:ext>
              </a:extLst>
            </p:cNvPr>
            <p:cNvSpPr/>
            <p:nvPr/>
          </p:nvSpPr>
          <p:spPr>
            <a:xfrm>
              <a:off x="925164" y="3795166"/>
              <a:ext cx="326286" cy="326286"/>
            </a:xfrm>
            <a:custGeom>
              <a:avLst/>
              <a:gdLst>
                <a:gd name="connsiteX0" fmla="*/ 303961 w 326286"/>
                <a:gd name="connsiteY0" fmla="*/ 89299 h 326286"/>
                <a:gd name="connsiteX1" fmla="*/ 298380 w 326286"/>
                <a:gd name="connsiteY1" fmla="*/ 95310 h 326286"/>
                <a:gd name="connsiteX2" fmla="*/ 290223 w 326286"/>
                <a:gd name="connsiteY2" fmla="*/ 94451 h 326286"/>
                <a:gd name="connsiteX3" fmla="*/ 281207 w 326286"/>
                <a:gd name="connsiteY3" fmla="*/ 93163 h 326286"/>
                <a:gd name="connsiteX4" fmla="*/ 300527 w 326286"/>
                <a:gd name="connsiteY4" fmla="*/ 163143 h 326286"/>
                <a:gd name="connsiteX5" fmla="*/ 163143 w 326286"/>
                <a:gd name="connsiteY5" fmla="*/ 300527 h 326286"/>
                <a:gd name="connsiteX6" fmla="*/ 25759 w 326286"/>
                <a:gd name="connsiteY6" fmla="*/ 163143 h 326286"/>
                <a:gd name="connsiteX7" fmla="*/ 163143 w 326286"/>
                <a:gd name="connsiteY7" fmla="*/ 25759 h 326286"/>
                <a:gd name="connsiteX8" fmla="*/ 233123 w 326286"/>
                <a:gd name="connsiteY8" fmla="*/ 45079 h 326286"/>
                <a:gd name="connsiteX9" fmla="*/ 232264 w 326286"/>
                <a:gd name="connsiteY9" fmla="*/ 36493 h 326286"/>
                <a:gd name="connsiteX10" fmla="*/ 230976 w 326286"/>
                <a:gd name="connsiteY10" fmla="*/ 27906 h 326286"/>
                <a:gd name="connsiteX11" fmla="*/ 236987 w 326286"/>
                <a:gd name="connsiteY11" fmla="*/ 21896 h 326286"/>
                <a:gd name="connsiteX12" fmla="*/ 239992 w 326286"/>
                <a:gd name="connsiteY12" fmla="*/ 18890 h 326286"/>
                <a:gd name="connsiteX13" fmla="*/ 163143 w 326286"/>
                <a:gd name="connsiteY13" fmla="*/ 0 h 326286"/>
                <a:gd name="connsiteX14" fmla="*/ 0 w 326286"/>
                <a:gd name="connsiteY14" fmla="*/ 163143 h 326286"/>
                <a:gd name="connsiteX15" fmla="*/ 163143 w 326286"/>
                <a:gd name="connsiteY15" fmla="*/ 326286 h 326286"/>
                <a:gd name="connsiteX16" fmla="*/ 326286 w 326286"/>
                <a:gd name="connsiteY16" fmla="*/ 163143 h 326286"/>
                <a:gd name="connsiteX17" fmla="*/ 306967 w 326286"/>
                <a:gd name="connsiteY17" fmla="*/ 86723 h 326286"/>
                <a:gd name="connsiteX18" fmla="*/ 303961 w 326286"/>
                <a:gd name="connsiteY18" fmla="*/ 89299 h 32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6286" h="326286">
                  <a:moveTo>
                    <a:pt x="303961" y="89299"/>
                  </a:moveTo>
                  <a:lnTo>
                    <a:pt x="298380" y="95310"/>
                  </a:lnTo>
                  <a:lnTo>
                    <a:pt x="290223" y="94451"/>
                  </a:lnTo>
                  <a:lnTo>
                    <a:pt x="281207" y="93163"/>
                  </a:lnTo>
                  <a:cubicBezTo>
                    <a:pt x="293228" y="113771"/>
                    <a:pt x="300527" y="137384"/>
                    <a:pt x="300527" y="163143"/>
                  </a:cubicBezTo>
                  <a:cubicBezTo>
                    <a:pt x="300527" y="238704"/>
                    <a:pt x="238704" y="300527"/>
                    <a:pt x="163143" y="300527"/>
                  </a:cubicBezTo>
                  <a:cubicBezTo>
                    <a:pt x="87582" y="300527"/>
                    <a:pt x="25759" y="238704"/>
                    <a:pt x="25759" y="163143"/>
                  </a:cubicBezTo>
                  <a:cubicBezTo>
                    <a:pt x="25759" y="87582"/>
                    <a:pt x="87582" y="25759"/>
                    <a:pt x="163143" y="25759"/>
                  </a:cubicBezTo>
                  <a:cubicBezTo>
                    <a:pt x="188473" y="25759"/>
                    <a:pt x="212515" y="32629"/>
                    <a:pt x="233123" y="45079"/>
                  </a:cubicBezTo>
                  <a:lnTo>
                    <a:pt x="232264" y="36493"/>
                  </a:lnTo>
                  <a:lnTo>
                    <a:pt x="230976" y="27906"/>
                  </a:lnTo>
                  <a:lnTo>
                    <a:pt x="236987" y="21896"/>
                  </a:lnTo>
                  <a:lnTo>
                    <a:pt x="239992" y="18890"/>
                  </a:lnTo>
                  <a:cubicBezTo>
                    <a:pt x="216809" y="6869"/>
                    <a:pt x="191049" y="0"/>
                    <a:pt x="163143" y="0"/>
                  </a:cubicBezTo>
                  <a:cubicBezTo>
                    <a:pt x="72985" y="0"/>
                    <a:pt x="0" y="72985"/>
                    <a:pt x="0" y="163143"/>
                  </a:cubicBezTo>
                  <a:cubicBezTo>
                    <a:pt x="0" y="253301"/>
                    <a:pt x="72985" y="326286"/>
                    <a:pt x="163143" y="326286"/>
                  </a:cubicBezTo>
                  <a:cubicBezTo>
                    <a:pt x="253301" y="326286"/>
                    <a:pt x="326286" y="253301"/>
                    <a:pt x="326286" y="163143"/>
                  </a:cubicBezTo>
                  <a:cubicBezTo>
                    <a:pt x="326286" y="135237"/>
                    <a:pt x="319417" y="109478"/>
                    <a:pt x="306967" y="86723"/>
                  </a:cubicBezTo>
                  <a:lnTo>
                    <a:pt x="303961" y="8929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00C9A864-84E7-4826-A9B9-CD16781CA963}"/>
                </a:ext>
              </a:extLst>
            </p:cNvPr>
            <p:cNvSpPr/>
            <p:nvPr/>
          </p:nvSpPr>
          <p:spPr>
            <a:xfrm>
              <a:off x="985269" y="3855271"/>
              <a:ext cx="206075" cy="206075"/>
            </a:xfrm>
            <a:custGeom>
              <a:avLst/>
              <a:gdLst>
                <a:gd name="connsiteX0" fmla="*/ 174735 w 206075"/>
                <a:gd name="connsiteY0" fmla="*/ 73844 h 206075"/>
                <a:gd name="connsiteX1" fmla="*/ 180316 w 206075"/>
                <a:gd name="connsiteY1" fmla="*/ 103038 h 206075"/>
                <a:gd name="connsiteX2" fmla="*/ 103038 w 206075"/>
                <a:gd name="connsiteY2" fmla="*/ 180316 h 206075"/>
                <a:gd name="connsiteX3" fmla="*/ 25759 w 206075"/>
                <a:gd name="connsiteY3" fmla="*/ 103038 h 206075"/>
                <a:gd name="connsiteX4" fmla="*/ 103038 w 206075"/>
                <a:gd name="connsiteY4" fmla="*/ 25759 h 206075"/>
                <a:gd name="connsiteX5" fmla="*/ 132232 w 206075"/>
                <a:gd name="connsiteY5" fmla="*/ 31341 h 206075"/>
                <a:gd name="connsiteX6" fmla="*/ 151551 w 206075"/>
                <a:gd name="connsiteY6" fmla="*/ 12021 h 206075"/>
                <a:gd name="connsiteX7" fmla="*/ 103038 w 206075"/>
                <a:gd name="connsiteY7" fmla="*/ 0 h 206075"/>
                <a:gd name="connsiteX8" fmla="*/ 0 w 206075"/>
                <a:gd name="connsiteY8" fmla="*/ 103038 h 206075"/>
                <a:gd name="connsiteX9" fmla="*/ 103038 w 206075"/>
                <a:gd name="connsiteY9" fmla="*/ 206076 h 206075"/>
                <a:gd name="connsiteX10" fmla="*/ 206076 w 206075"/>
                <a:gd name="connsiteY10" fmla="*/ 103038 h 206075"/>
                <a:gd name="connsiteX11" fmla="*/ 194054 w 206075"/>
                <a:gd name="connsiteY11" fmla="*/ 54524 h 206075"/>
                <a:gd name="connsiteX12" fmla="*/ 174735 w 206075"/>
                <a:gd name="connsiteY12" fmla="*/ 73844 h 20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6075" h="206075">
                  <a:moveTo>
                    <a:pt x="174735" y="73844"/>
                  </a:moveTo>
                  <a:cubicBezTo>
                    <a:pt x="178599" y="82860"/>
                    <a:pt x="180316" y="92734"/>
                    <a:pt x="180316" y="103038"/>
                  </a:cubicBezTo>
                  <a:cubicBezTo>
                    <a:pt x="180316" y="145541"/>
                    <a:pt x="145541" y="180316"/>
                    <a:pt x="103038" y="180316"/>
                  </a:cubicBezTo>
                  <a:cubicBezTo>
                    <a:pt x="60535" y="180316"/>
                    <a:pt x="25759" y="145541"/>
                    <a:pt x="25759" y="103038"/>
                  </a:cubicBezTo>
                  <a:cubicBezTo>
                    <a:pt x="25759" y="60535"/>
                    <a:pt x="60535" y="25759"/>
                    <a:pt x="103038" y="25759"/>
                  </a:cubicBezTo>
                  <a:cubicBezTo>
                    <a:pt x="113342" y="25759"/>
                    <a:pt x="123216" y="27906"/>
                    <a:pt x="132232" y="31341"/>
                  </a:cubicBezTo>
                  <a:lnTo>
                    <a:pt x="151551" y="12021"/>
                  </a:lnTo>
                  <a:cubicBezTo>
                    <a:pt x="136954" y="4293"/>
                    <a:pt x="120640" y="0"/>
                    <a:pt x="103038" y="0"/>
                  </a:cubicBezTo>
                  <a:cubicBezTo>
                    <a:pt x="46367" y="0"/>
                    <a:pt x="0" y="46367"/>
                    <a:pt x="0" y="103038"/>
                  </a:cubicBezTo>
                  <a:cubicBezTo>
                    <a:pt x="0" y="159709"/>
                    <a:pt x="46367" y="206076"/>
                    <a:pt x="103038" y="206076"/>
                  </a:cubicBezTo>
                  <a:cubicBezTo>
                    <a:pt x="159709" y="206076"/>
                    <a:pt x="206076" y="159709"/>
                    <a:pt x="206076" y="103038"/>
                  </a:cubicBezTo>
                  <a:cubicBezTo>
                    <a:pt x="206076" y="85435"/>
                    <a:pt x="201782" y="69121"/>
                    <a:pt x="194054" y="54524"/>
                  </a:cubicBezTo>
                  <a:lnTo>
                    <a:pt x="174735" y="7384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9" name="Graphic 109" descr="Bug">
            <a:extLst>
              <a:ext uri="{FF2B5EF4-FFF2-40B4-BE49-F238E27FC236}">
                <a16:creationId xmlns:a16="http://schemas.microsoft.com/office/drawing/2014/main" id="{0F62D458-307A-47F4-BB9E-A3F00DED0A73}"/>
              </a:ext>
            </a:extLst>
          </p:cNvPr>
          <p:cNvGrpSpPr/>
          <p:nvPr/>
        </p:nvGrpSpPr>
        <p:grpSpPr>
          <a:xfrm>
            <a:off x="1620753" y="5055358"/>
            <a:ext cx="360850" cy="379158"/>
            <a:chOff x="1620753" y="5055358"/>
            <a:chExt cx="360850" cy="379158"/>
          </a:xfrm>
          <a:solidFill>
            <a:srgbClr val="7F7F7F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4A76A1DA-7ADE-4571-8799-60504513A92F}"/>
                </a:ext>
              </a:extLst>
            </p:cNvPr>
            <p:cNvSpPr/>
            <p:nvPr/>
          </p:nvSpPr>
          <p:spPr>
            <a:xfrm>
              <a:off x="1729368" y="5055358"/>
              <a:ext cx="143443" cy="134014"/>
            </a:xfrm>
            <a:custGeom>
              <a:avLst/>
              <a:gdLst>
                <a:gd name="connsiteX0" fmla="*/ 5135 w 143443"/>
                <a:gd name="connsiteY0" fmla="*/ 16809 h 134014"/>
                <a:gd name="connsiteX1" fmla="*/ 24884 w 143443"/>
                <a:gd name="connsiteY1" fmla="*/ 34841 h 134014"/>
                <a:gd name="connsiteX2" fmla="*/ 35617 w 143443"/>
                <a:gd name="connsiteY2" fmla="*/ 60600 h 134014"/>
                <a:gd name="connsiteX3" fmla="*/ 7282 w 143443"/>
                <a:gd name="connsiteY3" fmla="*/ 112978 h 134014"/>
                <a:gd name="connsiteX4" fmla="*/ 10717 w 143443"/>
                <a:gd name="connsiteY4" fmla="*/ 134015 h 134014"/>
                <a:gd name="connsiteX5" fmla="*/ 129210 w 143443"/>
                <a:gd name="connsiteY5" fmla="*/ 134015 h 134014"/>
                <a:gd name="connsiteX6" fmla="*/ 121053 w 143443"/>
                <a:gd name="connsiteY6" fmla="*/ 75627 h 134014"/>
                <a:gd name="connsiteX7" fmla="*/ 107744 w 143443"/>
                <a:gd name="connsiteY7" fmla="*/ 61459 h 134014"/>
                <a:gd name="connsiteX8" fmla="*/ 118906 w 143443"/>
                <a:gd name="connsiteY8" fmla="*/ 34411 h 134014"/>
                <a:gd name="connsiteX9" fmla="*/ 138655 w 143443"/>
                <a:gd name="connsiteY9" fmla="*/ 16380 h 134014"/>
                <a:gd name="connsiteX10" fmla="*/ 142519 w 143443"/>
                <a:gd name="connsiteY10" fmla="*/ 4788 h 134014"/>
                <a:gd name="connsiteX11" fmla="*/ 130927 w 143443"/>
                <a:gd name="connsiteY11" fmla="*/ 924 h 134014"/>
                <a:gd name="connsiteX12" fmla="*/ 104309 w 143443"/>
                <a:gd name="connsiteY12" fmla="*/ 24966 h 134014"/>
                <a:gd name="connsiteX13" fmla="*/ 91859 w 143443"/>
                <a:gd name="connsiteY13" fmla="*/ 53302 h 134014"/>
                <a:gd name="connsiteX14" fmla="*/ 51502 w 143443"/>
                <a:gd name="connsiteY14" fmla="*/ 52443 h 134014"/>
                <a:gd name="connsiteX15" fmla="*/ 39052 w 143443"/>
                <a:gd name="connsiteY15" fmla="*/ 24966 h 134014"/>
                <a:gd name="connsiteX16" fmla="*/ 12434 w 143443"/>
                <a:gd name="connsiteY16" fmla="*/ 924 h 134014"/>
                <a:gd name="connsiteX17" fmla="*/ 842 w 143443"/>
                <a:gd name="connsiteY17" fmla="*/ 4788 h 134014"/>
                <a:gd name="connsiteX18" fmla="*/ 5135 w 143443"/>
                <a:gd name="connsiteY18" fmla="*/ 16809 h 13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3443" h="134014">
                  <a:moveTo>
                    <a:pt x="5135" y="16809"/>
                  </a:moveTo>
                  <a:cubicBezTo>
                    <a:pt x="13293" y="20673"/>
                    <a:pt x="20162" y="27113"/>
                    <a:pt x="24884" y="34841"/>
                  </a:cubicBezTo>
                  <a:cubicBezTo>
                    <a:pt x="30465" y="43427"/>
                    <a:pt x="33900" y="52014"/>
                    <a:pt x="35617" y="60600"/>
                  </a:cubicBezTo>
                  <a:cubicBezTo>
                    <a:pt x="18444" y="71763"/>
                    <a:pt x="7282" y="91082"/>
                    <a:pt x="7282" y="112978"/>
                  </a:cubicBezTo>
                  <a:cubicBezTo>
                    <a:pt x="7282" y="120276"/>
                    <a:pt x="8570" y="127145"/>
                    <a:pt x="10717" y="134015"/>
                  </a:cubicBezTo>
                  <a:lnTo>
                    <a:pt x="129210" y="134015"/>
                  </a:lnTo>
                  <a:cubicBezTo>
                    <a:pt x="135221" y="116842"/>
                    <a:pt x="134362" y="96663"/>
                    <a:pt x="121053" y="75627"/>
                  </a:cubicBezTo>
                  <a:cubicBezTo>
                    <a:pt x="117618" y="70045"/>
                    <a:pt x="112896" y="65323"/>
                    <a:pt x="107744" y="61459"/>
                  </a:cubicBezTo>
                  <a:cubicBezTo>
                    <a:pt x="109461" y="52443"/>
                    <a:pt x="113325" y="43427"/>
                    <a:pt x="118906" y="34411"/>
                  </a:cubicBezTo>
                  <a:cubicBezTo>
                    <a:pt x="124058" y="26684"/>
                    <a:pt x="130927" y="20244"/>
                    <a:pt x="138655" y="16380"/>
                  </a:cubicBezTo>
                  <a:cubicBezTo>
                    <a:pt x="142948" y="14233"/>
                    <a:pt x="144666" y="9081"/>
                    <a:pt x="142519" y="4788"/>
                  </a:cubicBezTo>
                  <a:cubicBezTo>
                    <a:pt x="140372" y="495"/>
                    <a:pt x="135221" y="-1222"/>
                    <a:pt x="130927" y="924"/>
                  </a:cubicBezTo>
                  <a:cubicBezTo>
                    <a:pt x="120194" y="6505"/>
                    <a:pt x="110749" y="14663"/>
                    <a:pt x="104309" y="24966"/>
                  </a:cubicBezTo>
                  <a:cubicBezTo>
                    <a:pt x="97869" y="34841"/>
                    <a:pt x="94005" y="44286"/>
                    <a:pt x="91859" y="53302"/>
                  </a:cubicBezTo>
                  <a:cubicBezTo>
                    <a:pt x="77691" y="48579"/>
                    <a:pt x="63953" y="48579"/>
                    <a:pt x="51502" y="52443"/>
                  </a:cubicBezTo>
                  <a:cubicBezTo>
                    <a:pt x="49356" y="43857"/>
                    <a:pt x="45063" y="34411"/>
                    <a:pt x="39052" y="24966"/>
                  </a:cubicBezTo>
                  <a:cubicBezTo>
                    <a:pt x="32612" y="14663"/>
                    <a:pt x="23167" y="6076"/>
                    <a:pt x="12434" y="924"/>
                  </a:cubicBezTo>
                  <a:cubicBezTo>
                    <a:pt x="8141" y="-1222"/>
                    <a:pt x="2989" y="495"/>
                    <a:pt x="842" y="4788"/>
                  </a:cubicBezTo>
                  <a:cubicBezTo>
                    <a:pt x="-1304" y="9081"/>
                    <a:pt x="842" y="15092"/>
                    <a:pt x="5135" y="1680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3DF558A1-3933-4ED2-A13E-2971A4DBEC68}"/>
                </a:ext>
              </a:extLst>
            </p:cNvPr>
            <p:cNvSpPr/>
            <p:nvPr/>
          </p:nvSpPr>
          <p:spPr>
            <a:xfrm>
              <a:off x="1620753" y="5139344"/>
              <a:ext cx="360850" cy="295173"/>
            </a:xfrm>
            <a:custGeom>
              <a:avLst/>
              <a:gdLst>
                <a:gd name="connsiteX0" fmla="*/ 355889 w 360850"/>
                <a:gd name="connsiteY0" fmla="*/ 185696 h 295173"/>
                <a:gd name="connsiteX1" fmla="*/ 304370 w 360850"/>
                <a:gd name="connsiteY1" fmla="*/ 134606 h 295173"/>
                <a:gd name="connsiteX2" fmla="*/ 297930 w 360850"/>
                <a:gd name="connsiteY2" fmla="*/ 132030 h 295173"/>
                <a:gd name="connsiteX3" fmla="*/ 263155 w 360850"/>
                <a:gd name="connsiteY3" fmla="*/ 132030 h 295173"/>
                <a:gd name="connsiteX4" fmla="*/ 259291 w 360850"/>
                <a:gd name="connsiteY4" fmla="*/ 110993 h 295173"/>
                <a:gd name="connsiteX5" fmla="*/ 294925 w 360850"/>
                <a:gd name="connsiteY5" fmla="*/ 103695 h 295173"/>
                <a:gd name="connsiteX6" fmla="*/ 304800 w 360850"/>
                <a:gd name="connsiteY6" fmla="*/ 94679 h 295173"/>
                <a:gd name="connsiteX7" fmla="*/ 326266 w 360850"/>
                <a:gd name="connsiteY7" fmla="*/ 16542 h 295173"/>
                <a:gd name="connsiteX8" fmla="*/ 317250 w 360850"/>
                <a:gd name="connsiteY8" fmla="*/ 657 h 295173"/>
                <a:gd name="connsiteX9" fmla="*/ 301365 w 360850"/>
                <a:gd name="connsiteY9" fmla="*/ 9673 h 295173"/>
                <a:gd name="connsiteX10" fmla="*/ 282045 w 360850"/>
                <a:gd name="connsiteY10" fmla="*/ 80082 h 295173"/>
                <a:gd name="connsiteX11" fmla="*/ 252422 w 360850"/>
                <a:gd name="connsiteY11" fmla="*/ 86093 h 295173"/>
                <a:gd name="connsiteX12" fmla="*/ 244265 w 360850"/>
                <a:gd name="connsiteY12" fmla="*/ 71066 h 295173"/>
                <a:gd name="connsiteX13" fmla="*/ 114609 w 360850"/>
                <a:gd name="connsiteY13" fmla="*/ 71066 h 295173"/>
                <a:gd name="connsiteX14" fmla="*/ 106452 w 360850"/>
                <a:gd name="connsiteY14" fmla="*/ 86522 h 295173"/>
                <a:gd name="connsiteX15" fmla="*/ 71247 w 360850"/>
                <a:gd name="connsiteY15" fmla="*/ 79653 h 295173"/>
                <a:gd name="connsiteX16" fmla="*/ 55792 w 360850"/>
                <a:gd name="connsiteY16" fmla="*/ 10102 h 295173"/>
                <a:gd name="connsiteX17" fmla="*/ 40336 w 360850"/>
                <a:gd name="connsiteY17" fmla="*/ 228 h 295173"/>
                <a:gd name="connsiteX18" fmla="*/ 30462 w 360850"/>
                <a:gd name="connsiteY18" fmla="*/ 15683 h 295173"/>
                <a:gd name="connsiteX19" fmla="*/ 47635 w 360850"/>
                <a:gd name="connsiteY19" fmla="*/ 93820 h 295173"/>
                <a:gd name="connsiteX20" fmla="*/ 57938 w 360850"/>
                <a:gd name="connsiteY20" fmla="*/ 103695 h 295173"/>
                <a:gd name="connsiteX21" fmla="*/ 99153 w 360850"/>
                <a:gd name="connsiteY21" fmla="*/ 111423 h 295173"/>
                <a:gd name="connsiteX22" fmla="*/ 95289 w 360850"/>
                <a:gd name="connsiteY22" fmla="*/ 131601 h 295173"/>
                <a:gd name="connsiteX23" fmla="*/ 63090 w 360850"/>
                <a:gd name="connsiteY23" fmla="*/ 131601 h 295173"/>
                <a:gd name="connsiteX24" fmla="*/ 56650 w 360850"/>
                <a:gd name="connsiteY24" fmla="*/ 134177 h 295173"/>
                <a:gd name="connsiteX25" fmla="*/ 5131 w 360850"/>
                <a:gd name="connsiteY25" fmla="*/ 185266 h 295173"/>
                <a:gd name="connsiteX26" fmla="*/ 2556 w 360850"/>
                <a:gd name="connsiteY26" fmla="*/ 203298 h 295173"/>
                <a:gd name="connsiteX27" fmla="*/ 20587 w 360850"/>
                <a:gd name="connsiteY27" fmla="*/ 205874 h 295173"/>
                <a:gd name="connsiteX28" fmla="*/ 69530 w 360850"/>
                <a:gd name="connsiteY28" fmla="*/ 157360 h 295173"/>
                <a:gd name="connsiteX29" fmla="*/ 92284 w 360850"/>
                <a:gd name="connsiteY29" fmla="*/ 157360 h 295173"/>
                <a:gd name="connsiteX30" fmla="*/ 91855 w 360850"/>
                <a:gd name="connsiteY30" fmla="*/ 167235 h 295173"/>
                <a:gd name="connsiteX31" fmla="*/ 94431 w 360850"/>
                <a:gd name="connsiteY31" fmla="*/ 187413 h 295173"/>
                <a:gd name="connsiteX32" fmla="*/ 61802 w 360850"/>
                <a:gd name="connsiteY32" fmla="*/ 195999 h 295173"/>
                <a:gd name="connsiteX33" fmla="*/ 52786 w 360850"/>
                <a:gd name="connsiteY33" fmla="*/ 204157 h 295173"/>
                <a:gd name="connsiteX34" fmla="*/ 25739 w 360850"/>
                <a:gd name="connsiteY34" fmla="*/ 277571 h 295173"/>
                <a:gd name="connsiteX35" fmla="*/ 33467 w 360850"/>
                <a:gd name="connsiteY35" fmla="*/ 293885 h 295173"/>
                <a:gd name="connsiteX36" fmla="*/ 37760 w 360850"/>
                <a:gd name="connsiteY36" fmla="*/ 294744 h 295173"/>
                <a:gd name="connsiteX37" fmla="*/ 49781 w 360850"/>
                <a:gd name="connsiteY37" fmla="*/ 286158 h 295173"/>
                <a:gd name="connsiteX38" fmla="*/ 74253 w 360850"/>
                <a:gd name="connsiteY38" fmla="*/ 218754 h 295173"/>
                <a:gd name="connsiteX39" fmla="*/ 103876 w 360850"/>
                <a:gd name="connsiteY39" fmla="*/ 211455 h 295173"/>
                <a:gd name="connsiteX40" fmla="*/ 164840 w 360850"/>
                <a:gd name="connsiteY40" fmla="*/ 253100 h 295173"/>
                <a:gd name="connsiteX41" fmla="*/ 171280 w 360850"/>
                <a:gd name="connsiteY41" fmla="*/ 240220 h 295173"/>
                <a:gd name="connsiteX42" fmla="*/ 171280 w 360850"/>
                <a:gd name="connsiteY42" fmla="*/ 157790 h 295173"/>
                <a:gd name="connsiteX43" fmla="*/ 179437 w 360850"/>
                <a:gd name="connsiteY43" fmla="*/ 149633 h 295173"/>
                <a:gd name="connsiteX44" fmla="*/ 187594 w 360850"/>
                <a:gd name="connsiteY44" fmla="*/ 157790 h 295173"/>
                <a:gd name="connsiteX45" fmla="*/ 187594 w 360850"/>
                <a:gd name="connsiteY45" fmla="*/ 240649 h 295173"/>
                <a:gd name="connsiteX46" fmla="*/ 193605 w 360850"/>
                <a:gd name="connsiteY46" fmla="*/ 253529 h 295173"/>
                <a:gd name="connsiteX47" fmla="*/ 254139 w 360850"/>
                <a:gd name="connsiteY47" fmla="*/ 211026 h 295173"/>
                <a:gd name="connsiteX48" fmla="*/ 286339 w 360850"/>
                <a:gd name="connsiteY48" fmla="*/ 219183 h 295173"/>
                <a:gd name="connsiteX49" fmla="*/ 310810 w 360850"/>
                <a:gd name="connsiteY49" fmla="*/ 286587 h 295173"/>
                <a:gd name="connsiteX50" fmla="*/ 322831 w 360850"/>
                <a:gd name="connsiteY50" fmla="*/ 295173 h 295173"/>
                <a:gd name="connsiteX51" fmla="*/ 327124 w 360850"/>
                <a:gd name="connsiteY51" fmla="*/ 294315 h 295173"/>
                <a:gd name="connsiteX52" fmla="*/ 334852 w 360850"/>
                <a:gd name="connsiteY52" fmla="*/ 278000 h 295173"/>
                <a:gd name="connsiteX53" fmla="*/ 307805 w 360850"/>
                <a:gd name="connsiteY53" fmla="*/ 204157 h 295173"/>
                <a:gd name="connsiteX54" fmla="*/ 298789 w 360850"/>
                <a:gd name="connsiteY54" fmla="*/ 195999 h 295173"/>
                <a:gd name="connsiteX55" fmla="*/ 263585 w 360850"/>
                <a:gd name="connsiteY55" fmla="*/ 186984 h 295173"/>
                <a:gd name="connsiteX56" fmla="*/ 265731 w 360850"/>
                <a:gd name="connsiteY56" fmla="*/ 167664 h 295173"/>
                <a:gd name="connsiteX57" fmla="*/ 265302 w 360850"/>
                <a:gd name="connsiteY57" fmla="*/ 157790 h 295173"/>
                <a:gd name="connsiteX58" fmla="*/ 291061 w 360850"/>
                <a:gd name="connsiteY58" fmla="*/ 157790 h 295173"/>
                <a:gd name="connsiteX59" fmla="*/ 339575 w 360850"/>
                <a:gd name="connsiteY59" fmla="*/ 206733 h 295173"/>
                <a:gd name="connsiteX60" fmla="*/ 357606 w 360850"/>
                <a:gd name="connsiteY60" fmla="*/ 204157 h 295173"/>
                <a:gd name="connsiteX61" fmla="*/ 355889 w 360850"/>
                <a:gd name="connsiteY61" fmla="*/ 185696 h 29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60850" h="295173">
                  <a:moveTo>
                    <a:pt x="355889" y="185696"/>
                  </a:moveTo>
                  <a:lnTo>
                    <a:pt x="304370" y="134606"/>
                  </a:lnTo>
                  <a:cubicBezTo>
                    <a:pt x="302653" y="133318"/>
                    <a:pt x="300506" y="132460"/>
                    <a:pt x="297930" y="132030"/>
                  </a:cubicBezTo>
                  <a:lnTo>
                    <a:pt x="263155" y="132030"/>
                  </a:lnTo>
                  <a:cubicBezTo>
                    <a:pt x="262297" y="125161"/>
                    <a:pt x="261009" y="117863"/>
                    <a:pt x="259291" y="110993"/>
                  </a:cubicBezTo>
                  <a:lnTo>
                    <a:pt x="294925" y="103695"/>
                  </a:lnTo>
                  <a:cubicBezTo>
                    <a:pt x="299648" y="102836"/>
                    <a:pt x="303512" y="98972"/>
                    <a:pt x="304800" y="94679"/>
                  </a:cubicBezTo>
                  <a:lnTo>
                    <a:pt x="326266" y="16542"/>
                  </a:lnTo>
                  <a:cubicBezTo>
                    <a:pt x="327983" y="9673"/>
                    <a:pt x="324119" y="2804"/>
                    <a:pt x="317250" y="657"/>
                  </a:cubicBezTo>
                  <a:cubicBezTo>
                    <a:pt x="310381" y="-1060"/>
                    <a:pt x="303512" y="2804"/>
                    <a:pt x="301365" y="9673"/>
                  </a:cubicBezTo>
                  <a:lnTo>
                    <a:pt x="282045" y="80082"/>
                  </a:lnTo>
                  <a:lnTo>
                    <a:pt x="252422" y="86093"/>
                  </a:lnTo>
                  <a:cubicBezTo>
                    <a:pt x="249846" y="79653"/>
                    <a:pt x="247270" y="74501"/>
                    <a:pt x="244265" y="71066"/>
                  </a:cubicBezTo>
                  <a:lnTo>
                    <a:pt x="114609" y="71066"/>
                  </a:lnTo>
                  <a:cubicBezTo>
                    <a:pt x="111604" y="74501"/>
                    <a:pt x="108599" y="79653"/>
                    <a:pt x="106452" y="86522"/>
                  </a:cubicBezTo>
                  <a:lnTo>
                    <a:pt x="71247" y="79653"/>
                  </a:lnTo>
                  <a:lnTo>
                    <a:pt x="55792" y="10102"/>
                  </a:lnTo>
                  <a:cubicBezTo>
                    <a:pt x="54074" y="3233"/>
                    <a:pt x="47205" y="-1060"/>
                    <a:pt x="40336" y="228"/>
                  </a:cubicBezTo>
                  <a:cubicBezTo>
                    <a:pt x="33467" y="1945"/>
                    <a:pt x="29174" y="8814"/>
                    <a:pt x="30462" y="15683"/>
                  </a:cubicBezTo>
                  <a:lnTo>
                    <a:pt x="47635" y="93820"/>
                  </a:lnTo>
                  <a:cubicBezTo>
                    <a:pt x="48922" y="98972"/>
                    <a:pt x="52786" y="102836"/>
                    <a:pt x="57938" y="103695"/>
                  </a:cubicBezTo>
                  <a:lnTo>
                    <a:pt x="99153" y="111423"/>
                  </a:lnTo>
                  <a:cubicBezTo>
                    <a:pt x="97865" y="118292"/>
                    <a:pt x="96577" y="125161"/>
                    <a:pt x="95289" y="131601"/>
                  </a:cubicBezTo>
                  <a:lnTo>
                    <a:pt x="63090" y="131601"/>
                  </a:lnTo>
                  <a:cubicBezTo>
                    <a:pt x="60944" y="132030"/>
                    <a:pt x="58797" y="132889"/>
                    <a:pt x="56650" y="134177"/>
                  </a:cubicBezTo>
                  <a:lnTo>
                    <a:pt x="5131" y="185266"/>
                  </a:lnTo>
                  <a:cubicBezTo>
                    <a:pt x="-450" y="189560"/>
                    <a:pt x="-1738" y="197717"/>
                    <a:pt x="2556" y="203298"/>
                  </a:cubicBezTo>
                  <a:cubicBezTo>
                    <a:pt x="6849" y="208879"/>
                    <a:pt x="15006" y="210167"/>
                    <a:pt x="20587" y="205874"/>
                  </a:cubicBezTo>
                  <a:lnTo>
                    <a:pt x="69530" y="157360"/>
                  </a:lnTo>
                  <a:lnTo>
                    <a:pt x="92284" y="157360"/>
                  </a:lnTo>
                  <a:cubicBezTo>
                    <a:pt x="91855" y="161224"/>
                    <a:pt x="91855" y="164659"/>
                    <a:pt x="91855" y="167235"/>
                  </a:cubicBezTo>
                  <a:cubicBezTo>
                    <a:pt x="91855" y="174104"/>
                    <a:pt x="92714" y="180973"/>
                    <a:pt x="94431" y="187413"/>
                  </a:cubicBezTo>
                  <a:lnTo>
                    <a:pt x="61802" y="195999"/>
                  </a:lnTo>
                  <a:cubicBezTo>
                    <a:pt x="57509" y="196858"/>
                    <a:pt x="54504" y="199863"/>
                    <a:pt x="52786" y="204157"/>
                  </a:cubicBezTo>
                  <a:lnTo>
                    <a:pt x="25739" y="277571"/>
                  </a:lnTo>
                  <a:cubicBezTo>
                    <a:pt x="23163" y="284440"/>
                    <a:pt x="26598" y="291739"/>
                    <a:pt x="33467" y="293885"/>
                  </a:cubicBezTo>
                  <a:cubicBezTo>
                    <a:pt x="34755" y="294315"/>
                    <a:pt x="36472" y="294744"/>
                    <a:pt x="37760" y="294744"/>
                  </a:cubicBezTo>
                  <a:cubicBezTo>
                    <a:pt x="42912" y="294744"/>
                    <a:pt x="48064" y="291309"/>
                    <a:pt x="49781" y="286158"/>
                  </a:cubicBezTo>
                  <a:lnTo>
                    <a:pt x="74253" y="218754"/>
                  </a:lnTo>
                  <a:lnTo>
                    <a:pt x="103876" y="211455"/>
                  </a:lnTo>
                  <a:cubicBezTo>
                    <a:pt x="116756" y="233351"/>
                    <a:pt x="138651" y="249236"/>
                    <a:pt x="164840" y="253100"/>
                  </a:cubicBezTo>
                  <a:cubicBezTo>
                    <a:pt x="168704" y="250094"/>
                    <a:pt x="171280" y="245372"/>
                    <a:pt x="171280" y="240220"/>
                  </a:cubicBezTo>
                  <a:lnTo>
                    <a:pt x="171280" y="157790"/>
                  </a:lnTo>
                  <a:cubicBezTo>
                    <a:pt x="171280" y="153067"/>
                    <a:pt x="175144" y="149633"/>
                    <a:pt x="179437" y="149633"/>
                  </a:cubicBezTo>
                  <a:cubicBezTo>
                    <a:pt x="184160" y="149633"/>
                    <a:pt x="187594" y="153496"/>
                    <a:pt x="187594" y="157790"/>
                  </a:cubicBezTo>
                  <a:lnTo>
                    <a:pt x="187594" y="240649"/>
                  </a:lnTo>
                  <a:cubicBezTo>
                    <a:pt x="187594" y="245801"/>
                    <a:pt x="190170" y="250524"/>
                    <a:pt x="193605" y="253529"/>
                  </a:cubicBezTo>
                  <a:cubicBezTo>
                    <a:pt x="219364" y="249236"/>
                    <a:pt x="241260" y="233351"/>
                    <a:pt x="254139" y="211026"/>
                  </a:cubicBezTo>
                  <a:lnTo>
                    <a:pt x="286339" y="219183"/>
                  </a:lnTo>
                  <a:lnTo>
                    <a:pt x="310810" y="286587"/>
                  </a:lnTo>
                  <a:cubicBezTo>
                    <a:pt x="312527" y="291739"/>
                    <a:pt x="317679" y="295173"/>
                    <a:pt x="322831" y="295173"/>
                  </a:cubicBezTo>
                  <a:cubicBezTo>
                    <a:pt x="324119" y="295173"/>
                    <a:pt x="325836" y="294744"/>
                    <a:pt x="327124" y="294315"/>
                  </a:cubicBezTo>
                  <a:cubicBezTo>
                    <a:pt x="333994" y="291739"/>
                    <a:pt x="337428" y="284440"/>
                    <a:pt x="334852" y="278000"/>
                  </a:cubicBezTo>
                  <a:lnTo>
                    <a:pt x="307805" y="204157"/>
                  </a:lnTo>
                  <a:cubicBezTo>
                    <a:pt x="306517" y="200293"/>
                    <a:pt x="303082" y="197287"/>
                    <a:pt x="298789" y="195999"/>
                  </a:cubicBezTo>
                  <a:lnTo>
                    <a:pt x="263585" y="186984"/>
                  </a:lnTo>
                  <a:cubicBezTo>
                    <a:pt x="264872" y="180544"/>
                    <a:pt x="265731" y="174104"/>
                    <a:pt x="265731" y="167664"/>
                  </a:cubicBezTo>
                  <a:cubicBezTo>
                    <a:pt x="265731" y="164659"/>
                    <a:pt x="265731" y="161224"/>
                    <a:pt x="265302" y="157790"/>
                  </a:cubicBezTo>
                  <a:lnTo>
                    <a:pt x="291061" y="157790"/>
                  </a:lnTo>
                  <a:lnTo>
                    <a:pt x="339575" y="206733"/>
                  </a:lnTo>
                  <a:cubicBezTo>
                    <a:pt x="345156" y="211026"/>
                    <a:pt x="353313" y="209738"/>
                    <a:pt x="357606" y="204157"/>
                  </a:cubicBezTo>
                  <a:cubicBezTo>
                    <a:pt x="362758" y="198146"/>
                    <a:pt x="361470" y="189989"/>
                    <a:pt x="355889" y="18569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2" name="Graphic 101" descr="Research">
            <a:extLst>
              <a:ext uri="{FF2B5EF4-FFF2-40B4-BE49-F238E27FC236}">
                <a16:creationId xmlns:a16="http://schemas.microsoft.com/office/drawing/2014/main" id="{77758D9F-AEBB-4975-B22F-EAB8F2CF9880}"/>
              </a:ext>
            </a:extLst>
          </p:cNvPr>
          <p:cNvGrpSpPr/>
          <p:nvPr/>
        </p:nvGrpSpPr>
        <p:grpSpPr>
          <a:xfrm>
            <a:off x="10184445" y="5033442"/>
            <a:ext cx="412151" cy="412151"/>
            <a:chOff x="10184445" y="5033442"/>
            <a:chExt cx="412151" cy="412151"/>
          </a:xfrm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81586F51-DE70-4226-80DC-4D47CC756C7D}"/>
                </a:ext>
              </a:extLst>
            </p:cNvPr>
            <p:cNvSpPr/>
            <p:nvPr/>
          </p:nvSpPr>
          <p:spPr>
            <a:xfrm>
              <a:off x="10217929" y="5069073"/>
              <a:ext cx="339704" cy="340134"/>
            </a:xfrm>
            <a:custGeom>
              <a:avLst/>
              <a:gdLst>
                <a:gd name="connsiteX0" fmla="*/ 277775 w 339704"/>
                <a:gd name="connsiteY0" fmla="*/ 235272 h 340134"/>
                <a:gd name="connsiteX1" fmla="*/ 251157 w 339704"/>
                <a:gd name="connsiteY1" fmla="*/ 227115 h 340134"/>
                <a:gd name="connsiteX2" fmla="*/ 231837 w 339704"/>
                <a:gd name="connsiteY2" fmla="*/ 208224 h 340134"/>
                <a:gd name="connsiteX3" fmla="*/ 258455 w 339704"/>
                <a:gd name="connsiteY3" fmla="*/ 130088 h 340134"/>
                <a:gd name="connsiteX4" fmla="*/ 129658 w 339704"/>
                <a:gd name="connsiteY4" fmla="*/ 2 h 340134"/>
                <a:gd name="connsiteX5" fmla="*/ 2 w 339704"/>
                <a:gd name="connsiteY5" fmla="*/ 128800 h 340134"/>
                <a:gd name="connsiteX6" fmla="*/ 128800 w 339704"/>
                <a:gd name="connsiteY6" fmla="*/ 258455 h 340134"/>
                <a:gd name="connsiteX7" fmla="*/ 207795 w 339704"/>
                <a:gd name="connsiteY7" fmla="*/ 231837 h 340134"/>
                <a:gd name="connsiteX8" fmla="*/ 226685 w 339704"/>
                <a:gd name="connsiteY8" fmla="*/ 250728 h 340134"/>
                <a:gd name="connsiteX9" fmla="*/ 234843 w 339704"/>
                <a:gd name="connsiteY9" fmla="*/ 277775 h 340134"/>
                <a:gd name="connsiteX10" fmla="*/ 288508 w 339704"/>
                <a:gd name="connsiteY10" fmla="*/ 331440 h 340134"/>
                <a:gd name="connsiteX11" fmla="*/ 331011 w 339704"/>
                <a:gd name="connsiteY11" fmla="*/ 331440 h 340134"/>
                <a:gd name="connsiteX12" fmla="*/ 331011 w 339704"/>
                <a:gd name="connsiteY12" fmla="*/ 288937 h 340134"/>
                <a:gd name="connsiteX13" fmla="*/ 277775 w 339704"/>
                <a:gd name="connsiteY13" fmla="*/ 235272 h 340134"/>
                <a:gd name="connsiteX14" fmla="*/ 129658 w 339704"/>
                <a:gd name="connsiteY14" fmla="*/ 232696 h 340134"/>
                <a:gd name="connsiteX15" fmla="*/ 26620 w 339704"/>
                <a:gd name="connsiteY15" fmla="*/ 129658 h 340134"/>
                <a:gd name="connsiteX16" fmla="*/ 129658 w 339704"/>
                <a:gd name="connsiteY16" fmla="*/ 26620 h 340134"/>
                <a:gd name="connsiteX17" fmla="*/ 232696 w 339704"/>
                <a:gd name="connsiteY17" fmla="*/ 129658 h 340134"/>
                <a:gd name="connsiteX18" fmla="*/ 129658 w 339704"/>
                <a:gd name="connsiteY18" fmla="*/ 232696 h 34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9704" h="340134">
                  <a:moveTo>
                    <a:pt x="277775" y="235272"/>
                  </a:moveTo>
                  <a:cubicBezTo>
                    <a:pt x="270906" y="228403"/>
                    <a:pt x="260602" y="224968"/>
                    <a:pt x="251157" y="227115"/>
                  </a:cubicBezTo>
                  <a:lnTo>
                    <a:pt x="231837" y="208224"/>
                  </a:lnTo>
                  <a:cubicBezTo>
                    <a:pt x="249010" y="185900"/>
                    <a:pt x="258455" y="158423"/>
                    <a:pt x="258455" y="130088"/>
                  </a:cubicBezTo>
                  <a:cubicBezTo>
                    <a:pt x="258885" y="58390"/>
                    <a:pt x="200926" y="432"/>
                    <a:pt x="129658" y="2"/>
                  </a:cubicBezTo>
                  <a:cubicBezTo>
                    <a:pt x="58390" y="-427"/>
                    <a:pt x="432" y="57532"/>
                    <a:pt x="2" y="128800"/>
                  </a:cubicBezTo>
                  <a:cubicBezTo>
                    <a:pt x="-427" y="200067"/>
                    <a:pt x="57532" y="258026"/>
                    <a:pt x="128800" y="258455"/>
                  </a:cubicBezTo>
                  <a:cubicBezTo>
                    <a:pt x="157135" y="258455"/>
                    <a:pt x="185041" y="249010"/>
                    <a:pt x="207795" y="231837"/>
                  </a:cubicBezTo>
                  <a:lnTo>
                    <a:pt x="226685" y="250728"/>
                  </a:lnTo>
                  <a:cubicBezTo>
                    <a:pt x="224968" y="260602"/>
                    <a:pt x="227973" y="270476"/>
                    <a:pt x="234843" y="277775"/>
                  </a:cubicBezTo>
                  <a:lnTo>
                    <a:pt x="288508" y="331440"/>
                  </a:lnTo>
                  <a:cubicBezTo>
                    <a:pt x="300100" y="343032"/>
                    <a:pt x="319419" y="343032"/>
                    <a:pt x="331011" y="331440"/>
                  </a:cubicBezTo>
                  <a:cubicBezTo>
                    <a:pt x="342603" y="319849"/>
                    <a:pt x="342603" y="300529"/>
                    <a:pt x="331011" y="288937"/>
                  </a:cubicBezTo>
                  <a:lnTo>
                    <a:pt x="277775" y="235272"/>
                  </a:lnTo>
                  <a:close/>
                  <a:moveTo>
                    <a:pt x="129658" y="232696"/>
                  </a:moveTo>
                  <a:cubicBezTo>
                    <a:pt x="72558" y="232696"/>
                    <a:pt x="26620" y="186758"/>
                    <a:pt x="26620" y="129658"/>
                  </a:cubicBezTo>
                  <a:cubicBezTo>
                    <a:pt x="26620" y="72558"/>
                    <a:pt x="72558" y="26620"/>
                    <a:pt x="129658" y="26620"/>
                  </a:cubicBezTo>
                  <a:cubicBezTo>
                    <a:pt x="186758" y="26620"/>
                    <a:pt x="232696" y="72558"/>
                    <a:pt x="232696" y="129658"/>
                  </a:cubicBezTo>
                  <a:cubicBezTo>
                    <a:pt x="232696" y="186329"/>
                    <a:pt x="186329" y="232696"/>
                    <a:pt x="129658" y="23269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15F8D32A-01A4-4313-BE7B-E4D4288064FA}"/>
                </a:ext>
              </a:extLst>
            </p:cNvPr>
            <p:cNvSpPr/>
            <p:nvPr/>
          </p:nvSpPr>
          <p:spPr>
            <a:xfrm>
              <a:off x="10255283" y="5132880"/>
              <a:ext cx="185038" cy="135830"/>
            </a:xfrm>
            <a:custGeom>
              <a:avLst/>
              <a:gdLst>
                <a:gd name="connsiteX0" fmla="*/ 184609 w 185038"/>
                <a:gd name="connsiteY0" fmla="*/ 59411 h 135830"/>
                <a:gd name="connsiteX1" fmla="*/ 160138 w 185038"/>
                <a:gd name="connsiteY1" fmla="*/ 59411 h 135830"/>
                <a:gd name="connsiteX2" fmla="*/ 154557 w 185038"/>
                <a:gd name="connsiteY2" fmla="*/ 62846 h 135830"/>
                <a:gd name="connsiteX3" fmla="*/ 138242 w 185038"/>
                <a:gd name="connsiteY3" fmla="*/ 80448 h 135830"/>
                <a:gd name="connsiteX4" fmla="*/ 124504 w 185038"/>
                <a:gd name="connsiteY4" fmla="*/ 32793 h 135830"/>
                <a:gd name="connsiteX5" fmla="*/ 115059 w 185038"/>
                <a:gd name="connsiteY5" fmla="*/ 27641 h 135830"/>
                <a:gd name="connsiteX6" fmla="*/ 109907 w 185038"/>
                <a:gd name="connsiteY6" fmla="*/ 32364 h 135830"/>
                <a:gd name="connsiteX7" fmla="*/ 84147 w 185038"/>
                <a:gd name="connsiteY7" fmla="*/ 100626 h 135830"/>
                <a:gd name="connsiteX8" fmla="*/ 66545 w 185038"/>
                <a:gd name="connsiteY8" fmla="*/ 6175 h 135830"/>
                <a:gd name="connsiteX9" fmla="*/ 57959 w 185038"/>
                <a:gd name="connsiteY9" fmla="*/ 165 h 135830"/>
                <a:gd name="connsiteX10" fmla="*/ 51948 w 185038"/>
                <a:gd name="connsiteY10" fmla="*/ 5316 h 135830"/>
                <a:gd name="connsiteX11" fmla="*/ 33487 w 185038"/>
                <a:gd name="connsiteY11" fmla="*/ 59411 h 135830"/>
                <a:gd name="connsiteX12" fmla="*/ 0 w 185038"/>
                <a:gd name="connsiteY12" fmla="*/ 59411 h 135830"/>
                <a:gd name="connsiteX13" fmla="*/ 0 w 185038"/>
                <a:gd name="connsiteY13" fmla="*/ 76584 h 135830"/>
                <a:gd name="connsiteX14" fmla="*/ 39068 w 185038"/>
                <a:gd name="connsiteY14" fmla="*/ 76584 h 135830"/>
                <a:gd name="connsiteX15" fmla="*/ 46367 w 185038"/>
                <a:gd name="connsiteY15" fmla="*/ 70144 h 135830"/>
                <a:gd name="connsiteX16" fmla="*/ 57100 w 185038"/>
                <a:gd name="connsiteY16" fmla="*/ 37516 h 135830"/>
                <a:gd name="connsiteX17" fmla="*/ 74273 w 185038"/>
                <a:gd name="connsiteY17" fmla="*/ 129820 h 135830"/>
                <a:gd name="connsiteX18" fmla="*/ 81142 w 185038"/>
                <a:gd name="connsiteY18" fmla="*/ 135831 h 135830"/>
                <a:gd name="connsiteX19" fmla="*/ 82001 w 185038"/>
                <a:gd name="connsiteY19" fmla="*/ 135831 h 135830"/>
                <a:gd name="connsiteX20" fmla="*/ 89299 w 185038"/>
                <a:gd name="connsiteY20" fmla="*/ 131108 h 135830"/>
                <a:gd name="connsiteX21" fmla="*/ 116776 w 185038"/>
                <a:gd name="connsiteY21" fmla="*/ 58982 h 135830"/>
                <a:gd name="connsiteX22" fmla="*/ 127939 w 185038"/>
                <a:gd name="connsiteY22" fmla="*/ 97621 h 135830"/>
                <a:gd name="connsiteX23" fmla="*/ 137384 w 185038"/>
                <a:gd name="connsiteY23" fmla="*/ 102773 h 135830"/>
                <a:gd name="connsiteX24" fmla="*/ 140818 w 185038"/>
                <a:gd name="connsiteY24" fmla="*/ 100626 h 135830"/>
                <a:gd name="connsiteX25" fmla="*/ 164002 w 185038"/>
                <a:gd name="connsiteY25" fmla="*/ 76584 h 135830"/>
                <a:gd name="connsiteX26" fmla="*/ 185039 w 185038"/>
                <a:gd name="connsiteY26" fmla="*/ 76584 h 135830"/>
                <a:gd name="connsiteX27" fmla="*/ 185039 w 185038"/>
                <a:gd name="connsiteY27" fmla="*/ 59411 h 13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5038" h="135830">
                  <a:moveTo>
                    <a:pt x="184609" y="59411"/>
                  </a:moveTo>
                  <a:lnTo>
                    <a:pt x="160138" y="59411"/>
                  </a:lnTo>
                  <a:cubicBezTo>
                    <a:pt x="157991" y="59841"/>
                    <a:pt x="155845" y="61129"/>
                    <a:pt x="154557" y="62846"/>
                  </a:cubicBezTo>
                  <a:lnTo>
                    <a:pt x="138242" y="80448"/>
                  </a:lnTo>
                  <a:lnTo>
                    <a:pt x="124504" y="32793"/>
                  </a:lnTo>
                  <a:cubicBezTo>
                    <a:pt x="123216" y="28929"/>
                    <a:pt x="118923" y="26353"/>
                    <a:pt x="115059" y="27641"/>
                  </a:cubicBezTo>
                  <a:cubicBezTo>
                    <a:pt x="112912" y="28500"/>
                    <a:pt x="110766" y="29788"/>
                    <a:pt x="109907" y="32364"/>
                  </a:cubicBezTo>
                  <a:lnTo>
                    <a:pt x="84147" y="100626"/>
                  </a:lnTo>
                  <a:lnTo>
                    <a:pt x="66545" y="6175"/>
                  </a:lnTo>
                  <a:cubicBezTo>
                    <a:pt x="65687" y="1882"/>
                    <a:pt x="61823" y="-694"/>
                    <a:pt x="57959" y="165"/>
                  </a:cubicBezTo>
                  <a:cubicBezTo>
                    <a:pt x="55383" y="594"/>
                    <a:pt x="53236" y="2740"/>
                    <a:pt x="51948" y="5316"/>
                  </a:cubicBezTo>
                  <a:lnTo>
                    <a:pt x="33487" y="59411"/>
                  </a:lnTo>
                  <a:lnTo>
                    <a:pt x="0" y="59411"/>
                  </a:lnTo>
                  <a:lnTo>
                    <a:pt x="0" y="76584"/>
                  </a:lnTo>
                  <a:lnTo>
                    <a:pt x="39068" y="76584"/>
                  </a:lnTo>
                  <a:cubicBezTo>
                    <a:pt x="42503" y="76155"/>
                    <a:pt x="45508" y="73579"/>
                    <a:pt x="46367" y="70144"/>
                  </a:cubicBezTo>
                  <a:lnTo>
                    <a:pt x="57100" y="37516"/>
                  </a:lnTo>
                  <a:lnTo>
                    <a:pt x="74273" y="129820"/>
                  </a:lnTo>
                  <a:cubicBezTo>
                    <a:pt x="74702" y="133255"/>
                    <a:pt x="77708" y="135831"/>
                    <a:pt x="81142" y="135831"/>
                  </a:cubicBezTo>
                  <a:lnTo>
                    <a:pt x="82001" y="135831"/>
                  </a:lnTo>
                  <a:cubicBezTo>
                    <a:pt x="85006" y="135831"/>
                    <a:pt x="88011" y="134114"/>
                    <a:pt x="89299" y="131108"/>
                  </a:cubicBezTo>
                  <a:lnTo>
                    <a:pt x="116776" y="58982"/>
                  </a:lnTo>
                  <a:lnTo>
                    <a:pt x="127939" y="97621"/>
                  </a:lnTo>
                  <a:cubicBezTo>
                    <a:pt x="129227" y="101485"/>
                    <a:pt x="133090" y="104061"/>
                    <a:pt x="137384" y="102773"/>
                  </a:cubicBezTo>
                  <a:cubicBezTo>
                    <a:pt x="138672" y="102344"/>
                    <a:pt x="139960" y="101485"/>
                    <a:pt x="140818" y="100626"/>
                  </a:cubicBezTo>
                  <a:lnTo>
                    <a:pt x="164002" y="76584"/>
                  </a:lnTo>
                  <a:lnTo>
                    <a:pt x="185039" y="76584"/>
                  </a:lnTo>
                  <a:lnTo>
                    <a:pt x="185039" y="5941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5" name="Graphic 102" descr="Single gear">
            <a:extLst>
              <a:ext uri="{FF2B5EF4-FFF2-40B4-BE49-F238E27FC236}">
                <a16:creationId xmlns:a16="http://schemas.microsoft.com/office/drawing/2014/main" id="{559F75E5-22D6-49EC-8D69-D80ECBB04105}"/>
              </a:ext>
            </a:extLst>
          </p:cNvPr>
          <p:cNvSpPr/>
          <p:nvPr/>
        </p:nvSpPr>
        <p:spPr>
          <a:xfrm>
            <a:off x="10244550" y="1263890"/>
            <a:ext cx="292369" cy="291940"/>
          </a:xfrm>
          <a:custGeom>
            <a:avLst/>
            <a:gdLst>
              <a:gd name="connsiteX0" fmla="*/ 145970 w 292369"/>
              <a:gd name="connsiteY0" fmla="*/ 197489 h 291940"/>
              <a:gd name="connsiteX1" fmla="*/ 94451 w 292369"/>
              <a:gd name="connsiteY1" fmla="*/ 145970 h 291940"/>
              <a:gd name="connsiteX2" fmla="*/ 145970 w 292369"/>
              <a:gd name="connsiteY2" fmla="*/ 94451 h 291940"/>
              <a:gd name="connsiteX3" fmla="*/ 197489 w 292369"/>
              <a:gd name="connsiteY3" fmla="*/ 145970 h 291940"/>
              <a:gd name="connsiteX4" fmla="*/ 145970 w 292369"/>
              <a:gd name="connsiteY4" fmla="*/ 197489 h 291940"/>
              <a:gd name="connsiteX5" fmla="*/ 261888 w 292369"/>
              <a:gd name="connsiteY5" fmla="*/ 113771 h 291940"/>
              <a:gd name="connsiteX6" fmla="*/ 250725 w 292369"/>
              <a:gd name="connsiteY6" fmla="*/ 87153 h 291940"/>
              <a:gd name="connsiteX7" fmla="*/ 261458 w 292369"/>
              <a:gd name="connsiteY7" fmla="*/ 54953 h 291940"/>
              <a:gd name="connsiteX8" fmla="*/ 236987 w 292369"/>
              <a:gd name="connsiteY8" fmla="*/ 30482 h 291940"/>
              <a:gd name="connsiteX9" fmla="*/ 204788 w 292369"/>
              <a:gd name="connsiteY9" fmla="*/ 41215 h 291940"/>
              <a:gd name="connsiteX10" fmla="*/ 177740 w 292369"/>
              <a:gd name="connsiteY10" fmla="*/ 30053 h 291940"/>
              <a:gd name="connsiteX11" fmla="*/ 163143 w 292369"/>
              <a:gd name="connsiteY11" fmla="*/ 0 h 291940"/>
              <a:gd name="connsiteX12" fmla="*/ 128797 w 292369"/>
              <a:gd name="connsiteY12" fmla="*/ 0 h 291940"/>
              <a:gd name="connsiteX13" fmla="*/ 113771 w 292369"/>
              <a:gd name="connsiteY13" fmla="*/ 30053 h 291940"/>
              <a:gd name="connsiteX14" fmla="*/ 87153 w 292369"/>
              <a:gd name="connsiteY14" fmla="*/ 41215 h 291940"/>
              <a:gd name="connsiteX15" fmla="*/ 54953 w 292369"/>
              <a:gd name="connsiteY15" fmla="*/ 30482 h 291940"/>
              <a:gd name="connsiteX16" fmla="*/ 30482 w 292369"/>
              <a:gd name="connsiteY16" fmla="*/ 54953 h 291940"/>
              <a:gd name="connsiteX17" fmla="*/ 41215 w 292369"/>
              <a:gd name="connsiteY17" fmla="*/ 87153 h 291940"/>
              <a:gd name="connsiteX18" fmla="*/ 30053 w 292369"/>
              <a:gd name="connsiteY18" fmla="*/ 114200 h 291940"/>
              <a:gd name="connsiteX19" fmla="*/ 0 w 292369"/>
              <a:gd name="connsiteY19" fmla="*/ 128797 h 291940"/>
              <a:gd name="connsiteX20" fmla="*/ 0 w 292369"/>
              <a:gd name="connsiteY20" fmla="*/ 163143 h 291940"/>
              <a:gd name="connsiteX21" fmla="*/ 30053 w 292369"/>
              <a:gd name="connsiteY21" fmla="*/ 178169 h 291940"/>
              <a:gd name="connsiteX22" fmla="*/ 41215 w 292369"/>
              <a:gd name="connsiteY22" fmla="*/ 204788 h 291940"/>
              <a:gd name="connsiteX23" fmla="*/ 30482 w 292369"/>
              <a:gd name="connsiteY23" fmla="*/ 236987 h 291940"/>
              <a:gd name="connsiteX24" fmla="*/ 54953 w 292369"/>
              <a:gd name="connsiteY24" fmla="*/ 261458 h 291940"/>
              <a:gd name="connsiteX25" fmla="*/ 87153 w 292369"/>
              <a:gd name="connsiteY25" fmla="*/ 250725 h 291940"/>
              <a:gd name="connsiteX26" fmla="*/ 114200 w 292369"/>
              <a:gd name="connsiteY26" fmla="*/ 261888 h 291940"/>
              <a:gd name="connsiteX27" fmla="*/ 129227 w 292369"/>
              <a:gd name="connsiteY27" fmla="*/ 291940 h 291940"/>
              <a:gd name="connsiteX28" fmla="*/ 163572 w 292369"/>
              <a:gd name="connsiteY28" fmla="*/ 291940 h 291940"/>
              <a:gd name="connsiteX29" fmla="*/ 178599 w 292369"/>
              <a:gd name="connsiteY29" fmla="*/ 261888 h 291940"/>
              <a:gd name="connsiteX30" fmla="*/ 205217 w 292369"/>
              <a:gd name="connsiteY30" fmla="*/ 250725 h 291940"/>
              <a:gd name="connsiteX31" fmla="*/ 237416 w 292369"/>
              <a:gd name="connsiteY31" fmla="*/ 261458 h 291940"/>
              <a:gd name="connsiteX32" fmla="*/ 261888 w 292369"/>
              <a:gd name="connsiteY32" fmla="*/ 236987 h 291940"/>
              <a:gd name="connsiteX33" fmla="*/ 251155 w 292369"/>
              <a:gd name="connsiteY33" fmla="*/ 204788 h 291940"/>
              <a:gd name="connsiteX34" fmla="*/ 262317 w 292369"/>
              <a:gd name="connsiteY34" fmla="*/ 177740 h 291940"/>
              <a:gd name="connsiteX35" fmla="*/ 292370 w 292369"/>
              <a:gd name="connsiteY35" fmla="*/ 162714 h 291940"/>
              <a:gd name="connsiteX36" fmla="*/ 292370 w 292369"/>
              <a:gd name="connsiteY36" fmla="*/ 128368 h 291940"/>
              <a:gd name="connsiteX37" fmla="*/ 261888 w 292369"/>
              <a:gd name="connsiteY37" fmla="*/ 113771 h 29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92369" h="291940">
                <a:moveTo>
                  <a:pt x="145970" y="197489"/>
                </a:moveTo>
                <a:cubicBezTo>
                  <a:pt x="117635" y="197489"/>
                  <a:pt x="94451" y="174306"/>
                  <a:pt x="94451" y="145970"/>
                </a:cubicBezTo>
                <a:cubicBezTo>
                  <a:pt x="94451" y="117635"/>
                  <a:pt x="117635" y="94451"/>
                  <a:pt x="145970" y="94451"/>
                </a:cubicBezTo>
                <a:cubicBezTo>
                  <a:pt x="174306" y="94451"/>
                  <a:pt x="197489" y="117635"/>
                  <a:pt x="197489" y="145970"/>
                </a:cubicBezTo>
                <a:cubicBezTo>
                  <a:pt x="197489" y="174306"/>
                  <a:pt x="174306" y="197489"/>
                  <a:pt x="145970" y="197489"/>
                </a:cubicBezTo>
                <a:close/>
                <a:moveTo>
                  <a:pt x="261888" y="113771"/>
                </a:moveTo>
                <a:cubicBezTo>
                  <a:pt x="259312" y="104326"/>
                  <a:pt x="255448" y="95310"/>
                  <a:pt x="250725" y="87153"/>
                </a:cubicBezTo>
                <a:lnTo>
                  <a:pt x="261458" y="54953"/>
                </a:lnTo>
                <a:lnTo>
                  <a:pt x="236987" y="30482"/>
                </a:lnTo>
                <a:lnTo>
                  <a:pt x="204788" y="41215"/>
                </a:lnTo>
                <a:cubicBezTo>
                  <a:pt x="196201" y="36493"/>
                  <a:pt x="187185" y="32629"/>
                  <a:pt x="177740" y="30053"/>
                </a:cubicBezTo>
                <a:lnTo>
                  <a:pt x="163143" y="0"/>
                </a:lnTo>
                <a:lnTo>
                  <a:pt x="128797" y="0"/>
                </a:lnTo>
                <a:lnTo>
                  <a:pt x="113771" y="30053"/>
                </a:lnTo>
                <a:cubicBezTo>
                  <a:pt x="104326" y="32629"/>
                  <a:pt x="95310" y="36493"/>
                  <a:pt x="87153" y="41215"/>
                </a:cubicBezTo>
                <a:lnTo>
                  <a:pt x="54953" y="30482"/>
                </a:lnTo>
                <a:lnTo>
                  <a:pt x="30482" y="54953"/>
                </a:lnTo>
                <a:lnTo>
                  <a:pt x="41215" y="87153"/>
                </a:lnTo>
                <a:cubicBezTo>
                  <a:pt x="36493" y="95739"/>
                  <a:pt x="32629" y="104755"/>
                  <a:pt x="30053" y="114200"/>
                </a:cubicBezTo>
                <a:lnTo>
                  <a:pt x="0" y="128797"/>
                </a:lnTo>
                <a:lnTo>
                  <a:pt x="0" y="163143"/>
                </a:lnTo>
                <a:lnTo>
                  <a:pt x="30053" y="178169"/>
                </a:lnTo>
                <a:cubicBezTo>
                  <a:pt x="32629" y="187615"/>
                  <a:pt x="36493" y="196630"/>
                  <a:pt x="41215" y="204788"/>
                </a:cubicBezTo>
                <a:lnTo>
                  <a:pt x="30482" y="236987"/>
                </a:lnTo>
                <a:lnTo>
                  <a:pt x="54953" y="261458"/>
                </a:lnTo>
                <a:lnTo>
                  <a:pt x="87153" y="250725"/>
                </a:lnTo>
                <a:cubicBezTo>
                  <a:pt x="95739" y="255448"/>
                  <a:pt x="104755" y="259312"/>
                  <a:pt x="114200" y="261888"/>
                </a:cubicBezTo>
                <a:lnTo>
                  <a:pt x="129227" y="291940"/>
                </a:lnTo>
                <a:lnTo>
                  <a:pt x="163572" y="291940"/>
                </a:lnTo>
                <a:lnTo>
                  <a:pt x="178599" y="261888"/>
                </a:lnTo>
                <a:cubicBezTo>
                  <a:pt x="188044" y="259312"/>
                  <a:pt x="197060" y="255448"/>
                  <a:pt x="205217" y="250725"/>
                </a:cubicBezTo>
                <a:lnTo>
                  <a:pt x="237416" y="261458"/>
                </a:lnTo>
                <a:lnTo>
                  <a:pt x="261888" y="236987"/>
                </a:lnTo>
                <a:lnTo>
                  <a:pt x="251155" y="204788"/>
                </a:lnTo>
                <a:cubicBezTo>
                  <a:pt x="255877" y="196201"/>
                  <a:pt x="259741" y="187185"/>
                  <a:pt x="262317" y="177740"/>
                </a:cubicBezTo>
                <a:lnTo>
                  <a:pt x="292370" y="162714"/>
                </a:lnTo>
                <a:lnTo>
                  <a:pt x="292370" y="128368"/>
                </a:lnTo>
                <a:lnTo>
                  <a:pt x="261888" y="11377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6" name="Graphic 104" descr="Drama">
            <a:extLst>
              <a:ext uri="{FF2B5EF4-FFF2-40B4-BE49-F238E27FC236}">
                <a16:creationId xmlns:a16="http://schemas.microsoft.com/office/drawing/2014/main" id="{BE52CEF3-9A69-4F9C-9BA8-1FA3A1FA7293}"/>
              </a:ext>
            </a:extLst>
          </p:cNvPr>
          <p:cNvGrpSpPr/>
          <p:nvPr/>
        </p:nvGrpSpPr>
        <p:grpSpPr>
          <a:xfrm>
            <a:off x="10871244" y="3686029"/>
            <a:ext cx="412151" cy="412151"/>
            <a:chOff x="10871244" y="3686029"/>
            <a:chExt cx="412151" cy="412151"/>
          </a:xfrm>
        </p:grpSpPr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F93BE40-70B3-408D-A666-6B9206DD6C5D}"/>
                </a:ext>
              </a:extLst>
            </p:cNvPr>
            <p:cNvSpPr/>
            <p:nvPr/>
          </p:nvSpPr>
          <p:spPr>
            <a:xfrm>
              <a:off x="10905589" y="3869350"/>
              <a:ext cx="199942" cy="194361"/>
            </a:xfrm>
            <a:custGeom>
              <a:avLst/>
              <a:gdLst>
                <a:gd name="connsiteX0" fmla="*/ 195342 w 199942"/>
                <a:gd name="connsiteY0" fmla="*/ 55812 h 194361"/>
                <a:gd name="connsiteX1" fmla="*/ 154557 w 199942"/>
                <a:gd name="connsiteY1" fmla="*/ 24901 h 194361"/>
                <a:gd name="connsiteX2" fmla="*/ 139101 w 199942"/>
                <a:gd name="connsiteY2" fmla="*/ 0 h 194361"/>
                <a:gd name="connsiteX3" fmla="*/ 0 w 199942"/>
                <a:gd name="connsiteY3" fmla="*/ 18032 h 194361"/>
                <a:gd name="connsiteX4" fmla="*/ 11592 w 199942"/>
                <a:gd name="connsiteY4" fmla="*/ 111624 h 194361"/>
                <a:gd name="connsiteX5" fmla="*/ 117205 w 199942"/>
                <a:gd name="connsiteY5" fmla="*/ 193625 h 194361"/>
                <a:gd name="connsiteX6" fmla="*/ 199206 w 199942"/>
                <a:gd name="connsiteY6" fmla="*/ 88011 h 194361"/>
                <a:gd name="connsiteX7" fmla="*/ 195342 w 199942"/>
                <a:gd name="connsiteY7" fmla="*/ 55812 h 194361"/>
                <a:gd name="connsiteX8" fmla="*/ 118493 w 199942"/>
                <a:gd name="connsiteY8" fmla="*/ 47226 h 194361"/>
                <a:gd name="connsiteX9" fmla="*/ 130514 w 199942"/>
                <a:gd name="connsiteY9" fmla="*/ 44220 h 194361"/>
                <a:gd name="connsiteX10" fmla="*/ 150693 w 199942"/>
                <a:gd name="connsiteY10" fmla="*/ 56671 h 194361"/>
                <a:gd name="connsiteX11" fmla="*/ 153698 w 199942"/>
                <a:gd name="connsiteY11" fmla="*/ 68692 h 194361"/>
                <a:gd name="connsiteX12" fmla="*/ 146399 w 199942"/>
                <a:gd name="connsiteY12" fmla="*/ 72985 h 194361"/>
                <a:gd name="connsiteX13" fmla="*/ 142106 w 199942"/>
                <a:gd name="connsiteY13" fmla="*/ 71697 h 194361"/>
                <a:gd name="connsiteX14" fmla="*/ 121928 w 199942"/>
                <a:gd name="connsiteY14" fmla="*/ 59247 h 194361"/>
                <a:gd name="connsiteX15" fmla="*/ 118493 w 199942"/>
                <a:gd name="connsiteY15" fmla="*/ 47226 h 194361"/>
                <a:gd name="connsiteX16" fmla="*/ 51519 w 199942"/>
                <a:gd name="connsiteY16" fmla="*/ 69980 h 194361"/>
                <a:gd name="connsiteX17" fmla="*/ 66975 w 199942"/>
                <a:gd name="connsiteY17" fmla="*/ 52378 h 194361"/>
                <a:gd name="connsiteX18" fmla="*/ 78996 w 199942"/>
                <a:gd name="connsiteY18" fmla="*/ 51519 h 194361"/>
                <a:gd name="connsiteX19" fmla="*/ 79854 w 199942"/>
                <a:gd name="connsiteY19" fmla="*/ 63540 h 194361"/>
                <a:gd name="connsiteX20" fmla="*/ 64399 w 199942"/>
                <a:gd name="connsiteY20" fmla="*/ 81142 h 194361"/>
                <a:gd name="connsiteX21" fmla="*/ 57959 w 199942"/>
                <a:gd name="connsiteY21" fmla="*/ 84147 h 194361"/>
                <a:gd name="connsiteX22" fmla="*/ 52378 w 199942"/>
                <a:gd name="connsiteY22" fmla="*/ 82001 h 194361"/>
                <a:gd name="connsiteX23" fmla="*/ 51519 w 199942"/>
                <a:gd name="connsiteY23" fmla="*/ 69980 h 194361"/>
                <a:gd name="connsiteX24" fmla="*/ 159709 w 199942"/>
                <a:gd name="connsiteY24" fmla="*/ 136096 h 194361"/>
                <a:gd name="connsiteX25" fmla="*/ 147687 w 199942"/>
                <a:gd name="connsiteY25" fmla="*/ 134378 h 194361"/>
                <a:gd name="connsiteX26" fmla="*/ 107760 w 199942"/>
                <a:gd name="connsiteY26" fmla="*/ 117635 h 194361"/>
                <a:gd name="connsiteX27" fmla="*/ 73414 w 199942"/>
                <a:gd name="connsiteY27" fmla="*/ 143824 h 194361"/>
                <a:gd name="connsiteX28" fmla="*/ 65687 w 199942"/>
                <a:gd name="connsiteY28" fmla="*/ 148975 h 194361"/>
                <a:gd name="connsiteX29" fmla="*/ 62252 w 199942"/>
                <a:gd name="connsiteY29" fmla="*/ 148117 h 194361"/>
                <a:gd name="connsiteX30" fmla="*/ 57529 w 199942"/>
                <a:gd name="connsiteY30" fmla="*/ 136954 h 194361"/>
                <a:gd name="connsiteX31" fmla="*/ 105614 w 199942"/>
                <a:gd name="connsiteY31" fmla="*/ 100462 h 194361"/>
                <a:gd name="connsiteX32" fmla="*/ 161426 w 199942"/>
                <a:gd name="connsiteY32" fmla="*/ 124075 h 194361"/>
                <a:gd name="connsiteX33" fmla="*/ 159709 w 199942"/>
                <a:gd name="connsiteY33" fmla="*/ 136096 h 19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99942" h="194361">
                  <a:moveTo>
                    <a:pt x="195342" y="55812"/>
                  </a:moveTo>
                  <a:cubicBezTo>
                    <a:pt x="179887" y="48943"/>
                    <a:pt x="165719" y="38639"/>
                    <a:pt x="154557" y="24901"/>
                  </a:cubicBezTo>
                  <a:cubicBezTo>
                    <a:pt x="148117" y="17173"/>
                    <a:pt x="142965" y="9016"/>
                    <a:pt x="139101" y="0"/>
                  </a:cubicBezTo>
                  <a:lnTo>
                    <a:pt x="0" y="18032"/>
                  </a:lnTo>
                  <a:lnTo>
                    <a:pt x="11592" y="111624"/>
                  </a:lnTo>
                  <a:cubicBezTo>
                    <a:pt x="18032" y="163572"/>
                    <a:pt x="65257" y="200065"/>
                    <a:pt x="117205" y="193625"/>
                  </a:cubicBezTo>
                  <a:cubicBezTo>
                    <a:pt x="169154" y="187185"/>
                    <a:pt x="205646" y="139960"/>
                    <a:pt x="199206" y="88011"/>
                  </a:cubicBezTo>
                  <a:lnTo>
                    <a:pt x="195342" y="55812"/>
                  </a:lnTo>
                  <a:close/>
                  <a:moveTo>
                    <a:pt x="118493" y="47226"/>
                  </a:moveTo>
                  <a:cubicBezTo>
                    <a:pt x="121069" y="43362"/>
                    <a:pt x="126221" y="42074"/>
                    <a:pt x="130514" y="44220"/>
                  </a:cubicBezTo>
                  <a:lnTo>
                    <a:pt x="150693" y="56671"/>
                  </a:lnTo>
                  <a:cubicBezTo>
                    <a:pt x="154557" y="59247"/>
                    <a:pt x="155845" y="64399"/>
                    <a:pt x="153698" y="68692"/>
                  </a:cubicBezTo>
                  <a:cubicBezTo>
                    <a:pt x="151981" y="71268"/>
                    <a:pt x="149405" y="72985"/>
                    <a:pt x="146399" y="72985"/>
                  </a:cubicBezTo>
                  <a:cubicBezTo>
                    <a:pt x="144682" y="72985"/>
                    <a:pt x="143394" y="72556"/>
                    <a:pt x="142106" y="71697"/>
                  </a:cubicBezTo>
                  <a:lnTo>
                    <a:pt x="121928" y="59247"/>
                  </a:lnTo>
                  <a:cubicBezTo>
                    <a:pt x="117635" y="56671"/>
                    <a:pt x="116347" y="51519"/>
                    <a:pt x="118493" y="47226"/>
                  </a:cubicBezTo>
                  <a:moveTo>
                    <a:pt x="51519" y="69980"/>
                  </a:moveTo>
                  <a:lnTo>
                    <a:pt x="66975" y="52378"/>
                  </a:lnTo>
                  <a:cubicBezTo>
                    <a:pt x="69980" y="48943"/>
                    <a:pt x="75561" y="48514"/>
                    <a:pt x="78996" y="51519"/>
                  </a:cubicBezTo>
                  <a:cubicBezTo>
                    <a:pt x="82430" y="54524"/>
                    <a:pt x="82860" y="60105"/>
                    <a:pt x="79854" y="63540"/>
                  </a:cubicBezTo>
                  <a:lnTo>
                    <a:pt x="64399" y="81142"/>
                  </a:lnTo>
                  <a:cubicBezTo>
                    <a:pt x="62681" y="82860"/>
                    <a:pt x="60535" y="84147"/>
                    <a:pt x="57959" y="84147"/>
                  </a:cubicBezTo>
                  <a:cubicBezTo>
                    <a:pt x="55812" y="84147"/>
                    <a:pt x="54095" y="83289"/>
                    <a:pt x="52378" y="82001"/>
                  </a:cubicBezTo>
                  <a:cubicBezTo>
                    <a:pt x="48943" y="78996"/>
                    <a:pt x="48514" y="73414"/>
                    <a:pt x="51519" y="69980"/>
                  </a:cubicBezTo>
                  <a:moveTo>
                    <a:pt x="159709" y="136096"/>
                  </a:moveTo>
                  <a:cubicBezTo>
                    <a:pt x="155845" y="139101"/>
                    <a:pt x="150693" y="138242"/>
                    <a:pt x="147687" y="134378"/>
                  </a:cubicBezTo>
                  <a:cubicBezTo>
                    <a:pt x="138242" y="121928"/>
                    <a:pt x="123216" y="115488"/>
                    <a:pt x="107760" y="117635"/>
                  </a:cubicBezTo>
                  <a:cubicBezTo>
                    <a:pt x="92305" y="119352"/>
                    <a:pt x="79425" y="129656"/>
                    <a:pt x="73414" y="143824"/>
                  </a:cubicBezTo>
                  <a:cubicBezTo>
                    <a:pt x="72126" y="147258"/>
                    <a:pt x="68692" y="148975"/>
                    <a:pt x="65687" y="148975"/>
                  </a:cubicBezTo>
                  <a:cubicBezTo>
                    <a:pt x="64399" y="148975"/>
                    <a:pt x="63540" y="148546"/>
                    <a:pt x="62252" y="148117"/>
                  </a:cubicBezTo>
                  <a:cubicBezTo>
                    <a:pt x="57959" y="146399"/>
                    <a:pt x="55812" y="141248"/>
                    <a:pt x="57529" y="136954"/>
                  </a:cubicBezTo>
                  <a:cubicBezTo>
                    <a:pt x="66116" y="117205"/>
                    <a:pt x="84577" y="103038"/>
                    <a:pt x="105614" y="100462"/>
                  </a:cubicBezTo>
                  <a:cubicBezTo>
                    <a:pt x="127080" y="97886"/>
                    <a:pt x="148117" y="106902"/>
                    <a:pt x="161426" y="124075"/>
                  </a:cubicBezTo>
                  <a:cubicBezTo>
                    <a:pt x="164431" y="127939"/>
                    <a:pt x="163572" y="133520"/>
                    <a:pt x="159709" y="136096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F1C848B-6811-41EA-9698-AF8676B689DE}"/>
                </a:ext>
              </a:extLst>
            </p:cNvPr>
            <p:cNvSpPr/>
            <p:nvPr/>
          </p:nvSpPr>
          <p:spPr>
            <a:xfrm>
              <a:off x="11051953" y="3720374"/>
              <a:ext cx="196666" cy="197454"/>
            </a:xfrm>
            <a:custGeom>
              <a:avLst/>
              <a:gdLst>
                <a:gd name="connsiteX0" fmla="*/ 9052 w 196666"/>
                <a:gd name="connsiteY0" fmla="*/ 0 h 197454"/>
                <a:gd name="connsiteX1" fmla="*/ 465 w 196666"/>
                <a:gd name="connsiteY1" fmla="*/ 94022 h 197454"/>
                <a:gd name="connsiteX2" fmla="*/ 85472 w 196666"/>
                <a:gd name="connsiteY2" fmla="*/ 197060 h 197454"/>
                <a:gd name="connsiteX3" fmla="*/ 188080 w 196666"/>
                <a:gd name="connsiteY3" fmla="*/ 111624 h 197454"/>
                <a:gd name="connsiteX4" fmla="*/ 196667 w 196666"/>
                <a:gd name="connsiteY4" fmla="*/ 17602 h 197454"/>
                <a:gd name="connsiteX5" fmla="*/ 9052 w 196666"/>
                <a:gd name="connsiteY5" fmla="*/ 0 h 197454"/>
                <a:gd name="connsiteX6" fmla="*/ 51555 w 196666"/>
                <a:gd name="connsiteY6" fmla="*/ 52378 h 197454"/>
                <a:gd name="connsiteX7" fmla="*/ 75168 w 196666"/>
                <a:gd name="connsiteY7" fmla="*/ 54524 h 197454"/>
                <a:gd name="connsiteX8" fmla="*/ 82896 w 196666"/>
                <a:gd name="connsiteY8" fmla="*/ 63969 h 197454"/>
                <a:gd name="connsiteX9" fmla="*/ 74309 w 196666"/>
                <a:gd name="connsiteY9" fmla="*/ 71697 h 197454"/>
                <a:gd name="connsiteX10" fmla="*/ 73451 w 196666"/>
                <a:gd name="connsiteY10" fmla="*/ 71697 h 197454"/>
                <a:gd name="connsiteX11" fmla="*/ 49838 w 196666"/>
                <a:gd name="connsiteY11" fmla="*/ 69550 h 197454"/>
                <a:gd name="connsiteX12" fmla="*/ 42110 w 196666"/>
                <a:gd name="connsiteY12" fmla="*/ 60105 h 197454"/>
                <a:gd name="connsiteX13" fmla="*/ 51555 w 196666"/>
                <a:gd name="connsiteY13" fmla="*/ 52378 h 197454"/>
                <a:gd name="connsiteX14" fmla="*/ 143860 w 196666"/>
                <a:gd name="connsiteY14" fmla="*/ 135666 h 197454"/>
                <a:gd name="connsiteX15" fmla="*/ 94487 w 196666"/>
                <a:gd name="connsiteY15" fmla="*/ 161426 h 197454"/>
                <a:gd name="connsiteX16" fmla="*/ 88906 w 196666"/>
                <a:gd name="connsiteY16" fmla="*/ 160996 h 197454"/>
                <a:gd name="connsiteX17" fmla="*/ 39534 w 196666"/>
                <a:gd name="connsiteY17" fmla="*/ 126221 h 197454"/>
                <a:gd name="connsiteX18" fmla="*/ 43827 w 196666"/>
                <a:gd name="connsiteY18" fmla="*/ 114630 h 197454"/>
                <a:gd name="connsiteX19" fmla="*/ 55419 w 196666"/>
                <a:gd name="connsiteY19" fmla="*/ 118923 h 197454"/>
                <a:gd name="connsiteX20" fmla="*/ 90624 w 196666"/>
                <a:gd name="connsiteY20" fmla="*/ 143824 h 197454"/>
                <a:gd name="connsiteX21" fmla="*/ 130121 w 196666"/>
                <a:gd name="connsiteY21" fmla="*/ 125792 h 197454"/>
                <a:gd name="connsiteX22" fmla="*/ 142142 w 196666"/>
                <a:gd name="connsiteY22" fmla="*/ 123645 h 197454"/>
                <a:gd name="connsiteX23" fmla="*/ 143860 w 196666"/>
                <a:gd name="connsiteY23" fmla="*/ 135666 h 197454"/>
                <a:gd name="connsiteX24" fmla="*/ 144718 w 196666"/>
                <a:gd name="connsiteY24" fmla="*/ 78137 h 197454"/>
                <a:gd name="connsiteX25" fmla="*/ 143860 w 196666"/>
                <a:gd name="connsiteY25" fmla="*/ 78137 h 197454"/>
                <a:gd name="connsiteX26" fmla="*/ 120247 w 196666"/>
                <a:gd name="connsiteY26" fmla="*/ 75990 h 197454"/>
                <a:gd name="connsiteX27" fmla="*/ 112519 w 196666"/>
                <a:gd name="connsiteY27" fmla="*/ 66545 h 197454"/>
                <a:gd name="connsiteX28" fmla="*/ 121964 w 196666"/>
                <a:gd name="connsiteY28" fmla="*/ 58817 h 197454"/>
                <a:gd name="connsiteX29" fmla="*/ 145577 w 196666"/>
                <a:gd name="connsiteY29" fmla="*/ 60964 h 197454"/>
                <a:gd name="connsiteX30" fmla="*/ 153305 w 196666"/>
                <a:gd name="connsiteY30" fmla="*/ 70409 h 197454"/>
                <a:gd name="connsiteX31" fmla="*/ 144718 w 196666"/>
                <a:gd name="connsiteY31" fmla="*/ 78137 h 19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96666" h="197454">
                  <a:moveTo>
                    <a:pt x="9052" y="0"/>
                  </a:moveTo>
                  <a:lnTo>
                    <a:pt x="465" y="94022"/>
                  </a:lnTo>
                  <a:cubicBezTo>
                    <a:pt x="-4686" y="145970"/>
                    <a:pt x="33523" y="192337"/>
                    <a:pt x="85472" y="197060"/>
                  </a:cubicBezTo>
                  <a:cubicBezTo>
                    <a:pt x="137420" y="201782"/>
                    <a:pt x="183358" y="163572"/>
                    <a:pt x="188080" y="111624"/>
                  </a:cubicBezTo>
                  <a:lnTo>
                    <a:pt x="196667" y="17602"/>
                  </a:lnTo>
                  <a:lnTo>
                    <a:pt x="9052" y="0"/>
                  </a:lnTo>
                  <a:close/>
                  <a:moveTo>
                    <a:pt x="51555" y="52378"/>
                  </a:moveTo>
                  <a:lnTo>
                    <a:pt x="75168" y="54524"/>
                  </a:lnTo>
                  <a:cubicBezTo>
                    <a:pt x="79890" y="54953"/>
                    <a:pt x="83325" y="59247"/>
                    <a:pt x="82896" y="63969"/>
                  </a:cubicBezTo>
                  <a:cubicBezTo>
                    <a:pt x="82466" y="68263"/>
                    <a:pt x="78602" y="71697"/>
                    <a:pt x="74309" y="71697"/>
                  </a:cubicBezTo>
                  <a:cubicBezTo>
                    <a:pt x="73880" y="71697"/>
                    <a:pt x="73880" y="71697"/>
                    <a:pt x="73451" y="71697"/>
                  </a:cubicBezTo>
                  <a:lnTo>
                    <a:pt x="49838" y="69550"/>
                  </a:lnTo>
                  <a:cubicBezTo>
                    <a:pt x="45115" y="69121"/>
                    <a:pt x="41681" y="64828"/>
                    <a:pt x="42110" y="60105"/>
                  </a:cubicBezTo>
                  <a:cubicBezTo>
                    <a:pt x="42539" y="55383"/>
                    <a:pt x="46832" y="51948"/>
                    <a:pt x="51555" y="52378"/>
                  </a:cubicBezTo>
                  <a:moveTo>
                    <a:pt x="143860" y="135666"/>
                  </a:moveTo>
                  <a:cubicBezTo>
                    <a:pt x="132268" y="151551"/>
                    <a:pt x="113807" y="161426"/>
                    <a:pt x="94487" y="161426"/>
                  </a:cubicBezTo>
                  <a:cubicBezTo>
                    <a:pt x="92770" y="161426"/>
                    <a:pt x="90624" y="161426"/>
                    <a:pt x="88906" y="160996"/>
                  </a:cubicBezTo>
                  <a:cubicBezTo>
                    <a:pt x="67440" y="158850"/>
                    <a:pt x="48550" y="145541"/>
                    <a:pt x="39534" y="126221"/>
                  </a:cubicBezTo>
                  <a:cubicBezTo>
                    <a:pt x="37387" y="121928"/>
                    <a:pt x="39534" y="116776"/>
                    <a:pt x="43827" y="114630"/>
                  </a:cubicBezTo>
                  <a:cubicBezTo>
                    <a:pt x="48120" y="112483"/>
                    <a:pt x="53272" y="114630"/>
                    <a:pt x="55419" y="118923"/>
                  </a:cubicBezTo>
                  <a:cubicBezTo>
                    <a:pt x="61859" y="133090"/>
                    <a:pt x="75597" y="142536"/>
                    <a:pt x="90624" y="143824"/>
                  </a:cubicBezTo>
                  <a:cubicBezTo>
                    <a:pt x="106079" y="145112"/>
                    <a:pt x="121106" y="138242"/>
                    <a:pt x="130121" y="125792"/>
                  </a:cubicBezTo>
                  <a:cubicBezTo>
                    <a:pt x="132697" y="121928"/>
                    <a:pt x="138278" y="121069"/>
                    <a:pt x="142142" y="123645"/>
                  </a:cubicBezTo>
                  <a:cubicBezTo>
                    <a:pt x="145577" y="126221"/>
                    <a:pt x="146436" y="131802"/>
                    <a:pt x="143860" y="135666"/>
                  </a:cubicBezTo>
                  <a:moveTo>
                    <a:pt x="144718" y="78137"/>
                  </a:moveTo>
                  <a:cubicBezTo>
                    <a:pt x="144289" y="78137"/>
                    <a:pt x="144289" y="78137"/>
                    <a:pt x="143860" y="78137"/>
                  </a:cubicBezTo>
                  <a:lnTo>
                    <a:pt x="120247" y="75990"/>
                  </a:lnTo>
                  <a:cubicBezTo>
                    <a:pt x="115524" y="75561"/>
                    <a:pt x="112090" y="71268"/>
                    <a:pt x="112519" y="66545"/>
                  </a:cubicBezTo>
                  <a:cubicBezTo>
                    <a:pt x="112948" y="61823"/>
                    <a:pt x="117242" y="58388"/>
                    <a:pt x="121964" y="58817"/>
                  </a:cubicBezTo>
                  <a:lnTo>
                    <a:pt x="145577" y="60964"/>
                  </a:lnTo>
                  <a:cubicBezTo>
                    <a:pt x="150300" y="61393"/>
                    <a:pt x="153734" y="65687"/>
                    <a:pt x="153305" y="70409"/>
                  </a:cubicBezTo>
                  <a:cubicBezTo>
                    <a:pt x="152875" y="74702"/>
                    <a:pt x="149012" y="78137"/>
                    <a:pt x="144718" y="781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9" name="Graphic 115" descr="Shopping bag">
            <a:extLst>
              <a:ext uri="{FF2B5EF4-FFF2-40B4-BE49-F238E27FC236}">
                <a16:creationId xmlns:a16="http://schemas.microsoft.com/office/drawing/2014/main" id="{07461FA8-0201-41C3-A842-02D2C6864BFD}"/>
              </a:ext>
            </a:extLst>
          </p:cNvPr>
          <p:cNvSpPr/>
          <p:nvPr/>
        </p:nvSpPr>
        <p:spPr>
          <a:xfrm>
            <a:off x="10940348" y="2499398"/>
            <a:ext cx="274409" cy="377805"/>
          </a:xfrm>
          <a:custGeom>
            <a:avLst/>
            <a:gdLst>
              <a:gd name="connsiteX0" fmla="*/ 224124 w 274409"/>
              <a:gd name="connsiteY0" fmla="*/ 340025 h 377805"/>
              <a:gd name="connsiteX1" fmla="*/ 235716 w 274409"/>
              <a:gd name="connsiteY1" fmla="*/ 157133 h 377805"/>
              <a:gd name="connsiteX2" fmla="*/ 247737 w 274409"/>
              <a:gd name="connsiteY2" fmla="*/ 316412 h 377805"/>
              <a:gd name="connsiteX3" fmla="*/ 224124 w 274409"/>
              <a:gd name="connsiteY3" fmla="*/ 340025 h 377805"/>
              <a:gd name="connsiteX4" fmla="*/ 197506 w 274409"/>
              <a:gd name="connsiteY4" fmla="*/ 352046 h 377805"/>
              <a:gd name="connsiteX5" fmla="*/ 25776 w 274409"/>
              <a:gd name="connsiteY5" fmla="*/ 352046 h 377805"/>
              <a:gd name="connsiteX6" fmla="*/ 40803 w 274409"/>
              <a:gd name="connsiteY6" fmla="*/ 111624 h 377805"/>
              <a:gd name="connsiteX7" fmla="*/ 59693 w 274409"/>
              <a:gd name="connsiteY7" fmla="*/ 111624 h 377805"/>
              <a:gd name="connsiteX8" fmla="*/ 59693 w 274409"/>
              <a:gd name="connsiteY8" fmla="*/ 145970 h 377805"/>
              <a:gd name="connsiteX9" fmla="*/ 68280 w 274409"/>
              <a:gd name="connsiteY9" fmla="*/ 154557 h 377805"/>
              <a:gd name="connsiteX10" fmla="*/ 76866 w 274409"/>
              <a:gd name="connsiteY10" fmla="*/ 145970 h 377805"/>
              <a:gd name="connsiteX11" fmla="*/ 76866 w 274409"/>
              <a:gd name="connsiteY11" fmla="*/ 111624 h 377805"/>
              <a:gd name="connsiteX12" fmla="*/ 162731 w 274409"/>
              <a:gd name="connsiteY12" fmla="*/ 111624 h 377805"/>
              <a:gd name="connsiteX13" fmla="*/ 162731 w 274409"/>
              <a:gd name="connsiteY13" fmla="*/ 145970 h 377805"/>
              <a:gd name="connsiteX14" fmla="*/ 171317 w 274409"/>
              <a:gd name="connsiteY14" fmla="*/ 154557 h 377805"/>
              <a:gd name="connsiteX15" fmla="*/ 179904 w 274409"/>
              <a:gd name="connsiteY15" fmla="*/ 145970 h 377805"/>
              <a:gd name="connsiteX16" fmla="*/ 179904 w 274409"/>
              <a:gd name="connsiteY16" fmla="*/ 111624 h 377805"/>
              <a:gd name="connsiteX17" fmla="*/ 212532 w 274409"/>
              <a:gd name="connsiteY17" fmla="*/ 111624 h 377805"/>
              <a:gd name="connsiteX18" fmla="*/ 197506 w 274409"/>
              <a:gd name="connsiteY18" fmla="*/ 352046 h 377805"/>
              <a:gd name="connsiteX19" fmla="*/ 76866 w 274409"/>
              <a:gd name="connsiteY19" fmla="*/ 68692 h 377805"/>
              <a:gd name="connsiteX20" fmla="*/ 108207 w 274409"/>
              <a:gd name="connsiteY20" fmla="*/ 27477 h 377805"/>
              <a:gd name="connsiteX21" fmla="*/ 98332 w 274409"/>
              <a:gd name="connsiteY21" fmla="*/ 60105 h 377805"/>
              <a:gd name="connsiteX22" fmla="*/ 98332 w 274409"/>
              <a:gd name="connsiteY22" fmla="*/ 85865 h 377805"/>
              <a:gd name="connsiteX23" fmla="*/ 76866 w 274409"/>
              <a:gd name="connsiteY23" fmla="*/ 85865 h 377805"/>
              <a:gd name="connsiteX24" fmla="*/ 76866 w 274409"/>
              <a:gd name="connsiteY24" fmla="*/ 68692 h 377805"/>
              <a:gd name="connsiteX25" fmla="*/ 130961 w 274409"/>
              <a:gd name="connsiteY25" fmla="*/ 27047 h 377805"/>
              <a:gd name="connsiteX26" fmla="*/ 162731 w 274409"/>
              <a:gd name="connsiteY26" fmla="*/ 68692 h 377805"/>
              <a:gd name="connsiteX27" fmla="*/ 162731 w 274409"/>
              <a:gd name="connsiteY27" fmla="*/ 85865 h 377805"/>
              <a:gd name="connsiteX28" fmla="*/ 115505 w 274409"/>
              <a:gd name="connsiteY28" fmla="*/ 85865 h 377805"/>
              <a:gd name="connsiteX29" fmla="*/ 115505 w 274409"/>
              <a:gd name="connsiteY29" fmla="*/ 60105 h 377805"/>
              <a:gd name="connsiteX30" fmla="*/ 130961 w 274409"/>
              <a:gd name="connsiteY30" fmla="*/ 27047 h 377805"/>
              <a:gd name="connsiteX31" fmla="*/ 158438 w 274409"/>
              <a:gd name="connsiteY31" fmla="*/ 17173 h 377805"/>
              <a:gd name="connsiteX32" fmla="*/ 201370 w 274409"/>
              <a:gd name="connsiteY32" fmla="*/ 60105 h 377805"/>
              <a:gd name="connsiteX33" fmla="*/ 201370 w 274409"/>
              <a:gd name="connsiteY33" fmla="*/ 85865 h 377805"/>
              <a:gd name="connsiteX34" fmla="*/ 179904 w 274409"/>
              <a:gd name="connsiteY34" fmla="*/ 85865 h 377805"/>
              <a:gd name="connsiteX35" fmla="*/ 179904 w 274409"/>
              <a:gd name="connsiteY35" fmla="*/ 68692 h 377805"/>
              <a:gd name="connsiteX36" fmla="*/ 151568 w 274409"/>
              <a:gd name="connsiteY36" fmla="*/ 17602 h 377805"/>
              <a:gd name="connsiteX37" fmla="*/ 158438 w 274409"/>
              <a:gd name="connsiteY37" fmla="*/ 17173 h 377805"/>
              <a:gd name="connsiteX38" fmla="*/ 257182 w 274409"/>
              <a:gd name="connsiteY38" fmla="*/ 102179 h 377805"/>
              <a:gd name="connsiteX39" fmla="*/ 240009 w 274409"/>
              <a:gd name="connsiteY39" fmla="*/ 85865 h 377805"/>
              <a:gd name="connsiteX40" fmla="*/ 221548 w 274409"/>
              <a:gd name="connsiteY40" fmla="*/ 85865 h 377805"/>
              <a:gd name="connsiteX41" fmla="*/ 238721 w 274409"/>
              <a:gd name="connsiteY41" fmla="*/ 100462 h 377805"/>
              <a:gd name="connsiteX42" fmla="*/ 221548 w 274409"/>
              <a:gd name="connsiteY42" fmla="*/ 85865 h 377805"/>
              <a:gd name="connsiteX43" fmla="*/ 218543 w 274409"/>
              <a:gd name="connsiteY43" fmla="*/ 85865 h 377805"/>
              <a:gd name="connsiteX44" fmla="*/ 218543 w 274409"/>
              <a:gd name="connsiteY44" fmla="*/ 60105 h 377805"/>
              <a:gd name="connsiteX45" fmla="*/ 158438 w 274409"/>
              <a:gd name="connsiteY45" fmla="*/ 0 h 377805"/>
              <a:gd name="connsiteX46" fmla="*/ 127097 w 274409"/>
              <a:gd name="connsiteY46" fmla="*/ 9016 h 377805"/>
              <a:gd name="connsiteX47" fmla="*/ 119798 w 274409"/>
              <a:gd name="connsiteY47" fmla="*/ 8586 h 377805"/>
              <a:gd name="connsiteX48" fmla="*/ 59693 w 274409"/>
              <a:gd name="connsiteY48" fmla="*/ 68692 h 377805"/>
              <a:gd name="connsiteX49" fmla="*/ 59693 w 274409"/>
              <a:gd name="connsiteY49" fmla="*/ 85865 h 377805"/>
              <a:gd name="connsiteX50" fmla="*/ 33075 w 274409"/>
              <a:gd name="connsiteY50" fmla="*/ 85865 h 377805"/>
              <a:gd name="connsiteX51" fmla="*/ 15902 w 274409"/>
              <a:gd name="connsiteY51" fmla="*/ 102179 h 377805"/>
              <a:gd name="connsiteX52" fmla="*/ 17 w 274409"/>
              <a:gd name="connsiteY52" fmla="*/ 359774 h 377805"/>
              <a:gd name="connsiteX53" fmla="*/ 17190 w 274409"/>
              <a:gd name="connsiteY53" fmla="*/ 377805 h 377805"/>
              <a:gd name="connsiteX54" fmla="*/ 206093 w 274409"/>
              <a:gd name="connsiteY54" fmla="*/ 377805 h 377805"/>
              <a:gd name="connsiteX55" fmla="*/ 215967 w 274409"/>
              <a:gd name="connsiteY55" fmla="*/ 377805 h 377805"/>
              <a:gd name="connsiteX56" fmla="*/ 228417 w 274409"/>
              <a:gd name="connsiteY56" fmla="*/ 372224 h 377805"/>
              <a:gd name="connsiteX57" fmla="*/ 269203 w 274409"/>
              <a:gd name="connsiteY57" fmla="*/ 331867 h 377805"/>
              <a:gd name="connsiteX58" fmla="*/ 274355 w 274409"/>
              <a:gd name="connsiteY58" fmla="*/ 318558 h 377805"/>
              <a:gd name="connsiteX59" fmla="*/ 257182 w 274409"/>
              <a:gd name="connsiteY59" fmla="*/ 102179 h 37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74409" h="377805">
                <a:moveTo>
                  <a:pt x="224124" y="340025"/>
                </a:moveTo>
                <a:lnTo>
                  <a:pt x="235716" y="157133"/>
                </a:lnTo>
                <a:lnTo>
                  <a:pt x="247737" y="316412"/>
                </a:lnTo>
                <a:lnTo>
                  <a:pt x="224124" y="340025"/>
                </a:lnTo>
                <a:close/>
                <a:moveTo>
                  <a:pt x="197506" y="352046"/>
                </a:moveTo>
                <a:lnTo>
                  <a:pt x="25776" y="352046"/>
                </a:lnTo>
                <a:lnTo>
                  <a:pt x="40803" y="111624"/>
                </a:lnTo>
                <a:lnTo>
                  <a:pt x="59693" y="111624"/>
                </a:lnTo>
                <a:lnTo>
                  <a:pt x="59693" y="145970"/>
                </a:lnTo>
                <a:cubicBezTo>
                  <a:pt x="59693" y="150693"/>
                  <a:pt x="63557" y="154557"/>
                  <a:pt x="68280" y="154557"/>
                </a:cubicBezTo>
                <a:cubicBezTo>
                  <a:pt x="73002" y="154557"/>
                  <a:pt x="76866" y="150693"/>
                  <a:pt x="76866" y="145970"/>
                </a:cubicBezTo>
                <a:lnTo>
                  <a:pt x="76866" y="111624"/>
                </a:lnTo>
                <a:lnTo>
                  <a:pt x="162731" y="111624"/>
                </a:lnTo>
                <a:lnTo>
                  <a:pt x="162731" y="145970"/>
                </a:lnTo>
                <a:cubicBezTo>
                  <a:pt x="162731" y="150693"/>
                  <a:pt x="166595" y="154557"/>
                  <a:pt x="171317" y="154557"/>
                </a:cubicBezTo>
                <a:cubicBezTo>
                  <a:pt x="176040" y="154557"/>
                  <a:pt x="179904" y="150693"/>
                  <a:pt x="179904" y="145970"/>
                </a:cubicBezTo>
                <a:lnTo>
                  <a:pt x="179904" y="111624"/>
                </a:lnTo>
                <a:lnTo>
                  <a:pt x="212532" y="111624"/>
                </a:lnTo>
                <a:lnTo>
                  <a:pt x="197506" y="352046"/>
                </a:lnTo>
                <a:close/>
                <a:moveTo>
                  <a:pt x="76866" y="68692"/>
                </a:moveTo>
                <a:cubicBezTo>
                  <a:pt x="76866" y="48943"/>
                  <a:pt x="90175" y="32629"/>
                  <a:pt x="108207" y="27477"/>
                </a:cubicBezTo>
                <a:cubicBezTo>
                  <a:pt x="101767" y="36922"/>
                  <a:pt x="98332" y="48084"/>
                  <a:pt x="98332" y="60105"/>
                </a:cubicBezTo>
                <a:lnTo>
                  <a:pt x="98332" y="85865"/>
                </a:lnTo>
                <a:lnTo>
                  <a:pt x="76866" y="85865"/>
                </a:lnTo>
                <a:lnTo>
                  <a:pt x="76866" y="68692"/>
                </a:lnTo>
                <a:close/>
                <a:moveTo>
                  <a:pt x="130961" y="27047"/>
                </a:moveTo>
                <a:cubicBezTo>
                  <a:pt x="149422" y="31770"/>
                  <a:pt x="162731" y="48514"/>
                  <a:pt x="162731" y="68692"/>
                </a:cubicBezTo>
                <a:lnTo>
                  <a:pt x="162731" y="85865"/>
                </a:lnTo>
                <a:lnTo>
                  <a:pt x="115505" y="85865"/>
                </a:lnTo>
                <a:lnTo>
                  <a:pt x="115505" y="60105"/>
                </a:lnTo>
                <a:cubicBezTo>
                  <a:pt x="115505" y="46796"/>
                  <a:pt x="121516" y="35205"/>
                  <a:pt x="130961" y="27047"/>
                </a:cubicBezTo>
                <a:close/>
                <a:moveTo>
                  <a:pt x="158438" y="17173"/>
                </a:moveTo>
                <a:cubicBezTo>
                  <a:pt x="182050" y="17173"/>
                  <a:pt x="201370" y="36493"/>
                  <a:pt x="201370" y="60105"/>
                </a:cubicBezTo>
                <a:lnTo>
                  <a:pt x="201370" y="85865"/>
                </a:lnTo>
                <a:lnTo>
                  <a:pt x="179904" y="85865"/>
                </a:lnTo>
                <a:lnTo>
                  <a:pt x="179904" y="68692"/>
                </a:lnTo>
                <a:cubicBezTo>
                  <a:pt x="179904" y="47226"/>
                  <a:pt x="168741" y="28335"/>
                  <a:pt x="151568" y="17602"/>
                </a:cubicBezTo>
                <a:cubicBezTo>
                  <a:pt x="153715" y="17602"/>
                  <a:pt x="156291" y="17173"/>
                  <a:pt x="158438" y="17173"/>
                </a:cubicBezTo>
                <a:close/>
                <a:moveTo>
                  <a:pt x="257182" y="102179"/>
                </a:moveTo>
                <a:cubicBezTo>
                  <a:pt x="256753" y="93163"/>
                  <a:pt x="249025" y="85865"/>
                  <a:pt x="240009" y="85865"/>
                </a:cubicBezTo>
                <a:lnTo>
                  <a:pt x="221548" y="85865"/>
                </a:lnTo>
                <a:cubicBezTo>
                  <a:pt x="230135" y="85865"/>
                  <a:pt x="237433" y="92305"/>
                  <a:pt x="238721" y="100462"/>
                </a:cubicBezTo>
                <a:cubicBezTo>
                  <a:pt x="237433" y="92305"/>
                  <a:pt x="230564" y="85865"/>
                  <a:pt x="221548" y="85865"/>
                </a:cubicBezTo>
                <a:lnTo>
                  <a:pt x="218543" y="85865"/>
                </a:lnTo>
                <a:lnTo>
                  <a:pt x="218543" y="60105"/>
                </a:lnTo>
                <a:cubicBezTo>
                  <a:pt x="218543" y="27047"/>
                  <a:pt x="191496" y="0"/>
                  <a:pt x="158438" y="0"/>
                </a:cubicBezTo>
                <a:cubicBezTo>
                  <a:pt x="146846" y="0"/>
                  <a:pt x="136113" y="3435"/>
                  <a:pt x="127097" y="9016"/>
                </a:cubicBezTo>
                <a:cubicBezTo>
                  <a:pt x="124521" y="8586"/>
                  <a:pt x="122374" y="8586"/>
                  <a:pt x="119798" y="8586"/>
                </a:cubicBezTo>
                <a:cubicBezTo>
                  <a:pt x="86740" y="8586"/>
                  <a:pt x="59693" y="35634"/>
                  <a:pt x="59693" y="68692"/>
                </a:cubicBezTo>
                <a:lnTo>
                  <a:pt x="59693" y="85865"/>
                </a:lnTo>
                <a:lnTo>
                  <a:pt x="33075" y="85865"/>
                </a:lnTo>
                <a:cubicBezTo>
                  <a:pt x="24059" y="85865"/>
                  <a:pt x="16331" y="92734"/>
                  <a:pt x="15902" y="102179"/>
                </a:cubicBezTo>
                <a:lnTo>
                  <a:pt x="17" y="359774"/>
                </a:lnTo>
                <a:cubicBezTo>
                  <a:pt x="-412" y="369648"/>
                  <a:pt x="7316" y="377805"/>
                  <a:pt x="17190" y="377805"/>
                </a:cubicBezTo>
                <a:lnTo>
                  <a:pt x="206093" y="377805"/>
                </a:lnTo>
                <a:lnTo>
                  <a:pt x="215967" y="377805"/>
                </a:lnTo>
                <a:cubicBezTo>
                  <a:pt x="220690" y="377805"/>
                  <a:pt x="225412" y="375658"/>
                  <a:pt x="228417" y="372224"/>
                </a:cubicBezTo>
                <a:lnTo>
                  <a:pt x="269203" y="331867"/>
                </a:lnTo>
                <a:cubicBezTo>
                  <a:pt x="272638" y="328433"/>
                  <a:pt x="274784" y="323281"/>
                  <a:pt x="274355" y="318558"/>
                </a:cubicBezTo>
                <a:lnTo>
                  <a:pt x="257182" y="10217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8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Icon Cloud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3277783-852F-4968-BE12-12A81A147C6C}"/>
              </a:ext>
            </a:extLst>
          </p:cNvPr>
          <p:cNvSpPr/>
          <p:nvPr/>
        </p:nvSpPr>
        <p:spPr>
          <a:xfrm>
            <a:off x="5016832" y="3136849"/>
            <a:ext cx="1133176" cy="11331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1" y="0"/>
                </a:moveTo>
                <a:lnTo>
                  <a:pt x="7749" y="0"/>
                </a:lnTo>
                <a:cubicBezTo>
                  <a:pt x="3481" y="0"/>
                  <a:pt x="0" y="3481"/>
                  <a:pt x="0" y="7749"/>
                </a:cubicBezTo>
                <a:lnTo>
                  <a:pt x="0" y="13851"/>
                </a:lnTo>
                <a:cubicBezTo>
                  <a:pt x="0" y="18119"/>
                  <a:pt x="3481" y="21600"/>
                  <a:pt x="7749" y="21600"/>
                </a:cubicBezTo>
                <a:lnTo>
                  <a:pt x="13851" y="21600"/>
                </a:lnTo>
                <a:cubicBezTo>
                  <a:pt x="18119" y="21600"/>
                  <a:pt x="21600" y="18119"/>
                  <a:pt x="21600" y="13851"/>
                </a:cubicBezTo>
                <a:lnTo>
                  <a:pt x="21600" y="7749"/>
                </a:lnTo>
                <a:cubicBezTo>
                  <a:pt x="21563" y="3481"/>
                  <a:pt x="18081" y="0"/>
                  <a:pt x="1385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AF21221-C2AA-4282-BACA-8221B8698EA7}"/>
              </a:ext>
            </a:extLst>
          </p:cNvPr>
          <p:cNvSpPr/>
          <p:nvPr/>
        </p:nvSpPr>
        <p:spPr>
          <a:xfrm>
            <a:off x="7236045" y="2979738"/>
            <a:ext cx="881795" cy="88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552" y="3464"/>
                  <a:pt x="18088" y="0"/>
                  <a:pt x="1385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C64CEB8F-5F8B-4A84-9394-E14669EEDC05}"/>
              </a:ext>
            </a:extLst>
          </p:cNvPr>
          <p:cNvSpPr/>
          <p:nvPr/>
        </p:nvSpPr>
        <p:spPr>
          <a:xfrm>
            <a:off x="4898999" y="1762117"/>
            <a:ext cx="881795" cy="88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552" y="3512"/>
                  <a:pt x="18088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08F2AC5-8B6B-4A16-BFF3-479C864B9C51}"/>
              </a:ext>
            </a:extLst>
          </p:cNvPr>
          <p:cNvSpPr/>
          <p:nvPr/>
        </p:nvSpPr>
        <p:spPr>
          <a:xfrm>
            <a:off x="5134667" y="4570500"/>
            <a:ext cx="881795" cy="881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512" y="0"/>
                  <a:pt x="0" y="3464"/>
                  <a:pt x="0" y="7745"/>
                </a:cubicBezTo>
                <a:lnTo>
                  <a:pt x="0" y="13855"/>
                </a:lnTo>
                <a:cubicBezTo>
                  <a:pt x="0" y="18088"/>
                  <a:pt x="3464" y="21600"/>
                  <a:pt x="7745" y="21600"/>
                </a:cubicBezTo>
                <a:lnTo>
                  <a:pt x="13855" y="21600"/>
                </a:lnTo>
                <a:cubicBezTo>
                  <a:pt x="18088" y="21600"/>
                  <a:pt x="21600" y="18136"/>
                  <a:pt x="21600" y="13855"/>
                </a:cubicBezTo>
                <a:lnTo>
                  <a:pt x="21600" y="7745"/>
                </a:lnTo>
                <a:cubicBezTo>
                  <a:pt x="21600" y="3464"/>
                  <a:pt x="18136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C83973D-9D53-41F6-B6C9-D533961AAB05}"/>
              </a:ext>
            </a:extLst>
          </p:cNvPr>
          <p:cNvSpPr/>
          <p:nvPr/>
        </p:nvSpPr>
        <p:spPr>
          <a:xfrm>
            <a:off x="5822032" y="1487169"/>
            <a:ext cx="712899" cy="712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089" y="0"/>
                  <a:pt x="1386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4E110068-DAED-4FED-9399-B89946A76F03}"/>
              </a:ext>
            </a:extLst>
          </p:cNvPr>
          <p:cNvSpPr/>
          <p:nvPr/>
        </p:nvSpPr>
        <p:spPr>
          <a:xfrm>
            <a:off x="4388382" y="4118801"/>
            <a:ext cx="712899" cy="712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149" y="0"/>
                  <a:pt x="1386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B45ACAA-6DC9-414E-B970-566C8497B7D2}"/>
              </a:ext>
            </a:extLst>
          </p:cNvPr>
          <p:cNvSpPr/>
          <p:nvPr/>
        </p:nvSpPr>
        <p:spPr>
          <a:xfrm>
            <a:off x="7020014" y="2154896"/>
            <a:ext cx="712899" cy="712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451" y="0"/>
                  <a:pt x="0" y="3511"/>
                  <a:pt x="0" y="7736"/>
                </a:cubicBezTo>
                <a:lnTo>
                  <a:pt x="0" y="13864"/>
                </a:lnTo>
                <a:cubicBezTo>
                  <a:pt x="0" y="18149"/>
                  <a:pt x="3511" y="21600"/>
                  <a:pt x="7736" y="21600"/>
                </a:cubicBezTo>
                <a:lnTo>
                  <a:pt x="13864" y="21600"/>
                </a:lnTo>
                <a:cubicBezTo>
                  <a:pt x="18149" y="21600"/>
                  <a:pt x="21600" y="18089"/>
                  <a:pt x="21600" y="13864"/>
                </a:cubicBezTo>
                <a:lnTo>
                  <a:pt x="21600" y="7736"/>
                </a:lnTo>
                <a:cubicBezTo>
                  <a:pt x="21600" y="3451"/>
                  <a:pt x="18089" y="0"/>
                  <a:pt x="1386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D72E01E2-BFF1-4442-B0A9-ED2A0A6C4126}"/>
              </a:ext>
            </a:extLst>
          </p:cNvPr>
          <p:cNvSpPr/>
          <p:nvPr/>
        </p:nvSpPr>
        <p:spPr>
          <a:xfrm>
            <a:off x="4074159" y="3392156"/>
            <a:ext cx="630415" cy="630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2" y="0"/>
                </a:moveTo>
                <a:lnTo>
                  <a:pt x="7738" y="0"/>
                </a:lnTo>
                <a:cubicBezTo>
                  <a:pt x="3499" y="0"/>
                  <a:pt x="0" y="3499"/>
                  <a:pt x="0" y="7738"/>
                </a:cubicBezTo>
                <a:lnTo>
                  <a:pt x="0" y="13862"/>
                </a:lnTo>
                <a:cubicBezTo>
                  <a:pt x="0" y="18101"/>
                  <a:pt x="3499" y="21600"/>
                  <a:pt x="7738" y="21600"/>
                </a:cubicBezTo>
                <a:lnTo>
                  <a:pt x="13862" y="21600"/>
                </a:lnTo>
                <a:cubicBezTo>
                  <a:pt x="18101" y="21600"/>
                  <a:pt x="21600" y="18101"/>
                  <a:pt x="21600" y="13862"/>
                </a:cubicBezTo>
                <a:lnTo>
                  <a:pt x="21600" y="7738"/>
                </a:lnTo>
                <a:cubicBezTo>
                  <a:pt x="21600" y="3499"/>
                  <a:pt x="18101" y="0"/>
                  <a:pt x="13862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24C546E4-3124-4D2C-B2C7-8E8A0BF3C6E6}"/>
              </a:ext>
            </a:extLst>
          </p:cNvPr>
          <p:cNvSpPr/>
          <p:nvPr/>
        </p:nvSpPr>
        <p:spPr>
          <a:xfrm>
            <a:off x="6607596" y="1722839"/>
            <a:ext cx="532220" cy="532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9" y="0"/>
                </a:moveTo>
                <a:lnTo>
                  <a:pt x="7731" y="0"/>
                </a:lnTo>
                <a:cubicBezTo>
                  <a:pt x="3507" y="0"/>
                  <a:pt x="0" y="3507"/>
                  <a:pt x="0" y="7731"/>
                </a:cubicBezTo>
                <a:lnTo>
                  <a:pt x="0" y="13869"/>
                </a:lnTo>
                <a:cubicBezTo>
                  <a:pt x="0" y="18093"/>
                  <a:pt x="3507" y="21600"/>
                  <a:pt x="7731" y="21600"/>
                </a:cubicBezTo>
                <a:lnTo>
                  <a:pt x="13869" y="21600"/>
                </a:lnTo>
                <a:cubicBezTo>
                  <a:pt x="18093" y="21600"/>
                  <a:pt x="21600" y="18093"/>
                  <a:pt x="21600" y="13869"/>
                </a:cubicBezTo>
                <a:lnTo>
                  <a:pt x="21600" y="7731"/>
                </a:lnTo>
                <a:cubicBezTo>
                  <a:pt x="21600" y="3427"/>
                  <a:pt x="18093" y="0"/>
                  <a:pt x="1386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8901838C-5021-4BBA-BC35-4CB5B68EB048}"/>
              </a:ext>
            </a:extLst>
          </p:cNvPr>
          <p:cNvSpPr/>
          <p:nvPr/>
        </p:nvSpPr>
        <p:spPr>
          <a:xfrm>
            <a:off x="7314601" y="4059884"/>
            <a:ext cx="597027" cy="5970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482" y="0"/>
                  <a:pt x="0" y="3482"/>
                  <a:pt x="0" y="7745"/>
                </a:cubicBezTo>
                <a:lnTo>
                  <a:pt x="0" y="13855"/>
                </a:lnTo>
                <a:cubicBezTo>
                  <a:pt x="0" y="18118"/>
                  <a:pt x="3482" y="21600"/>
                  <a:pt x="7745" y="21600"/>
                </a:cubicBezTo>
                <a:lnTo>
                  <a:pt x="13855" y="21600"/>
                </a:lnTo>
                <a:cubicBezTo>
                  <a:pt x="18118" y="21600"/>
                  <a:pt x="21600" y="18118"/>
                  <a:pt x="21600" y="13855"/>
                </a:cubicBezTo>
                <a:lnTo>
                  <a:pt x="21600" y="7745"/>
                </a:lnTo>
                <a:cubicBezTo>
                  <a:pt x="21600" y="3482"/>
                  <a:pt x="18118" y="0"/>
                  <a:pt x="13855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Shape">
            <a:extLst>
              <a:ext uri="{FF2B5EF4-FFF2-40B4-BE49-F238E27FC236}">
                <a16:creationId xmlns:a16="http://schemas.microsoft.com/office/drawing/2014/main" id="{5C3DD026-C41F-470F-9FDE-BF2D94C3D301}"/>
              </a:ext>
            </a:extLst>
          </p:cNvPr>
          <p:cNvSpPr/>
          <p:nvPr/>
        </p:nvSpPr>
        <p:spPr>
          <a:xfrm>
            <a:off x="6195176" y="2331649"/>
            <a:ext cx="597027" cy="597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5" y="0"/>
                </a:moveTo>
                <a:lnTo>
                  <a:pt x="7745" y="0"/>
                </a:lnTo>
                <a:cubicBezTo>
                  <a:pt x="3482" y="0"/>
                  <a:pt x="0" y="3482"/>
                  <a:pt x="0" y="7745"/>
                </a:cubicBezTo>
                <a:lnTo>
                  <a:pt x="0" y="13855"/>
                </a:lnTo>
                <a:cubicBezTo>
                  <a:pt x="0" y="18118"/>
                  <a:pt x="3482" y="21600"/>
                  <a:pt x="7745" y="21600"/>
                </a:cubicBezTo>
                <a:lnTo>
                  <a:pt x="13855" y="21600"/>
                </a:lnTo>
                <a:cubicBezTo>
                  <a:pt x="18118" y="21600"/>
                  <a:pt x="21600" y="18118"/>
                  <a:pt x="21600" y="13855"/>
                </a:cubicBezTo>
                <a:lnTo>
                  <a:pt x="21600" y="7745"/>
                </a:lnTo>
                <a:cubicBezTo>
                  <a:pt x="21600" y="3482"/>
                  <a:pt x="18118" y="0"/>
                  <a:pt x="13855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143EB7D5-EB2A-47B6-A743-C30CF62441C0}"/>
              </a:ext>
            </a:extLst>
          </p:cNvPr>
          <p:cNvSpPr/>
          <p:nvPr/>
        </p:nvSpPr>
        <p:spPr>
          <a:xfrm>
            <a:off x="6077340" y="5140031"/>
            <a:ext cx="422241" cy="42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516" y="0"/>
                  <a:pt x="0" y="3516"/>
                  <a:pt x="0" y="7736"/>
                </a:cubicBezTo>
                <a:lnTo>
                  <a:pt x="0" y="13864"/>
                </a:lnTo>
                <a:cubicBezTo>
                  <a:pt x="0" y="18084"/>
                  <a:pt x="3516" y="21600"/>
                  <a:pt x="7736" y="21600"/>
                </a:cubicBezTo>
                <a:lnTo>
                  <a:pt x="13864" y="21600"/>
                </a:lnTo>
                <a:cubicBezTo>
                  <a:pt x="18084" y="21600"/>
                  <a:pt x="21600" y="18084"/>
                  <a:pt x="21600" y="13864"/>
                </a:cubicBezTo>
                <a:lnTo>
                  <a:pt x="21600" y="7736"/>
                </a:lnTo>
                <a:cubicBezTo>
                  <a:pt x="21600" y="3516"/>
                  <a:pt x="18084" y="0"/>
                  <a:pt x="1386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Shape">
            <a:extLst>
              <a:ext uri="{FF2B5EF4-FFF2-40B4-BE49-F238E27FC236}">
                <a16:creationId xmlns:a16="http://schemas.microsoft.com/office/drawing/2014/main" id="{B3F1B501-8408-430C-AAFF-E525CFF93FFE}"/>
              </a:ext>
            </a:extLst>
          </p:cNvPr>
          <p:cNvSpPr/>
          <p:nvPr/>
        </p:nvSpPr>
        <p:spPr>
          <a:xfrm>
            <a:off x="5861311" y="4275915"/>
            <a:ext cx="333865" cy="333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49" y="0"/>
                </a:moveTo>
                <a:lnTo>
                  <a:pt x="7751" y="0"/>
                </a:lnTo>
                <a:cubicBezTo>
                  <a:pt x="343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58" y="21600"/>
                  <a:pt x="7751" y="21600"/>
                </a:cubicBezTo>
                <a:lnTo>
                  <a:pt x="13849" y="21600"/>
                </a:lnTo>
                <a:cubicBezTo>
                  <a:pt x="18169" y="21600"/>
                  <a:pt x="21600" y="18042"/>
                  <a:pt x="21600" y="13849"/>
                </a:cubicBezTo>
                <a:lnTo>
                  <a:pt x="21600" y="7751"/>
                </a:lnTo>
                <a:cubicBezTo>
                  <a:pt x="21600" y="3431"/>
                  <a:pt x="18042" y="0"/>
                  <a:pt x="13849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">
            <a:extLst>
              <a:ext uri="{FF2B5EF4-FFF2-40B4-BE49-F238E27FC236}">
                <a16:creationId xmlns:a16="http://schemas.microsoft.com/office/drawing/2014/main" id="{53141C25-4BCF-4B9F-9208-83A916774B88}"/>
              </a:ext>
            </a:extLst>
          </p:cNvPr>
          <p:cNvSpPr/>
          <p:nvPr/>
        </p:nvSpPr>
        <p:spPr>
          <a:xfrm>
            <a:off x="5134666" y="2744068"/>
            <a:ext cx="333865" cy="3338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49" y="0"/>
                </a:moveTo>
                <a:lnTo>
                  <a:pt x="7751" y="0"/>
                </a:lnTo>
                <a:cubicBezTo>
                  <a:pt x="343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58" y="21600"/>
                  <a:pt x="7751" y="21600"/>
                </a:cubicBezTo>
                <a:lnTo>
                  <a:pt x="13849" y="21600"/>
                </a:lnTo>
                <a:cubicBezTo>
                  <a:pt x="18169" y="21600"/>
                  <a:pt x="21600" y="18042"/>
                  <a:pt x="21600" y="13849"/>
                </a:cubicBezTo>
                <a:lnTo>
                  <a:pt x="21600" y="7751"/>
                </a:lnTo>
                <a:cubicBezTo>
                  <a:pt x="21600" y="3431"/>
                  <a:pt x="18042" y="0"/>
                  <a:pt x="1384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">
            <a:extLst>
              <a:ext uri="{FF2B5EF4-FFF2-40B4-BE49-F238E27FC236}">
                <a16:creationId xmlns:a16="http://schemas.microsoft.com/office/drawing/2014/main" id="{87640D26-45F7-43D8-868F-0B97EC997852}"/>
              </a:ext>
            </a:extLst>
          </p:cNvPr>
          <p:cNvSpPr/>
          <p:nvPr/>
        </p:nvSpPr>
        <p:spPr>
          <a:xfrm>
            <a:off x="7020014" y="3784939"/>
            <a:ext cx="333918" cy="3338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7" h="21600" extrusionOk="0">
                <a:moveTo>
                  <a:pt x="13768" y="0"/>
                </a:moveTo>
                <a:lnTo>
                  <a:pt x="7705" y="0"/>
                </a:lnTo>
                <a:cubicBezTo>
                  <a:pt x="3411" y="0"/>
                  <a:pt x="0" y="3558"/>
                  <a:pt x="0" y="7751"/>
                </a:cubicBezTo>
                <a:lnTo>
                  <a:pt x="0" y="13849"/>
                </a:lnTo>
                <a:cubicBezTo>
                  <a:pt x="0" y="18169"/>
                  <a:pt x="3537" y="21600"/>
                  <a:pt x="7705" y="21600"/>
                </a:cubicBezTo>
                <a:lnTo>
                  <a:pt x="13768" y="21600"/>
                </a:lnTo>
                <a:cubicBezTo>
                  <a:pt x="18063" y="21600"/>
                  <a:pt x="21474" y="18042"/>
                  <a:pt x="21474" y="13849"/>
                </a:cubicBezTo>
                <a:lnTo>
                  <a:pt x="21474" y="7751"/>
                </a:lnTo>
                <a:cubicBezTo>
                  <a:pt x="21600" y="3558"/>
                  <a:pt x="18063" y="0"/>
                  <a:pt x="1376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Shape">
            <a:extLst>
              <a:ext uri="{FF2B5EF4-FFF2-40B4-BE49-F238E27FC236}">
                <a16:creationId xmlns:a16="http://schemas.microsoft.com/office/drawing/2014/main" id="{D4D23B20-3749-4CAC-B804-3A6B8D5E2DA3}"/>
              </a:ext>
            </a:extLst>
          </p:cNvPr>
          <p:cNvSpPr/>
          <p:nvPr/>
        </p:nvSpPr>
        <p:spPr>
          <a:xfrm>
            <a:off x="4741887" y="3824217"/>
            <a:ext cx="235669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600"/>
                  <a:pt x="18180" y="0"/>
                  <a:pt x="1386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Shape">
            <a:extLst>
              <a:ext uri="{FF2B5EF4-FFF2-40B4-BE49-F238E27FC236}">
                <a16:creationId xmlns:a16="http://schemas.microsoft.com/office/drawing/2014/main" id="{B90CD2EC-5033-4955-B76C-AADEC6D53405}"/>
              </a:ext>
            </a:extLst>
          </p:cNvPr>
          <p:cNvSpPr/>
          <p:nvPr/>
        </p:nvSpPr>
        <p:spPr>
          <a:xfrm>
            <a:off x="5173946" y="4295554"/>
            <a:ext cx="235669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420"/>
                  <a:pt x="18180" y="0"/>
                  <a:pt x="13860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">
            <a:extLst>
              <a:ext uri="{FF2B5EF4-FFF2-40B4-BE49-F238E27FC236}">
                <a16:creationId xmlns:a16="http://schemas.microsoft.com/office/drawing/2014/main" id="{5075C515-4197-46D3-8F35-952C94ABC79C}"/>
              </a:ext>
            </a:extLst>
          </p:cNvPr>
          <p:cNvSpPr/>
          <p:nvPr/>
        </p:nvSpPr>
        <p:spPr>
          <a:xfrm>
            <a:off x="6234454" y="3411797"/>
            <a:ext cx="235740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3745" y="0"/>
                </a:moveTo>
                <a:lnTo>
                  <a:pt x="7676" y="0"/>
                </a:lnTo>
                <a:cubicBezTo>
                  <a:pt x="3392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570" y="21600"/>
                  <a:pt x="7676" y="21600"/>
                </a:cubicBezTo>
                <a:lnTo>
                  <a:pt x="13745" y="21600"/>
                </a:lnTo>
                <a:cubicBezTo>
                  <a:pt x="18030" y="21600"/>
                  <a:pt x="21421" y="18000"/>
                  <a:pt x="21421" y="13860"/>
                </a:cubicBezTo>
                <a:lnTo>
                  <a:pt x="21421" y="7740"/>
                </a:lnTo>
                <a:cubicBezTo>
                  <a:pt x="21600" y="3600"/>
                  <a:pt x="18030" y="0"/>
                  <a:pt x="13745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1" name="Shape">
            <a:extLst>
              <a:ext uri="{FF2B5EF4-FFF2-40B4-BE49-F238E27FC236}">
                <a16:creationId xmlns:a16="http://schemas.microsoft.com/office/drawing/2014/main" id="{258315A8-86E1-434B-A63F-F9120D8B513B}"/>
              </a:ext>
            </a:extLst>
          </p:cNvPr>
          <p:cNvSpPr/>
          <p:nvPr/>
        </p:nvSpPr>
        <p:spPr>
          <a:xfrm>
            <a:off x="6843263" y="2744068"/>
            <a:ext cx="212105" cy="2121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0" y="0"/>
                </a:moveTo>
                <a:lnTo>
                  <a:pt x="7800" y="0"/>
                </a:lnTo>
                <a:cubicBezTo>
                  <a:pt x="3600" y="0"/>
                  <a:pt x="0" y="3400"/>
                  <a:pt x="0" y="7800"/>
                </a:cubicBezTo>
                <a:lnTo>
                  <a:pt x="0" y="13800"/>
                </a:lnTo>
                <a:cubicBezTo>
                  <a:pt x="0" y="18000"/>
                  <a:pt x="3400" y="21600"/>
                  <a:pt x="7800" y="21600"/>
                </a:cubicBezTo>
                <a:lnTo>
                  <a:pt x="13800" y="21600"/>
                </a:lnTo>
                <a:cubicBezTo>
                  <a:pt x="18000" y="21600"/>
                  <a:pt x="21600" y="18200"/>
                  <a:pt x="21600" y="13800"/>
                </a:cubicBezTo>
                <a:lnTo>
                  <a:pt x="21600" y="7800"/>
                </a:lnTo>
                <a:cubicBezTo>
                  <a:pt x="21600" y="3600"/>
                  <a:pt x="18200" y="0"/>
                  <a:pt x="1380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F8A47D94-F12F-43C1-8BB1-8148D7F6AB66}"/>
              </a:ext>
            </a:extLst>
          </p:cNvPr>
          <p:cNvSpPr/>
          <p:nvPr/>
        </p:nvSpPr>
        <p:spPr>
          <a:xfrm>
            <a:off x="7746659" y="2744068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113DDA1C-6114-48DB-BA34-6C850D7704EE}"/>
              </a:ext>
            </a:extLst>
          </p:cNvPr>
          <p:cNvSpPr/>
          <p:nvPr/>
        </p:nvSpPr>
        <p:spPr>
          <a:xfrm>
            <a:off x="7098570" y="2920819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D48A9A9A-7767-4DA6-8ED7-041BB1B785E9}"/>
              </a:ext>
            </a:extLst>
          </p:cNvPr>
          <p:cNvSpPr/>
          <p:nvPr/>
        </p:nvSpPr>
        <p:spPr>
          <a:xfrm>
            <a:off x="7844854" y="3922410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E9A51C68-F162-4C9E-9017-FF9769AF8511}"/>
              </a:ext>
            </a:extLst>
          </p:cNvPr>
          <p:cNvSpPr/>
          <p:nvPr/>
        </p:nvSpPr>
        <p:spPr>
          <a:xfrm>
            <a:off x="7353878" y="4727611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D9B4720F-CEAB-4A7C-AA14-D8B3CE203100}"/>
              </a:ext>
            </a:extLst>
          </p:cNvPr>
          <p:cNvSpPr/>
          <p:nvPr/>
        </p:nvSpPr>
        <p:spPr>
          <a:xfrm>
            <a:off x="4840080" y="4884723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49DC2227-834F-413A-A73B-0ACADD9182EF}"/>
              </a:ext>
            </a:extLst>
          </p:cNvPr>
          <p:cNvSpPr/>
          <p:nvPr/>
        </p:nvSpPr>
        <p:spPr>
          <a:xfrm>
            <a:off x="4231270" y="4079523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C9471E7E-F832-4D61-B1F2-9B7D4B7D4041}"/>
              </a:ext>
            </a:extLst>
          </p:cNvPr>
          <p:cNvSpPr/>
          <p:nvPr/>
        </p:nvSpPr>
        <p:spPr>
          <a:xfrm>
            <a:off x="4093796" y="3156488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287"/>
                  <a:pt x="18078" y="0"/>
                  <a:pt x="1385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CC837F79-763B-4180-B6DC-544F5D09567D}"/>
              </a:ext>
            </a:extLst>
          </p:cNvPr>
          <p:cNvSpPr/>
          <p:nvPr/>
        </p:nvSpPr>
        <p:spPr>
          <a:xfrm>
            <a:off x="4565134" y="2194175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4705981C-7F6F-47DF-8451-26B423526F42}"/>
              </a:ext>
            </a:extLst>
          </p:cNvPr>
          <p:cNvSpPr/>
          <p:nvPr/>
        </p:nvSpPr>
        <p:spPr>
          <a:xfrm>
            <a:off x="7236044" y="1938867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365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21791C09-106E-495E-84C9-882625D95636}"/>
              </a:ext>
            </a:extLst>
          </p:cNvPr>
          <p:cNvSpPr/>
          <p:nvPr/>
        </p:nvSpPr>
        <p:spPr>
          <a:xfrm>
            <a:off x="5547086" y="1585364"/>
            <a:ext cx="180681" cy="1806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2" y="0"/>
                </a:moveTo>
                <a:lnTo>
                  <a:pt x="7748" y="0"/>
                </a:lnTo>
                <a:cubicBezTo>
                  <a:pt x="3522" y="0"/>
                  <a:pt x="0" y="3522"/>
                  <a:pt x="0" y="7748"/>
                </a:cubicBezTo>
                <a:lnTo>
                  <a:pt x="0" y="13852"/>
                </a:lnTo>
                <a:cubicBezTo>
                  <a:pt x="0" y="18078"/>
                  <a:pt x="3522" y="21600"/>
                  <a:pt x="7748" y="21600"/>
                </a:cubicBezTo>
                <a:lnTo>
                  <a:pt x="13852" y="21600"/>
                </a:lnTo>
                <a:cubicBezTo>
                  <a:pt x="18078" y="21600"/>
                  <a:pt x="21600" y="18078"/>
                  <a:pt x="21600" y="13852"/>
                </a:cubicBezTo>
                <a:lnTo>
                  <a:pt x="21600" y="7748"/>
                </a:lnTo>
                <a:cubicBezTo>
                  <a:pt x="21600" y="3522"/>
                  <a:pt x="18078" y="0"/>
                  <a:pt x="13852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2" name="Shape">
            <a:extLst>
              <a:ext uri="{FF2B5EF4-FFF2-40B4-BE49-F238E27FC236}">
                <a16:creationId xmlns:a16="http://schemas.microsoft.com/office/drawing/2014/main" id="{09111A0C-33BB-4731-8B91-A553984EFB6F}"/>
              </a:ext>
            </a:extLst>
          </p:cNvPr>
          <p:cNvSpPr/>
          <p:nvPr/>
        </p:nvSpPr>
        <p:spPr>
          <a:xfrm>
            <a:off x="4741887" y="3352880"/>
            <a:ext cx="235669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420"/>
                  <a:pt x="18180" y="0"/>
                  <a:pt x="1386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3" name="Shape">
            <a:extLst>
              <a:ext uri="{FF2B5EF4-FFF2-40B4-BE49-F238E27FC236}">
                <a16:creationId xmlns:a16="http://schemas.microsoft.com/office/drawing/2014/main" id="{08F1D484-71D1-4183-850E-2F7BB15632D7}"/>
              </a:ext>
            </a:extLst>
          </p:cNvPr>
          <p:cNvSpPr/>
          <p:nvPr/>
        </p:nvSpPr>
        <p:spPr>
          <a:xfrm>
            <a:off x="5900590" y="2272732"/>
            <a:ext cx="235669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0" y="0"/>
                </a:moveTo>
                <a:lnTo>
                  <a:pt x="7740" y="0"/>
                </a:lnTo>
                <a:cubicBezTo>
                  <a:pt x="3420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600" y="21600"/>
                  <a:pt x="7740" y="21600"/>
                </a:cubicBezTo>
                <a:lnTo>
                  <a:pt x="13860" y="21600"/>
                </a:lnTo>
                <a:cubicBezTo>
                  <a:pt x="18180" y="21600"/>
                  <a:pt x="21600" y="18000"/>
                  <a:pt x="21600" y="13860"/>
                </a:cubicBezTo>
                <a:lnTo>
                  <a:pt x="21600" y="7740"/>
                </a:lnTo>
                <a:cubicBezTo>
                  <a:pt x="21600" y="3600"/>
                  <a:pt x="18180" y="0"/>
                  <a:pt x="13860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4" name="Shape">
            <a:extLst>
              <a:ext uri="{FF2B5EF4-FFF2-40B4-BE49-F238E27FC236}">
                <a16:creationId xmlns:a16="http://schemas.microsoft.com/office/drawing/2014/main" id="{C3CE6555-4577-4E4D-92B7-6FE1835DCD9B}"/>
              </a:ext>
            </a:extLst>
          </p:cNvPr>
          <p:cNvSpPr/>
          <p:nvPr/>
        </p:nvSpPr>
        <p:spPr>
          <a:xfrm>
            <a:off x="7020016" y="4236637"/>
            <a:ext cx="235740" cy="2356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28" h="21600" extrusionOk="0">
                <a:moveTo>
                  <a:pt x="13745" y="0"/>
                </a:moveTo>
                <a:lnTo>
                  <a:pt x="7676" y="0"/>
                </a:lnTo>
                <a:cubicBezTo>
                  <a:pt x="3392" y="0"/>
                  <a:pt x="0" y="3600"/>
                  <a:pt x="0" y="7740"/>
                </a:cubicBezTo>
                <a:lnTo>
                  <a:pt x="0" y="13860"/>
                </a:lnTo>
                <a:cubicBezTo>
                  <a:pt x="0" y="18180"/>
                  <a:pt x="3570" y="21600"/>
                  <a:pt x="7676" y="21600"/>
                </a:cubicBezTo>
                <a:lnTo>
                  <a:pt x="13745" y="21600"/>
                </a:lnTo>
                <a:cubicBezTo>
                  <a:pt x="18030" y="21600"/>
                  <a:pt x="21421" y="18000"/>
                  <a:pt x="21421" y="13860"/>
                </a:cubicBezTo>
                <a:lnTo>
                  <a:pt x="21421" y="7740"/>
                </a:lnTo>
                <a:cubicBezTo>
                  <a:pt x="21600" y="3600"/>
                  <a:pt x="18030" y="0"/>
                  <a:pt x="13745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5" name="Shape">
            <a:extLst>
              <a:ext uri="{FF2B5EF4-FFF2-40B4-BE49-F238E27FC236}">
                <a16:creationId xmlns:a16="http://schemas.microsoft.com/office/drawing/2014/main" id="{15052391-53C3-481D-98B6-8F1BEC2A1087}"/>
              </a:ext>
            </a:extLst>
          </p:cNvPr>
          <p:cNvSpPr/>
          <p:nvPr/>
        </p:nvSpPr>
        <p:spPr>
          <a:xfrm>
            <a:off x="6077340" y="4668694"/>
            <a:ext cx="300479" cy="3004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35" y="0"/>
                </a:moveTo>
                <a:lnTo>
                  <a:pt x="7765" y="0"/>
                </a:lnTo>
                <a:cubicBezTo>
                  <a:pt x="3529" y="0"/>
                  <a:pt x="0" y="3529"/>
                  <a:pt x="0" y="7765"/>
                </a:cubicBezTo>
                <a:lnTo>
                  <a:pt x="0" y="13835"/>
                </a:lnTo>
                <a:cubicBezTo>
                  <a:pt x="0" y="18071"/>
                  <a:pt x="3529" y="21600"/>
                  <a:pt x="7765" y="21600"/>
                </a:cubicBezTo>
                <a:lnTo>
                  <a:pt x="13835" y="21600"/>
                </a:lnTo>
                <a:cubicBezTo>
                  <a:pt x="18071" y="21600"/>
                  <a:pt x="21600" y="18071"/>
                  <a:pt x="21600" y="13835"/>
                </a:cubicBezTo>
                <a:lnTo>
                  <a:pt x="21600" y="7765"/>
                </a:lnTo>
                <a:cubicBezTo>
                  <a:pt x="21600" y="3388"/>
                  <a:pt x="18071" y="0"/>
                  <a:pt x="13835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Shape">
            <a:extLst>
              <a:ext uri="{FF2B5EF4-FFF2-40B4-BE49-F238E27FC236}">
                <a16:creationId xmlns:a16="http://schemas.microsoft.com/office/drawing/2014/main" id="{891C0B11-9D54-406B-B273-72A776DE09F8}"/>
              </a:ext>
            </a:extLst>
          </p:cNvPr>
          <p:cNvSpPr/>
          <p:nvPr/>
        </p:nvSpPr>
        <p:spPr>
          <a:xfrm>
            <a:off x="6136257" y="3019014"/>
            <a:ext cx="288696" cy="2886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12" y="0"/>
                </a:moveTo>
                <a:lnTo>
                  <a:pt x="7788" y="0"/>
                </a:lnTo>
                <a:cubicBezTo>
                  <a:pt x="3527" y="0"/>
                  <a:pt x="0" y="3527"/>
                  <a:pt x="0" y="7788"/>
                </a:cubicBezTo>
                <a:lnTo>
                  <a:pt x="0" y="13812"/>
                </a:lnTo>
                <a:cubicBezTo>
                  <a:pt x="0" y="18073"/>
                  <a:pt x="3527" y="21600"/>
                  <a:pt x="7788" y="21600"/>
                </a:cubicBezTo>
                <a:lnTo>
                  <a:pt x="13812" y="21600"/>
                </a:lnTo>
                <a:cubicBezTo>
                  <a:pt x="18073" y="21600"/>
                  <a:pt x="21600" y="18073"/>
                  <a:pt x="21600" y="13812"/>
                </a:cubicBezTo>
                <a:lnTo>
                  <a:pt x="21600" y="7788"/>
                </a:lnTo>
                <a:cubicBezTo>
                  <a:pt x="21453" y="3527"/>
                  <a:pt x="17927" y="0"/>
                  <a:pt x="13812" y="0"/>
                </a:cubicBezTo>
                <a:close/>
              </a:path>
            </a:pathLst>
          </a:custGeom>
          <a:solidFill>
            <a:schemeClr val="bg2">
              <a:alpha val="3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hape">
            <a:extLst>
              <a:ext uri="{FF2B5EF4-FFF2-40B4-BE49-F238E27FC236}">
                <a16:creationId xmlns:a16="http://schemas.microsoft.com/office/drawing/2014/main" id="{4C52073B-B1B6-4B1A-A8FF-5DC9F44DFEB0}"/>
              </a:ext>
            </a:extLst>
          </p:cNvPr>
          <p:cNvSpPr/>
          <p:nvPr/>
        </p:nvSpPr>
        <p:spPr>
          <a:xfrm>
            <a:off x="5684559" y="2586955"/>
            <a:ext cx="422241" cy="4222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4" y="0"/>
                </a:moveTo>
                <a:lnTo>
                  <a:pt x="7736" y="0"/>
                </a:lnTo>
                <a:cubicBezTo>
                  <a:pt x="3516" y="0"/>
                  <a:pt x="0" y="3516"/>
                  <a:pt x="0" y="7736"/>
                </a:cubicBezTo>
                <a:lnTo>
                  <a:pt x="0" y="13864"/>
                </a:lnTo>
                <a:cubicBezTo>
                  <a:pt x="0" y="18084"/>
                  <a:pt x="3516" y="21600"/>
                  <a:pt x="7736" y="21600"/>
                </a:cubicBezTo>
                <a:lnTo>
                  <a:pt x="13864" y="21600"/>
                </a:lnTo>
                <a:cubicBezTo>
                  <a:pt x="18084" y="21600"/>
                  <a:pt x="21600" y="18084"/>
                  <a:pt x="21600" y="13864"/>
                </a:cubicBezTo>
                <a:lnTo>
                  <a:pt x="21600" y="7736"/>
                </a:lnTo>
                <a:cubicBezTo>
                  <a:pt x="21600" y="3516"/>
                  <a:pt x="18184" y="0"/>
                  <a:pt x="13864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8" name="Shape">
            <a:extLst>
              <a:ext uri="{FF2B5EF4-FFF2-40B4-BE49-F238E27FC236}">
                <a16:creationId xmlns:a16="http://schemas.microsoft.com/office/drawing/2014/main" id="{6DB27D77-542E-4F88-93F7-2BFCEB461009}"/>
              </a:ext>
            </a:extLst>
          </p:cNvPr>
          <p:cNvSpPr/>
          <p:nvPr/>
        </p:nvSpPr>
        <p:spPr>
          <a:xfrm>
            <a:off x="6509401" y="2999377"/>
            <a:ext cx="630415" cy="630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62" y="0"/>
                </a:moveTo>
                <a:lnTo>
                  <a:pt x="7738" y="0"/>
                </a:lnTo>
                <a:cubicBezTo>
                  <a:pt x="3499" y="0"/>
                  <a:pt x="0" y="3499"/>
                  <a:pt x="0" y="7738"/>
                </a:cubicBezTo>
                <a:lnTo>
                  <a:pt x="0" y="13862"/>
                </a:lnTo>
                <a:cubicBezTo>
                  <a:pt x="0" y="18101"/>
                  <a:pt x="3499" y="21600"/>
                  <a:pt x="7738" y="21600"/>
                </a:cubicBezTo>
                <a:lnTo>
                  <a:pt x="13862" y="21600"/>
                </a:lnTo>
                <a:cubicBezTo>
                  <a:pt x="18101" y="21600"/>
                  <a:pt x="21600" y="18101"/>
                  <a:pt x="21600" y="13862"/>
                </a:cubicBezTo>
                <a:lnTo>
                  <a:pt x="21600" y="7738"/>
                </a:lnTo>
                <a:cubicBezTo>
                  <a:pt x="21600" y="3499"/>
                  <a:pt x="18101" y="0"/>
                  <a:pt x="1386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9" name="Shape">
            <a:extLst>
              <a:ext uri="{FF2B5EF4-FFF2-40B4-BE49-F238E27FC236}">
                <a16:creationId xmlns:a16="http://schemas.microsoft.com/office/drawing/2014/main" id="{D777AAEA-453A-43C1-B59F-2C446064398F}"/>
              </a:ext>
            </a:extLst>
          </p:cNvPr>
          <p:cNvSpPr/>
          <p:nvPr/>
        </p:nvSpPr>
        <p:spPr>
          <a:xfrm>
            <a:off x="6509399" y="4531221"/>
            <a:ext cx="783599" cy="78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9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546" y="3465"/>
                  <a:pt x="18081" y="0"/>
                  <a:pt x="13859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Shape">
            <a:extLst>
              <a:ext uri="{FF2B5EF4-FFF2-40B4-BE49-F238E27FC236}">
                <a16:creationId xmlns:a16="http://schemas.microsoft.com/office/drawing/2014/main" id="{A8B1D8DE-A51A-4449-81CA-06D22C472A21}"/>
              </a:ext>
            </a:extLst>
          </p:cNvPr>
          <p:cNvSpPr/>
          <p:nvPr/>
        </p:nvSpPr>
        <p:spPr>
          <a:xfrm>
            <a:off x="6214813" y="3706381"/>
            <a:ext cx="783599" cy="78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59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600" y="3465"/>
                  <a:pt x="18081" y="0"/>
                  <a:pt x="13859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Shape">
            <a:extLst>
              <a:ext uri="{FF2B5EF4-FFF2-40B4-BE49-F238E27FC236}">
                <a16:creationId xmlns:a16="http://schemas.microsoft.com/office/drawing/2014/main" id="{64BFC20D-6B79-4AEF-89C5-B5E2C79FFCE7}"/>
              </a:ext>
            </a:extLst>
          </p:cNvPr>
          <p:cNvSpPr/>
          <p:nvPr/>
        </p:nvSpPr>
        <p:spPr>
          <a:xfrm>
            <a:off x="4231270" y="2528038"/>
            <a:ext cx="783599" cy="7835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805" y="0"/>
                </a:moveTo>
                <a:lnTo>
                  <a:pt x="7741" y="0"/>
                </a:lnTo>
                <a:cubicBezTo>
                  <a:pt x="3465" y="0"/>
                  <a:pt x="0" y="3465"/>
                  <a:pt x="0" y="7741"/>
                </a:cubicBezTo>
                <a:lnTo>
                  <a:pt x="0" y="13859"/>
                </a:lnTo>
                <a:cubicBezTo>
                  <a:pt x="0" y="18135"/>
                  <a:pt x="3465" y="21600"/>
                  <a:pt x="7741" y="21600"/>
                </a:cubicBezTo>
                <a:lnTo>
                  <a:pt x="13859" y="21600"/>
                </a:lnTo>
                <a:cubicBezTo>
                  <a:pt x="18135" y="21600"/>
                  <a:pt x="21600" y="18135"/>
                  <a:pt x="21600" y="13859"/>
                </a:cubicBezTo>
                <a:lnTo>
                  <a:pt x="21600" y="7741"/>
                </a:lnTo>
                <a:cubicBezTo>
                  <a:pt x="21546" y="3465"/>
                  <a:pt x="18081" y="0"/>
                  <a:pt x="13805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9AA065D-EFA7-4069-AB96-7129BBB4F638}"/>
              </a:ext>
            </a:extLst>
          </p:cNvPr>
          <p:cNvGrpSpPr/>
          <p:nvPr/>
        </p:nvGrpSpPr>
        <p:grpSpPr>
          <a:xfrm>
            <a:off x="8372076" y="5051151"/>
            <a:ext cx="2937088" cy="1103542"/>
            <a:chOff x="8921977" y="5051151"/>
            <a:chExt cx="2937088" cy="1103542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FA427DC-ABDD-4022-BA0B-6BBD3228C848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9D4BC03F-132C-4A09-B4D3-3458301496EE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69987E4-1974-4871-B411-C68A2EA7274B}"/>
              </a:ext>
            </a:extLst>
          </p:cNvPr>
          <p:cNvGrpSpPr/>
          <p:nvPr/>
        </p:nvGrpSpPr>
        <p:grpSpPr>
          <a:xfrm>
            <a:off x="888672" y="5051151"/>
            <a:ext cx="2937088" cy="1103542"/>
            <a:chOff x="332936" y="5051151"/>
            <a:chExt cx="2937088" cy="1103542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CF890A7-33E4-482D-A4C5-FD79BF79FF06}"/>
                </a:ext>
              </a:extLst>
            </p:cNvPr>
            <p:cNvSpPr txBox="1"/>
            <p:nvPr/>
          </p:nvSpPr>
          <p:spPr>
            <a:xfrm>
              <a:off x="332936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CC921C4D-E6B0-4C00-B4AF-DE506BE98C38}"/>
                </a:ext>
              </a:extLst>
            </p:cNvPr>
            <p:cNvSpPr txBox="1"/>
            <p:nvPr/>
          </p:nvSpPr>
          <p:spPr>
            <a:xfrm>
              <a:off x="340731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A4C443D-05E3-4A3A-B2B1-A2D115FE8D96}"/>
              </a:ext>
            </a:extLst>
          </p:cNvPr>
          <p:cNvGrpSpPr/>
          <p:nvPr/>
        </p:nvGrpSpPr>
        <p:grpSpPr>
          <a:xfrm>
            <a:off x="332936" y="3772709"/>
            <a:ext cx="2937088" cy="1103542"/>
            <a:chOff x="332936" y="3772709"/>
            <a:chExt cx="2937088" cy="1103542"/>
          </a:xfrm>
        </p:grpSpPr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F9A7F38E-B494-4AED-86C8-1E01B94599E0}"/>
                </a:ext>
              </a:extLst>
            </p:cNvPr>
            <p:cNvSpPr txBox="1"/>
            <p:nvPr/>
          </p:nvSpPr>
          <p:spPr>
            <a:xfrm>
              <a:off x="332936" y="3772709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8D752541-ED02-4291-A2E7-85AA35A26549}"/>
                </a:ext>
              </a:extLst>
            </p:cNvPr>
            <p:cNvSpPr txBox="1"/>
            <p:nvPr/>
          </p:nvSpPr>
          <p:spPr>
            <a:xfrm>
              <a:off x="340731" y="4106810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D33C3B6A-FE72-4C2D-AC8C-4DBB2E2951A3}"/>
              </a:ext>
            </a:extLst>
          </p:cNvPr>
          <p:cNvGrpSpPr/>
          <p:nvPr/>
        </p:nvGrpSpPr>
        <p:grpSpPr>
          <a:xfrm>
            <a:off x="332936" y="2494268"/>
            <a:ext cx="2937088" cy="1103542"/>
            <a:chOff x="332936" y="2494268"/>
            <a:chExt cx="2937088" cy="1103542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2D17A109-5102-4D30-9295-148C7C34A59F}"/>
                </a:ext>
              </a:extLst>
            </p:cNvPr>
            <p:cNvSpPr txBox="1"/>
            <p:nvPr/>
          </p:nvSpPr>
          <p:spPr>
            <a:xfrm>
              <a:off x="332936" y="2494268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2BB05D47-04A3-44C6-8096-64051F2E7FFE}"/>
                </a:ext>
              </a:extLst>
            </p:cNvPr>
            <p:cNvSpPr txBox="1"/>
            <p:nvPr/>
          </p:nvSpPr>
          <p:spPr>
            <a:xfrm>
              <a:off x="340731" y="2828369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EF5A7D5-23A5-42EC-825E-9E134A11723D}"/>
              </a:ext>
            </a:extLst>
          </p:cNvPr>
          <p:cNvGrpSpPr/>
          <p:nvPr/>
        </p:nvGrpSpPr>
        <p:grpSpPr>
          <a:xfrm>
            <a:off x="888672" y="1215827"/>
            <a:ext cx="2937088" cy="1103542"/>
            <a:chOff x="332936" y="1215827"/>
            <a:chExt cx="2937088" cy="1103542"/>
          </a:xfrm>
        </p:grpSpPr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9A2E2E14-269F-41ED-B763-BEFB5D47E068}"/>
                </a:ext>
              </a:extLst>
            </p:cNvPr>
            <p:cNvSpPr txBox="1"/>
            <p:nvPr/>
          </p:nvSpPr>
          <p:spPr>
            <a:xfrm>
              <a:off x="332936" y="1215827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7BE47832-906A-4828-AC0D-FD73A89350FF}"/>
                </a:ext>
              </a:extLst>
            </p:cNvPr>
            <p:cNvSpPr txBox="1"/>
            <p:nvPr/>
          </p:nvSpPr>
          <p:spPr>
            <a:xfrm>
              <a:off x="340731" y="1549928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EA87746-5CE0-4DA5-84A8-6741ADE0E279}"/>
              </a:ext>
            </a:extLst>
          </p:cNvPr>
          <p:cNvGrpSpPr/>
          <p:nvPr/>
        </p:nvGrpSpPr>
        <p:grpSpPr>
          <a:xfrm>
            <a:off x="8921977" y="3772709"/>
            <a:ext cx="2937088" cy="1103542"/>
            <a:chOff x="8921977" y="5051151"/>
            <a:chExt cx="2937088" cy="1103542"/>
          </a:xfrm>
        </p:grpSpPr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83394DE0-5284-4A71-8135-A5D31346E7CF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67D8C1E-702A-4686-9FAF-714173BAA3FA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8D9D1F06-B89B-4714-BD5F-CCC55AABB7CB}"/>
              </a:ext>
            </a:extLst>
          </p:cNvPr>
          <p:cNvGrpSpPr/>
          <p:nvPr/>
        </p:nvGrpSpPr>
        <p:grpSpPr>
          <a:xfrm>
            <a:off x="8921977" y="2494268"/>
            <a:ext cx="2937088" cy="1103542"/>
            <a:chOff x="8921977" y="5051151"/>
            <a:chExt cx="2937088" cy="1103542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402C4C82-FBC1-46BE-8815-CAB7D2870DF3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DD3AFC16-2F28-4E5B-BC6B-B77DAE771317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E13988B-3815-49AB-94AF-ED9991722F47}"/>
              </a:ext>
            </a:extLst>
          </p:cNvPr>
          <p:cNvGrpSpPr/>
          <p:nvPr/>
        </p:nvGrpSpPr>
        <p:grpSpPr>
          <a:xfrm>
            <a:off x="8372076" y="1215827"/>
            <a:ext cx="2937088" cy="1103542"/>
            <a:chOff x="8921977" y="5051151"/>
            <a:chExt cx="2937088" cy="1103542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0E3BE9E9-1F2B-41D1-B3F2-768C5D678617}"/>
                </a:ext>
              </a:extLst>
            </p:cNvPr>
            <p:cNvSpPr txBox="1"/>
            <p:nvPr/>
          </p:nvSpPr>
          <p:spPr>
            <a:xfrm>
              <a:off x="8921977" y="505115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D1D2F52B-352F-478F-B19B-2C893B8E00E2}"/>
                </a:ext>
              </a:extLst>
            </p:cNvPr>
            <p:cNvSpPr txBox="1"/>
            <p:nvPr/>
          </p:nvSpPr>
          <p:spPr>
            <a:xfrm>
              <a:off x="8929772" y="5385252"/>
              <a:ext cx="2929293" cy="769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aphic 106" descr="Balloons">
            <a:extLst>
              <a:ext uri="{FF2B5EF4-FFF2-40B4-BE49-F238E27FC236}">
                <a16:creationId xmlns:a16="http://schemas.microsoft.com/office/drawing/2014/main" id="{9B348705-D210-496B-A600-F258BF8FC031}"/>
              </a:ext>
            </a:extLst>
          </p:cNvPr>
          <p:cNvGrpSpPr/>
          <p:nvPr/>
        </p:nvGrpSpPr>
        <p:grpSpPr>
          <a:xfrm>
            <a:off x="1595404" y="1173213"/>
            <a:ext cx="412151" cy="412151"/>
            <a:chOff x="1595404" y="1173213"/>
            <a:chExt cx="412151" cy="41215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66B011B5-3204-40BF-AF05-CB54511D3ACF}"/>
                </a:ext>
              </a:extLst>
            </p:cNvPr>
            <p:cNvSpPr/>
            <p:nvPr/>
          </p:nvSpPr>
          <p:spPr>
            <a:xfrm>
              <a:off x="1646490" y="1293798"/>
              <a:ext cx="157994" cy="232318"/>
            </a:xfrm>
            <a:custGeom>
              <a:avLst/>
              <a:gdLst>
                <a:gd name="connsiteX0" fmla="*/ 157994 w 157994"/>
                <a:gd name="connsiteY0" fmla="*/ 149030 h 232318"/>
                <a:gd name="connsiteX1" fmla="*/ 130947 w 157994"/>
                <a:gd name="connsiteY1" fmla="*/ 22809 h 232318"/>
                <a:gd name="connsiteX2" fmla="*/ 131805 w 157994"/>
                <a:gd name="connsiteY2" fmla="*/ 19803 h 232318"/>
                <a:gd name="connsiteX3" fmla="*/ 61825 w 157994"/>
                <a:gd name="connsiteY3" fmla="*/ 2201 h 232318"/>
                <a:gd name="connsiteX4" fmla="*/ 3008 w 157994"/>
                <a:gd name="connsiteY4" fmla="*/ 109532 h 232318"/>
                <a:gd name="connsiteX5" fmla="*/ 97889 w 157994"/>
                <a:gd name="connsiteY5" fmla="*/ 203983 h 232318"/>
                <a:gd name="connsiteX6" fmla="*/ 98318 w 157994"/>
                <a:gd name="connsiteY6" fmla="*/ 205271 h 232318"/>
                <a:gd name="connsiteX7" fmla="*/ 95742 w 157994"/>
                <a:gd name="connsiteY7" fmla="*/ 232319 h 232318"/>
                <a:gd name="connsiteX8" fmla="*/ 129229 w 157994"/>
                <a:gd name="connsiteY8" fmla="*/ 224591 h 232318"/>
                <a:gd name="connsiteX9" fmla="*/ 115062 w 157994"/>
                <a:gd name="connsiteY9" fmla="*/ 201407 h 232318"/>
                <a:gd name="connsiteX10" fmla="*/ 115062 w 157994"/>
                <a:gd name="connsiteY10" fmla="*/ 200978 h 232318"/>
                <a:gd name="connsiteX11" fmla="*/ 157994 w 157994"/>
                <a:gd name="connsiteY11" fmla="*/ 149030 h 232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7994" h="232318">
                  <a:moveTo>
                    <a:pt x="157994" y="149030"/>
                  </a:moveTo>
                  <a:cubicBezTo>
                    <a:pt x="133523" y="121124"/>
                    <a:pt x="118926" y="73469"/>
                    <a:pt x="130947" y="22809"/>
                  </a:cubicBezTo>
                  <a:cubicBezTo>
                    <a:pt x="131376" y="21950"/>
                    <a:pt x="131376" y="20662"/>
                    <a:pt x="131805" y="19803"/>
                  </a:cubicBezTo>
                  <a:cubicBezTo>
                    <a:pt x="112486" y="2630"/>
                    <a:pt x="87156" y="-3810"/>
                    <a:pt x="61825" y="2201"/>
                  </a:cubicBezTo>
                  <a:cubicBezTo>
                    <a:pt x="18034" y="12505"/>
                    <a:pt x="-9442" y="56296"/>
                    <a:pt x="3008" y="109532"/>
                  </a:cubicBezTo>
                  <a:cubicBezTo>
                    <a:pt x="14600" y="158475"/>
                    <a:pt x="57103" y="205271"/>
                    <a:pt x="97889" y="203983"/>
                  </a:cubicBezTo>
                  <a:lnTo>
                    <a:pt x="98318" y="205271"/>
                  </a:lnTo>
                  <a:lnTo>
                    <a:pt x="95742" y="232319"/>
                  </a:lnTo>
                  <a:lnTo>
                    <a:pt x="129229" y="224591"/>
                  </a:lnTo>
                  <a:lnTo>
                    <a:pt x="115062" y="201407"/>
                  </a:lnTo>
                  <a:lnTo>
                    <a:pt x="115062" y="200978"/>
                  </a:lnTo>
                  <a:cubicBezTo>
                    <a:pt x="135240" y="193250"/>
                    <a:pt x="149837" y="173501"/>
                    <a:pt x="157994" y="14903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BDC878A-14A4-4381-A653-EBEE4A53454A}"/>
                </a:ext>
              </a:extLst>
            </p:cNvPr>
            <p:cNvSpPr/>
            <p:nvPr/>
          </p:nvSpPr>
          <p:spPr>
            <a:xfrm>
              <a:off x="1685562" y="1204150"/>
              <a:ext cx="147258" cy="92278"/>
            </a:xfrm>
            <a:custGeom>
              <a:avLst/>
              <a:gdLst>
                <a:gd name="connsiteX0" fmla="*/ 147258 w 147258"/>
                <a:gd name="connsiteY0" fmla="*/ 37754 h 92278"/>
                <a:gd name="connsiteX1" fmla="*/ 61393 w 147258"/>
                <a:gd name="connsiteY1" fmla="*/ 2120 h 92278"/>
                <a:gd name="connsiteX2" fmla="*/ 0 w 147258"/>
                <a:gd name="connsiteY2" fmla="*/ 81545 h 92278"/>
                <a:gd name="connsiteX3" fmla="*/ 19320 w 147258"/>
                <a:gd name="connsiteY3" fmla="*/ 75105 h 92278"/>
                <a:gd name="connsiteX4" fmla="*/ 41644 w 147258"/>
                <a:gd name="connsiteY4" fmla="*/ 72529 h 92278"/>
                <a:gd name="connsiteX5" fmla="*/ 99174 w 147258"/>
                <a:gd name="connsiteY5" fmla="*/ 92278 h 92278"/>
                <a:gd name="connsiteX6" fmla="*/ 147258 w 147258"/>
                <a:gd name="connsiteY6" fmla="*/ 37754 h 9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258" h="92278">
                  <a:moveTo>
                    <a:pt x="147258" y="37754"/>
                  </a:moveTo>
                  <a:cubicBezTo>
                    <a:pt x="127509" y="8131"/>
                    <a:pt x="94451" y="-5608"/>
                    <a:pt x="61393" y="2120"/>
                  </a:cubicBezTo>
                  <a:cubicBezTo>
                    <a:pt x="25759" y="10707"/>
                    <a:pt x="859" y="41618"/>
                    <a:pt x="0" y="81545"/>
                  </a:cubicBezTo>
                  <a:cubicBezTo>
                    <a:pt x="6011" y="78540"/>
                    <a:pt x="12450" y="76393"/>
                    <a:pt x="19320" y="75105"/>
                  </a:cubicBezTo>
                  <a:cubicBezTo>
                    <a:pt x="26618" y="73388"/>
                    <a:pt x="33917" y="72529"/>
                    <a:pt x="41644" y="72529"/>
                  </a:cubicBezTo>
                  <a:cubicBezTo>
                    <a:pt x="63111" y="72529"/>
                    <a:pt x="82860" y="79828"/>
                    <a:pt x="99174" y="92278"/>
                  </a:cubicBezTo>
                  <a:cubicBezTo>
                    <a:pt x="109048" y="67807"/>
                    <a:pt x="125792" y="48917"/>
                    <a:pt x="147258" y="3775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4D485F4-8418-4338-AF92-8CC72DB3C0C6}"/>
                </a:ext>
              </a:extLst>
            </p:cNvPr>
            <p:cNvSpPr/>
            <p:nvPr/>
          </p:nvSpPr>
          <p:spPr>
            <a:xfrm>
              <a:off x="1791069" y="1248330"/>
              <a:ext cx="165252" cy="232278"/>
            </a:xfrm>
            <a:custGeom>
              <a:avLst/>
              <a:gdLst>
                <a:gd name="connsiteX0" fmla="*/ 103574 w 165252"/>
                <a:gd name="connsiteY0" fmla="*/ 2161 h 232278"/>
                <a:gd name="connsiteX1" fmla="*/ 3541 w 165252"/>
                <a:gd name="connsiteY1" fmla="*/ 72570 h 232278"/>
                <a:gd name="connsiteX2" fmla="*/ 50337 w 165252"/>
                <a:gd name="connsiteY2" fmla="*/ 200938 h 232278"/>
                <a:gd name="connsiteX3" fmla="*/ 50337 w 165252"/>
                <a:gd name="connsiteY3" fmla="*/ 201367 h 232278"/>
                <a:gd name="connsiteX4" fmla="*/ 36170 w 165252"/>
                <a:gd name="connsiteY4" fmla="*/ 224551 h 232278"/>
                <a:gd name="connsiteX5" fmla="*/ 69657 w 165252"/>
                <a:gd name="connsiteY5" fmla="*/ 232278 h 232278"/>
                <a:gd name="connsiteX6" fmla="*/ 67081 w 165252"/>
                <a:gd name="connsiteY6" fmla="*/ 205231 h 232278"/>
                <a:gd name="connsiteX7" fmla="*/ 67510 w 165252"/>
                <a:gd name="connsiteY7" fmla="*/ 203943 h 232278"/>
                <a:gd name="connsiteX8" fmla="*/ 162391 w 165252"/>
                <a:gd name="connsiteY8" fmla="*/ 109492 h 232278"/>
                <a:gd name="connsiteX9" fmla="*/ 103574 w 165252"/>
                <a:gd name="connsiteY9" fmla="*/ 2161 h 23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5252" h="232278">
                  <a:moveTo>
                    <a:pt x="103574" y="2161"/>
                  </a:moveTo>
                  <a:cubicBezTo>
                    <a:pt x="59783" y="-8143"/>
                    <a:pt x="15992" y="18904"/>
                    <a:pt x="3541" y="72570"/>
                  </a:cubicBezTo>
                  <a:cubicBezTo>
                    <a:pt x="-8480" y="123230"/>
                    <a:pt x="10840" y="185912"/>
                    <a:pt x="50337" y="200938"/>
                  </a:cubicBezTo>
                  <a:lnTo>
                    <a:pt x="50337" y="201367"/>
                  </a:lnTo>
                  <a:lnTo>
                    <a:pt x="36170" y="224551"/>
                  </a:lnTo>
                  <a:lnTo>
                    <a:pt x="69657" y="232278"/>
                  </a:lnTo>
                  <a:lnTo>
                    <a:pt x="67081" y="205231"/>
                  </a:lnTo>
                  <a:lnTo>
                    <a:pt x="67510" y="203943"/>
                  </a:lnTo>
                  <a:cubicBezTo>
                    <a:pt x="108296" y="204802"/>
                    <a:pt x="151229" y="158435"/>
                    <a:pt x="162391" y="109492"/>
                  </a:cubicBezTo>
                  <a:cubicBezTo>
                    <a:pt x="174412" y="56256"/>
                    <a:pt x="147365" y="12465"/>
                    <a:pt x="103574" y="216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F43106A-9789-4713-B449-C1A763670797}"/>
                </a:ext>
              </a:extLst>
            </p:cNvPr>
            <p:cNvSpPr/>
            <p:nvPr/>
          </p:nvSpPr>
          <p:spPr>
            <a:xfrm>
              <a:off x="1813929" y="1489922"/>
              <a:ext cx="34815" cy="64530"/>
            </a:xfrm>
            <a:custGeom>
              <a:avLst/>
              <a:gdLst>
                <a:gd name="connsiteX0" fmla="*/ 18890 w 34815"/>
                <a:gd name="connsiteY0" fmla="*/ 64101 h 64530"/>
                <a:gd name="connsiteX1" fmla="*/ 34775 w 34815"/>
                <a:gd name="connsiteY1" fmla="*/ 9577 h 64530"/>
                <a:gd name="connsiteX2" fmla="*/ 27477 w 34815"/>
                <a:gd name="connsiteY2" fmla="*/ 132 h 64530"/>
                <a:gd name="connsiteX3" fmla="*/ 18032 w 34815"/>
                <a:gd name="connsiteY3" fmla="*/ 7430 h 64530"/>
                <a:gd name="connsiteX4" fmla="*/ 0 w 34815"/>
                <a:gd name="connsiteY4" fmla="*/ 64531 h 64530"/>
                <a:gd name="connsiteX5" fmla="*/ 18890 w 34815"/>
                <a:gd name="connsiteY5" fmla="*/ 64101 h 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815" h="64530">
                  <a:moveTo>
                    <a:pt x="18890" y="64101"/>
                  </a:moveTo>
                  <a:cubicBezTo>
                    <a:pt x="24471" y="52509"/>
                    <a:pt x="31770" y="33619"/>
                    <a:pt x="34775" y="9577"/>
                  </a:cubicBezTo>
                  <a:cubicBezTo>
                    <a:pt x="35205" y="4855"/>
                    <a:pt x="32199" y="561"/>
                    <a:pt x="27477" y="132"/>
                  </a:cubicBezTo>
                  <a:cubicBezTo>
                    <a:pt x="22754" y="-727"/>
                    <a:pt x="18461" y="2708"/>
                    <a:pt x="18032" y="7430"/>
                  </a:cubicBezTo>
                  <a:cubicBezTo>
                    <a:pt x="14168" y="35766"/>
                    <a:pt x="4293" y="56803"/>
                    <a:pt x="0" y="64531"/>
                  </a:cubicBezTo>
                  <a:lnTo>
                    <a:pt x="18890" y="6410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C7F2AE4-BD7A-4CBB-9380-DC3BA730C51C}"/>
                </a:ext>
              </a:extLst>
            </p:cNvPr>
            <p:cNvSpPr/>
            <p:nvPr/>
          </p:nvSpPr>
          <p:spPr>
            <a:xfrm>
              <a:off x="1758677" y="1532687"/>
              <a:ext cx="21765" cy="21335"/>
            </a:xfrm>
            <a:custGeom>
              <a:avLst/>
              <a:gdLst>
                <a:gd name="connsiteX0" fmla="*/ 3304 w 21765"/>
                <a:gd name="connsiteY0" fmla="*/ 21336 h 21335"/>
                <a:gd name="connsiteX1" fmla="*/ 21765 w 21765"/>
                <a:gd name="connsiteY1" fmla="*/ 21336 h 21335"/>
                <a:gd name="connsiteX2" fmla="*/ 17043 w 21765"/>
                <a:gd name="connsiteY2" fmla="*/ 6739 h 21335"/>
                <a:gd name="connsiteX3" fmla="*/ 6739 w 21765"/>
                <a:gd name="connsiteY3" fmla="*/ 299 h 21335"/>
                <a:gd name="connsiteX4" fmla="*/ 299 w 21765"/>
                <a:gd name="connsiteY4" fmla="*/ 10603 h 21335"/>
                <a:gd name="connsiteX5" fmla="*/ 3304 w 21765"/>
                <a:gd name="connsiteY5" fmla="*/ 21336 h 21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65" h="21335">
                  <a:moveTo>
                    <a:pt x="3304" y="21336"/>
                  </a:moveTo>
                  <a:lnTo>
                    <a:pt x="21765" y="21336"/>
                  </a:lnTo>
                  <a:cubicBezTo>
                    <a:pt x="18331" y="12320"/>
                    <a:pt x="17043" y="6739"/>
                    <a:pt x="17043" y="6739"/>
                  </a:cubicBezTo>
                  <a:cubicBezTo>
                    <a:pt x="16184" y="2016"/>
                    <a:pt x="11462" y="-989"/>
                    <a:pt x="6739" y="299"/>
                  </a:cubicBezTo>
                  <a:cubicBezTo>
                    <a:pt x="2016" y="1158"/>
                    <a:pt x="-989" y="5880"/>
                    <a:pt x="299" y="10603"/>
                  </a:cubicBezTo>
                  <a:cubicBezTo>
                    <a:pt x="299" y="11032"/>
                    <a:pt x="1158" y="14896"/>
                    <a:pt x="3304" y="2133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107" descr="Dance">
            <a:extLst>
              <a:ext uri="{FF2B5EF4-FFF2-40B4-BE49-F238E27FC236}">
                <a16:creationId xmlns:a16="http://schemas.microsoft.com/office/drawing/2014/main" id="{35BBA53F-4112-45E3-844C-257141887756}"/>
              </a:ext>
            </a:extLst>
          </p:cNvPr>
          <p:cNvGrpSpPr/>
          <p:nvPr/>
        </p:nvGrpSpPr>
        <p:grpSpPr>
          <a:xfrm>
            <a:off x="908605" y="2487722"/>
            <a:ext cx="412151" cy="412151"/>
            <a:chOff x="908605" y="2487722"/>
            <a:chExt cx="412151" cy="412151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6E92116-853B-47BA-A264-B85BF1889BD1}"/>
                </a:ext>
              </a:extLst>
            </p:cNvPr>
            <p:cNvSpPr/>
            <p:nvPr/>
          </p:nvSpPr>
          <p:spPr>
            <a:xfrm>
              <a:off x="1022805" y="2579597"/>
              <a:ext cx="51518" cy="51518"/>
            </a:xfrm>
            <a:custGeom>
              <a:avLst/>
              <a:gdLst>
                <a:gd name="connsiteX0" fmla="*/ 51519 w 51518"/>
                <a:gd name="connsiteY0" fmla="*/ 25759 h 51518"/>
                <a:gd name="connsiteX1" fmla="*/ 25759 w 51518"/>
                <a:gd name="connsiteY1" fmla="*/ 51519 h 51518"/>
                <a:gd name="connsiteX2" fmla="*/ 0 w 51518"/>
                <a:gd name="connsiteY2" fmla="*/ 25759 h 51518"/>
                <a:gd name="connsiteX3" fmla="*/ 25759 w 51518"/>
                <a:gd name="connsiteY3" fmla="*/ 0 h 51518"/>
                <a:gd name="connsiteX4" fmla="*/ 51519 w 51518"/>
                <a:gd name="connsiteY4" fmla="*/ 25759 h 5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8" h="51518">
                  <a:moveTo>
                    <a:pt x="51519" y="25759"/>
                  </a:moveTo>
                  <a:cubicBezTo>
                    <a:pt x="51519" y="39986"/>
                    <a:pt x="39986" y="51519"/>
                    <a:pt x="25759" y="51519"/>
                  </a:cubicBezTo>
                  <a:cubicBezTo>
                    <a:pt x="11533" y="51519"/>
                    <a:pt x="0" y="39986"/>
                    <a:pt x="0" y="25759"/>
                  </a:cubicBezTo>
                  <a:cubicBezTo>
                    <a:pt x="0" y="11533"/>
                    <a:pt x="11533" y="0"/>
                    <a:pt x="25759" y="0"/>
                  </a:cubicBezTo>
                  <a:cubicBezTo>
                    <a:pt x="39986" y="0"/>
                    <a:pt x="51519" y="11533"/>
                    <a:pt x="51519" y="257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51799D2-3A7A-4DE7-A4CF-1A6382B83F51}"/>
                </a:ext>
              </a:extLst>
            </p:cNvPr>
            <p:cNvSpPr/>
            <p:nvPr/>
          </p:nvSpPr>
          <p:spPr>
            <a:xfrm>
              <a:off x="1155895" y="2536664"/>
              <a:ext cx="51518" cy="51518"/>
            </a:xfrm>
            <a:custGeom>
              <a:avLst/>
              <a:gdLst>
                <a:gd name="connsiteX0" fmla="*/ 51519 w 51518"/>
                <a:gd name="connsiteY0" fmla="*/ 25759 h 51518"/>
                <a:gd name="connsiteX1" fmla="*/ 25759 w 51518"/>
                <a:gd name="connsiteY1" fmla="*/ 51519 h 51518"/>
                <a:gd name="connsiteX2" fmla="*/ 0 w 51518"/>
                <a:gd name="connsiteY2" fmla="*/ 25759 h 51518"/>
                <a:gd name="connsiteX3" fmla="*/ 25759 w 51518"/>
                <a:gd name="connsiteY3" fmla="*/ 0 h 51518"/>
                <a:gd name="connsiteX4" fmla="*/ 51519 w 51518"/>
                <a:gd name="connsiteY4" fmla="*/ 25759 h 51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518" h="51518">
                  <a:moveTo>
                    <a:pt x="51519" y="25759"/>
                  </a:moveTo>
                  <a:cubicBezTo>
                    <a:pt x="51519" y="39986"/>
                    <a:pt x="39986" y="51519"/>
                    <a:pt x="25759" y="51519"/>
                  </a:cubicBezTo>
                  <a:cubicBezTo>
                    <a:pt x="11533" y="51519"/>
                    <a:pt x="0" y="39986"/>
                    <a:pt x="0" y="25759"/>
                  </a:cubicBezTo>
                  <a:cubicBezTo>
                    <a:pt x="0" y="11533"/>
                    <a:pt x="11533" y="0"/>
                    <a:pt x="25759" y="0"/>
                  </a:cubicBezTo>
                  <a:cubicBezTo>
                    <a:pt x="39986" y="0"/>
                    <a:pt x="51519" y="11533"/>
                    <a:pt x="51519" y="2575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BE7706D-9346-4BEE-975D-E70B52BF732E}"/>
                </a:ext>
              </a:extLst>
            </p:cNvPr>
            <p:cNvSpPr/>
            <p:nvPr/>
          </p:nvSpPr>
          <p:spPr>
            <a:xfrm>
              <a:off x="1099224" y="2584319"/>
              <a:ext cx="206504" cy="215949"/>
            </a:xfrm>
            <a:custGeom>
              <a:avLst/>
              <a:gdLst>
                <a:gd name="connsiteX0" fmla="*/ 202641 w 206504"/>
                <a:gd name="connsiteY0" fmla="*/ 3864 h 215949"/>
                <a:gd name="connsiteX1" fmla="*/ 184609 w 206504"/>
                <a:gd name="connsiteY1" fmla="*/ 3864 h 215949"/>
                <a:gd name="connsiteX2" fmla="*/ 166578 w 206504"/>
                <a:gd name="connsiteY2" fmla="*/ 21896 h 215949"/>
                <a:gd name="connsiteX3" fmla="*/ 140818 w 206504"/>
                <a:gd name="connsiteY3" fmla="*/ 3005 h 215949"/>
                <a:gd name="connsiteX4" fmla="*/ 129656 w 206504"/>
                <a:gd name="connsiteY4" fmla="*/ 1288 h 215949"/>
                <a:gd name="connsiteX5" fmla="*/ 69550 w 206504"/>
                <a:gd name="connsiteY5" fmla="*/ 18461 h 215949"/>
                <a:gd name="connsiteX6" fmla="*/ 64399 w 206504"/>
                <a:gd name="connsiteY6" fmla="*/ 21896 h 215949"/>
                <a:gd name="connsiteX7" fmla="*/ 42074 w 206504"/>
                <a:gd name="connsiteY7" fmla="*/ 44220 h 215949"/>
                <a:gd name="connsiteX8" fmla="*/ 12880 w 206504"/>
                <a:gd name="connsiteY8" fmla="*/ 44220 h 215949"/>
                <a:gd name="connsiteX9" fmla="*/ 0 w 206504"/>
                <a:gd name="connsiteY9" fmla="*/ 57100 h 215949"/>
                <a:gd name="connsiteX10" fmla="*/ 12880 w 206504"/>
                <a:gd name="connsiteY10" fmla="*/ 69980 h 215949"/>
                <a:gd name="connsiteX11" fmla="*/ 47226 w 206504"/>
                <a:gd name="connsiteY11" fmla="*/ 69980 h 215949"/>
                <a:gd name="connsiteX12" fmla="*/ 56671 w 206504"/>
                <a:gd name="connsiteY12" fmla="*/ 66545 h 215949"/>
                <a:gd name="connsiteX13" fmla="*/ 79854 w 206504"/>
                <a:gd name="connsiteY13" fmla="*/ 43362 h 215949"/>
                <a:gd name="connsiteX14" fmla="*/ 97886 w 206504"/>
                <a:gd name="connsiteY14" fmla="*/ 96598 h 215949"/>
                <a:gd name="connsiteX15" fmla="*/ 57529 w 206504"/>
                <a:gd name="connsiteY15" fmla="*/ 123216 h 215949"/>
                <a:gd name="connsiteX16" fmla="*/ 51519 w 206504"/>
                <a:gd name="connsiteY16" fmla="*/ 136096 h 215949"/>
                <a:gd name="connsiteX17" fmla="*/ 60105 w 206504"/>
                <a:gd name="connsiteY17" fmla="*/ 196201 h 215949"/>
                <a:gd name="connsiteX18" fmla="*/ 72985 w 206504"/>
                <a:gd name="connsiteY18" fmla="*/ 207363 h 215949"/>
                <a:gd name="connsiteX19" fmla="*/ 74702 w 206504"/>
                <a:gd name="connsiteY19" fmla="*/ 207363 h 215949"/>
                <a:gd name="connsiteX20" fmla="*/ 85865 w 206504"/>
                <a:gd name="connsiteY20" fmla="*/ 192766 h 215949"/>
                <a:gd name="connsiteX21" fmla="*/ 78137 w 206504"/>
                <a:gd name="connsiteY21" fmla="*/ 140389 h 215949"/>
                <a:gd name="connsiteX22" fmla="*/ 113342 w 206504"/>
                <a:gd name="connsiteY22" fmla="*/ 117205 h 215949"/>
                <a:gd name="connsiteX23" fmla="*/ 103896 w 206504"/>
                <a:gd name="connsiteY23" fmla="*/ 137813 h 215949"/>
                <a:gd name="connsiteX24" fmla="*/ 103038 w 206504"/>
                <a:gd name="connsiteY24" fmla="*/ 144682 h 215949"/>
                <a:gd name="connsiteX25" fmla="*/ 111624 w 206504"/>
                <a:gd name="connsiteY25" fmla="*/ 204788 h 215949"/>
                <a:gd name="connsiteX26" fmla="*/ 124504 w 206504"/>
                <a:gd name="connsiteY26" fmla="*/ 215950 h 215949"/>
                <a:gd name="connsiteX27" fmla="*/ 126221 w 206504"/>
                <a:gd name="connsiteY27" fmla="*/ 215950 h 215949"/>
                <a:gd name="connsiteX28" fmla="*/ 137384 w 206504"/>
                <a:gd name="connsiteY28" fmla="*/ 201353 h 215949"/>
                <a:gd name="connsiteX29" fmla="*/ 129656 w 206504"/>
                <a:gd name="connsiteY29" fmla="*/ 143824 h 215949"/>
                <a:gd name="connsiteX30" fmla="*/ 149405 w 206504"/>
                <a:gd name="connsiteY30" fmla="*/ 99174 h 215949"/>
                <a:gd name="connsiteX31" fmla="*/ 151122 w 206504"/>
                <a:gd name="connsiteY31" fmla="*/ 90587 h 215949"/>
                <a:gd name="connsiteX32" fmla="*/ 149405 w 206504"/>
                <a:gd name="connsiteY32" fmla="*/ 82001 h 215949"/>
                <a:gd name="connsiteX33" fmla="*/ 135666 w 206504"/>
                <a:gd name="connsiteY33" fmla="*/ 30482 h 215949"/>
                <a:gd name="connsiteX34" fmla="*/ 159709 w 206504"/>
                <a:gd name="connsiteY34" fmla="*/ 48514 h 215949"/>
                <a:gd name="connsiteX35" fmla="*/ 176881 w 206504"/>
                <a:gd name="connsiteY35" fmla="*/ 47655 h 215949"/>
                <a:gd name="connsiteX36" fmla="*/ 202641 w 206504"/>
                <a:gd name="connsiteY36" fmla="*/ 21896 h 215949"/>
                <a:gd name="connsiteX37" fmla="*/ 202641 w 206504"/>
                <a:gd name="connsiteY37" fmla="*/ 3864 h 21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6504" h="215949">
                  <a:moveTo>
                    <a:pt x="202641" y="3864"/>
                  </a:moveTo>
                  <a:cubicBezTo>
                    <a:pt x="197489" y="-1288"/>
                    <a:pt x="189761" y="-1288"/>
                    <a:pt x="184609" y="3864"/>
                  </a:cubicBezTo>
                  <a:lnTo>
                    <a:pt x="166578" y="21896"/>
                  </a:lnTo>
                  <a:lnTo>
                    <a:pt x="140818" y="3005"/>
                  </a:lnTo>
                  <a:cubicBezTo>
                    <a:pt x="137384" y="429"/>
                    <a:pt x="133090" y="-429"/>
                    <a:pt x="129656" y="1288"/>
                  </a:cubicBezTo>
                  <a:lnTo>
                    <a:pt x="69550" y="18461"/>
                  </a:lnTo>
                  <a:cubicBezTo>
                    <a:pt x="67833" y="19320"/>
                    <a:pt x="65257" y="20178"/>
                    <a:pt x="64399" y="21896"/>
                  </a:cubicBezTo>
                  <a:lnTo>
                    <a:pt x="42074" y="44220"/>
                  </a:lnTo>
                  <a:lnTo>
                    <a:pt x="12880" y="44220"/>
                  </a:lnTo>
                  <a:cubicBezTo>
                    <a:pt x="6011" y="44220"/>
                    <a:pt x="0" y="50231"/>
                    <a:pt x="0" y="57100"/>
                  </a:cubicBezTo>
                  <a:cubicBezTo>
                    <a:pt x="0" y="63969"/>
                    <a:pt x="6011" y="69980"/>
                    <a:pt x="12880" y="69980"/>
                  </a:cubicBezTo>
                  <a:lnTo>
                    <a:pt x="47226" y="69980"/>
                  </a:lnTo>
                  <a:cubicBezTo>
                    <a:pt x="50660" y="69980"/>
                    <a:pt x="54095" y="68263"/>
                    <a:pt x="56671" y="66545"/>
                  </a:cubicBezTo>
                  <a:lnTo>
                    <a:pt x="79854" y="43362"/>
                  </a:lnTo>
                  <a:lnTo>
                    <a:pt x="97886" y="96598"/>
                  </a:lnTo>
                  <a:lnTo>
                    <a:pt x="57529" y="123216"/>
                  </a:lnTo>
                  <a:cubicBezTo>
                    <a:pt x="53236" y="125792"/>
                    <a:pt x="51519" y="130944"/>
                    <a:pt x="51519" y="136096"/>
                  </a:cubicBezTo>
                  <a:lnTo>
                    <a:pt x="60105" y="196201"/>
                  </a:lnTo>
                  <a:cubicBezTo>
                    <a:pt x="60964" y="202212"/>
                    <a:pt x="66116" y="207363"/>
                    <a:pt x="72985" y="207363"/>
                  </a:cubicBezTo>
                  <a:cubicBezTo>
                    <a:pt x="73844" y="207363"/>
                    <a:pt x="73844" y="207363"/>
                    <a:pt x="74702" y="207363"/>
                  </a:cubicBezTo>
                  <a:cubicBezTo>
                    <a:pt x="81572" y="206505"/>
                    <a:pt x="86723" y="199636"/>
                    <a:pt x="85865" y="192766"/>
                  </a:cubicBezTo>
                  <a:lnTo>
                    <a:pt x="78137" y="140389"/>
                  </a:lnTo>
                  <a:lnTo>
                    <a:pt x="113342" y="117205"/>
                  </a:lnTo>
                  <a:lnTo>
                    <a:pt x="103896" y="137813"/>
                  </a:lnTo>
                  <a:cubicBezTo>
                    <a:pt x="103038" y="140389"/>
                    <a:pt x="102179" y="142106"/>
                    <a:pt x="103038" y="144682"/>
                  </a:cubicBezTo>
                  <a:lnTo>
                    <a:pt x="111624" y="204788"/>
                  </a:lnTo>
                  <a:cubicBezTo>
                    <a:pt x="112483" y="210798"/>
                    <a:pt x="117635" y="215950"/>
                    <a:pt x="124504" y="215950"/>
                  </a:cubicBezTo>
                  <a:cubicBezTo>
                    <a:pt x="125363" y="215950"/>
                    <a:pt x="125363" y="215950"/>
                    <a:pt x="126221" y="215950"/>
                  </a:cubicBezTo>
                  <a:cubicBezTo>
                    <a:pt x="133090" y="215091"/>
                    <a:pt x="138242" y="208222"/>
                    <a:pt x="137384" y="201353"/>
                  </a:cubicBezTo>
                  <a:lnTo>
                    <a:pt x="129656" y="143824"/>
                  </a:lnTo>
                  <a:lnTo>
                    <a:pt x="149405" y="99174"/>
                  </a:lnTo>
                  <a:cubicBezTo>
                    <a:pt x="149405" y="99174"/>
                    <a:pt x="151122" y="93163"/>
                    <a:pt x="151122" y="90587"/>
                  </a:cubicBezTo>
                  <a:cubicBezTo>
                    <a:pt x="151122" y="87153"/>
                    <a:pt x="149405" y="82001"/>
                    <a:pt x="149405" y="82001"/>
                  </a:cubicBezTo>
                  <a:lnTo>
                    <a:pt x="135666" y="30482"/>
                  </a:lnTo>
                  <a:lnTo>
                    <a:pt x="159709" y="48514"/>
                  </a:lnTo>
                  <a:cubicBezTo>
                    <a:pt x="164860" y="51948"/>
                    <a:pt x="171730" y="51948"/>
                    <a:pt x="176881" y="47655"/>
                  </a:cubicBezTo>
                  <a:lnTo>
                    <a:pt x="202641" y="21896"/>
                  </a:lnTo>
                  <a:cubicBezTo>
                    <a:pt x="207793" y="16744"/>
                    <a:pt x="207793" y="9016"/>
                    <a:pt x="202641" y="3864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D40455E-FB0A-4A49-AF45-099C570AE50C}"/>
                </a:ext>
              </a:extLst>
            </p:cNvPr>
            <p:cNvSpPr/>
            <p:nvPr/>
          </p:nvSpPr>
          <p:spPr>
            <a:xfrm>
              <a:off x="923717" y="2627371"/>
              <a:ext cx="206216" cy="223558"/>
            </a:xfrm>
            <a:custGeom>
              <a:avLst/>
              <a:gdLst>
                <a:gd name="connsiteX0" fmla="*/ 204702 w 206216"/>
                <a:gd name="connsiteY0" fmla="*/ 50111 h 223558"/>
                <a:gd name="connsiteX1" fmla="*/ 187529 w 206216"/>
                <a:gd name="connsiteY1" fmla="*/ 44101 h 223558"/>
                <a:gd name="connsiteX2" fmla="*/ 163487 w 206216"/>
                <a:gd name="connsiteY2" fmla="*/ 56122 h 223558"/>
                <a:gd name="connsiteX3" fmla="*/ 143738 w 206216"/>
                <a:gd name="connsiteY3" fmla="*/ 23493 h 223558"/>
                <a:gd name="connsiteX4" fmla="*/ 136010 w 206216"/>
                <a:gd name="connsiteY4" fmla="*/ 17483 h 223558"/>
                <a:gd name="connsiteX5" fmla="*/ 75904 w 206216"/>
                <a:gd name="connsiteY5" fmla="*/ 310 h 223558"/>
                <a:gd name="connsiteX6" fmla="*/ 63025 w 206216"/>
                <a:gd name="connsiteY6" fmla="*/ 3744 h 223558"/>
                <a:gd name="connsiteX7" fmla="*/ 38983 w 206216"/>
                <a:gd name="connsiteY7" fmla="*/ 27786 h 223558"/>
                <a:gd name="connsiteX8" fmla="*/ 21810 w 206216"/>
                <a:gd name="connsiteY8" fmla="*/ 5462 h 223558"/>
                <a:gd name="connsiteX9" fmla="*/ 4637 w 206216"/>
                <a:gd name="connsiteY9" fmla="*/ 2027 h 223558"/>
                <a:gd name="connsiteX10" fmla="*/ 2061 w 206216"/>
                <a:gd name="connsiteY10" fmla="*/ 20059 h 223558"/>
                <a:gd name="connsiteX11" fmla="*/ 27820 w 206216"/>
                <a:gd name="connsiteY11" fmla="*/ 54405 h 223558"/>
                <a:gd name="connsiteX12" fmla="*/ 37265 w 206216"/>
                <a:gd name="connsiteY12" fmla="*/ 59556 h 223558"/>
                <a:gd name="connsiteX13" fmla="*/ 47569 w 206216"/>
                <a:gd name="connsiteY13" fmla="*/ 56122 h 223558"/>
                <a:gd name="connsiteX14" fmla="*/ 72470 w 206216"/>
                <a:gd name="connsiteY14" fmla="*/ 31221 h 223558"/>
                <a:gd name="connsiteX15" fmla="*/ 57014 w 206216"/>
                <a:gd name="connsiteY15" fmla="*/ 89609 h 223558"/>
                <a:gd name="connsiteX16" fmla="*/ 55297 w 206216"/>
                <a:gd name="connsiteY16" fmla="*/ 98196 h 223558"/>
                <a:gd name="connsiteX17" fmla="*/ 60449 w 206216"/>
                <a:gd name="connsiteY17" fmla="*/ 112793 h 223558"/>
                <a:gd name="connsiteX18" fmla="*/ 84491 w 206216"/>
                <a:gd name="connsiteY18" fmla="*/ 151432 h 223558"/>
                <a:gd name="connsiteX19" fmla="*/ 69035 w 206216"/>
                <a:gd name="connsiteY19" fmla="*/ 206385 h 223558"/>
                <a:gd name="connsiteX20" fmla="*/ 77622 w 206216"/>
                <a:gd name="connsiteY20" fmla="*/ 222700 h 223558"/>
                <a:gd name="connsiteX21" fmla="*/ 81056 w 206216"/>
                <a:gd name="connsiteY21" fmla="*/ 223558 h 223558"/>
                <a:gd name="connsiteX22" fmla="*/ 93077 w 206216"/>
                <a:gd name="connsiteY22" fmla="*/ 214113 h 223558"/>
                <a:gd name="connsiteX23" fmla="*/ 110250 w 206216"/>
                <a:gd name="connsiteY23" fmla="*/ 154008 h 223558"/>
                <a:gd name="connsiteX24" fmla="*/ 108533 w 206216"/>
                <a:gd name="connsiteY24" fmla="*/ 143704 h 223558"/>
                <a:gd name="connsiteX25" fmla="*/ 93936 w 206216"/>
                <a:gd name="connsiteY25" fmla="*/ 120520 h 223558"/>
                <a:gd name="connsiteX26" fmla="*/ 128282 w 206216"/>
                <a:gd name="connsiteY26" fmla="*/ 141128 h 223558"/>
                <a:gd name="connsiteX27" fmla="*/ 128282 w 206216"/>
                <a:gd name="connsiteY27" fmla="*/ 202951 h 223558"/>
                <a:gd name="connsiteX28" fmla="*/ 141162 w 206216"/>
                <a:gd name="connsiteY28" fmla="*/ 215830 h 223558"/>
                <a:gd name="connsiteX29" fmla="*/ 154041 w 206216"/>
                <a:gd name="connsiteY29" fmla="*/ 202951 h 223558"/>
                <a:gd name="connsiteX30" fmla="*/ 154041 w 206216"/>
                <a:gd name="connsiteY30" fmla="*/ 134259 h 223558"/>
                <a:gd name="connsiteX31" fmla="*/ 148031 w 206216"/>
                <a:gd name="connsiteY31" fmla="*/ 123096 h 223558"/>
                <a:gd name="connsiteX32" fmla="*/ 111109 w 206216"/>
                <a:gd name="connsiteY32" fmla="*/ 100772 h 223558"/>
                <a:gd name="connsiteX33" fmla="*/ 127423 w 206216"/>
                <a:gd name="connsiteY33" fmla="*/ 47535 h 223558"/>
                <a:gd name="connsiteX34" fmla="*/ 147172 w 206216"/>
                <a:gd name="connsiteY34" fmla="*/ 80164 h 223558"/>
                <a:gd name="connsiteX35" fmla="*/ 158335 w 206216"/>
                <a:gd name="connsiteY35" fmla="*/ 86174 h 223558"/>
                <a:gd name="connsiteX36" fmla="*/ 164345 w 206216"/>
                <a:gd name="connsiteY36" fmla="*/ 84457 h 223558"/>
                <a:gd name="connsiteX37" fmla="*/ 198691 w 206216"/>
                <a:gd name="connsiteY37" fmla="*/ 67284 h 223558"/>
                <a:gd name="connsiteX38" fmla="*/ 204702 w 206216"/>
                <a:gd name="connsiteY38" fmla="*/ 50111 h 223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6216" h="223558">
                  <a:moveTo>
                    <a:pt x="204702" y="50111"/>
                  </a:moveTo>
                  <a:cubicBezTo>
                    <a:pt x="201267" y="44101"/>
                    <a:pt x="193539" y="41525"/>
                    <a:pt x="187529" y="44101"/>
                  </a:cubicBezTo>
                  <a:lnTo>
                    <a:pt x="163487" y="56122"/>
                  </a:lnTo>
                  <a:lnTo>
                    <a:pt x="143738" y="23493"/>
                  </a:lnTo>
                  <a:cubicBezTo>
                    <a:pt x="142020" y="20917"/>
                    <a:pt x="139444" y="18341"/>
                    <a:pt x="136010" y="17483"/>
                  </a:cubicBezTo>
                  <a:lnTo>
                    <a:pt x="75904" y="310"/>
                  </a:lnTo>
                  <a:cubicBezTo>
                    <a:pt x="71611" y="-549"/>
                    <a:pt x="66459" y="310"/>
                    <a:pt x="63025" y="3744"/>
                  </a:cubicBezTo>
                  <a:lnTo>
                    <a:pt x="38983" y="27786"/>
                  </a:lnTo>
                  <a:lnTo>
                    <a:pt x="21810" y="5462"/>
                  </a:lnTo>
                  <a:cubicBezTo>
                    <a:pt x="19234" y="-549"/>
                    <a:pt x="10647" y="-1408"/>
                    <a:pt x="4637" y="2027"/>
                  </a:cubicBezTo>
                  <a:cubicBezTo>
                    <a:pt x="-515" y="6320"/>
                    <a:pt x="-1374" y="14907"/>
                    <a:pt x="2061" y="20059"/>
                  </a:cubicBezTo>
                  <a:lnTo>
                    <a:pt x="27820" y="54405"/>
                  </a:lnTo>
                  <a:cubicBezTo>
                    <a:pt x="30396" y="56980"/>
                    <a:pt x="33831" y="59556"/>
                    <a:pt x="37265" y="59556"/>
                  </a:cubicBezTo>
                  <a:cubicBezTo>
                    <a:pt x="40700" y="59556"/>
                    <a:pt x="44993" y="58698"/>
                    <a:pt x="47569" y="56122"/>
                  </a:cubicBezTo>
                  <a:lnTo>
                    <a:pt x="72470" y="31221"/>
                  </a:lnTo>
                  <a:lnTo>
                    <a:pt x="57014" y="89609"/>
                  </a:lnTo>
                  <a:cubicBezTo>
                    <a:pt x="56156" y="92185"/>
                    <a:pt x="55297" y="95620"/>
                    <a:pt x="55297" y="98196"/>
                  </a:cubicBezTo>
                  <a:cubicBezTo>
                    <a:pt x="55297" y="103347"/>
                    <a:pt x="57014" y="108499"/>
                    <a:pt x="60449" y="112793"/>
                  </a:cubicBezTo>
                  <a:lnTo>
                    <a:pt x="84491" y="151432"/>
                  </a:lnTo>
                  <a:lnTo>
                    <a:pt x="69035" y="206385"/>
                  </a:lnTo>
                  <a:cubicBezTo>
                    <a:pt x="67318" y="213254"/>
                    <a:pt x="70753" y="220124"/>
                    <a:pt x="77622" y="222700"/>
                  </a:cubicBezTo>
                  <a:cubicBezTo>
                    <a:pt x="78480" y="222700"/>
                    <a:pt x="80198" y="223558"/>
                    <a:pt x="81056" y="223558"/>
                  </a:cubicBezTo>
                  <a:cubicBezTo>
                    <a:pt x="87067" y="223558"/>
                    <a:pt x="92219" y="220124"/>
                    <a:pt x="93077" y="214113"/>
                  </a:cubicBezTo>
                  <a:lnTo>
                    <a:pt x="110250" y="154008"/>
                  </a:lnTo>
                  <a:cubicBezTo>
                    <a:pt x="111109" y="150573"/>
                    <a:pt x="111109" y="146280"/>
                    <a:pt x="108533" y="143704"/>
                  </a:cubicBezTo>
                  <a:lnTo>
                    <a:pt x="93936" y="120520"/>
                  </a:lnTo>
                  <a:lnTo>
                    <a:pt x="128282" y="141128"/>
                  </a:lnTo>
                  <a:lnTo>
                    <a:pt x="128282" y="202951"/>
                  </a:lnTo>
                  <a:cubicBezTo>
                    <a:pt x="128282" y="209820"/>
                    <a:pt x="134293" y="215830"/>
                    <a:pt x="141162" y="215830"/>
                  </a:cubicBezTo>
                  <a:cubicBezTo>
                    <a:pt x="148031" y="215830"/>
                    <a:pt x="154041" y="209820"/>
                    <a:pt x="154041" y="202951"/>
                  </a:cubicBezTo>
                  <a:lnTo>
                    <a:pt x="154041" y="134259"/>
                  </a:lnTo>
                  <a:cubicBezTo>
                    <a:pt x="154041" y="129966"/>
                    <a:pt x="151465" y="125672"/>
                    <a:pt x="148031" y="123096"/>
                  </a:cubicBezTo>
                  <a:lnTo>
                    <a:pt x="111109" y="100772"/>
                  </a:lnTo>
                  <a:lnTo>
                    <a:pt x="127423" y="47535"/>
                  </a:lnTo>
                  <a:lnTo>
                    <a:pt x="147172" y="80164"/>
                  </a:lnTo>
                  <a:cubicBezTo>
                    <a:pt x="149748" y="84457"/>
                    <a:pt x="154041" y="86174"/>
                    <a:pt x="158335" y="86174"/>
                  </a:cubicBezTo>
                  <a:cubicBezTo>
                    <a:pt x="160052" y="86174"/>
                    <a:pt x="162628" y="85316"/>
                    <a:pt x="164345" y="84457"/>
                  </a:cubicBezTo>
                  <a:lnTo>
                    <a:pt x="198691" y="67284"/>
                  </a:lnTo>
                  <a:cubicBezTo>
                    <a:pt x="205560" y="63850"/>
                    <a:pt x="208136" y="56122"/>
                    <a:pt x="204702" y="50111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9" name="Graphic 108" descr="Bullseye">
            <a:extLst>
              <a:ext uri="{FF2B5EF4-FFF2-40B4-BE49-F238E27FC236}">
                <a16:creationId xmlns:a16="http://schemas.microsoft.com/office/drawing/2014/main" id="{6792B4E8-5D5F-47C4-B6A1-284B9A77B6E1}"/>
              </a:ext>
            </a:extLst>
          </p:cNvPr>
          <p:cNvGrpSpPr/>
          <p:nvPr/>
        </p:nvGrpSpPr>
        <p:grpSpPr>
          <a:xfrm>
            <a:off x="888672" y="3745794"/>
            <a:ext cx="412151" cy="412151"/>
            <a:chOff x="888672" y="3745794"/>
            <a:chExt cx="412151" cy="412151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14AA70C-A405-4FE6-A082-25C9C371E9CA}"/>
                </a:ext>
              </a:extLst>
            </p:cNvPr>
            <p:cNvSpPr/>
            <p:nvPr/>
          </p:nvSpPr>
          <p:spPr>
            <a:xfrm>
              <a:off x="1044945" y="3782286"/>
              <a:ext cx="219384" cy="218955"/>
            </a:xfrm>
            <a:custGeom>
              <a:avLst/>
              <a:gdLst>
                <a:gd name="connsiteX0" fmla="*/ 180745 w 219384"/>
                <a:gd name="connsiteY0" fmla="*/ 38639 h 218955"/>
                <a:gd name="connsiteX1" fmla="*/ 176452 w 219384"/>
                <a:gd name="connsiteY1" fmla="*/ 0 h 218955"/>
                <a:gd name="connsiteX2" fmla="*/ 129227 w 219384"/>
                <a:gd name="connsiteY2" fmla="*/ 47226 h 218955"/>
                <a:gd name="connsiteX3" fmla="*/ 131802 w 219384"/>
                <a:gd name="connsiteY3" fmla="*/ 69550 h 218955"/>
                <a:gd name="connsiteX4" fmla="*/ 63111 w 219384"/>
                <a:gd name="connsiteY4" fmla="*/ 138242 h 218955"/>
                <a:gd name="connsiteX5" fmla="*/ 42932 w 219384"/>
                <a:gd name="connsiteY5" fmla="*/ 133090 h 218955"/>
                <a:gd name="connsiteX6" fmla="*/ 0 w 219384"/>
                <a:gd name="connsiteY6" fmla="*/ 176023 h 218955"/>
                <a:gd name="connsiteX7" fmla="*/ 42932 w 219384"/>
                <a:gd name="connsiteY7" fmla="*/ 218955 h 218955"/>
                <a:gd name="connsiteX8" fmla="*/ 85865 w 219384"/>
                <a:gd name="connsiteY8" fmla="*/ 176023 h 218955"/>
                <a:gd name="connsiteX9" fmla="*/ 81142 w 219384"/>
                <a:gd name="connsiteY9" fmla="*/ 156274 h 218955"/>
                <a:gd name="connsiteX10" fmla="*/ 149834 w 219384"/>
                <a:gd name="connsiteY10" fmla="*/ 87582 h 218955"/>
                <a:gd name="connsiteX11" fmla="*/ 172159 w 219384"/>
                <a:gd name="connsiteY11" fmla="*/ 90158 h 218955"/>
                <a:gd name="connsiteX12" fmla="*/ 219385 w 219384"/>
                <a:gd name="connsiteY12" fmla="*/ 42932 h 218955"/>
                <a:gd name="connsiteX13" fmla="*/ 180745 w 219384"/>
                <a:gd name="connsiteY13" fmla="*/ 38639 h 218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9384" h="218955">
                  <a:moveTo>
                    <a:pt x="180745" y="38639"/>
                  </a:moveTo>
                  <a:lnTo>
                    <a:pt x="176452" y="0"/>
                  </a:lnTo>
                  <a:lnTo>
                    <a:pt x="129227" y="47226"/>
                  </a:lnTo>
                  <a:lnTo>
                    <a:pt x="131802" y="69550"/>
                  </a:lnTo>
                  <a:lnTo>
                    <a:pt x="63111" y="138242"/>
                  </a:lnTo>
                  <a:cubicBezTo>
                    <a:pt x="57100" y="135237"/>
                    <a:pt x="50231" y="133090"/>
                    <a:pt x="42932" y="133090"/>
                  </a:cubicBezTo>
                  <a:cubicBezTo>
                    <a:pt x="19320" y="133090"/>
                    <a:pt x="0" y="152410"/>
                    <a:pt x="0" y="176023"/>
                  </a:cubicBezTo>
                  <a:cubicBezTo>
                    <a:pt x="0" y="199636"/>
                    <a:pt x="19320" y="218955"/>
                    <a:pt x="42932" y="218955"/>
                  </a:cubicBezTo>
                  <a:cubicBezTo>
                    <a:pt x="66545" y="218955"/>
                    <a:pt x="85865" y="199636"/>
                    <a:pt x="85865" y="176023"/>
                  </a:cubicBezTo>
                  <a:cubicBezTo>
                    <a:pt x="85865" y="168724"/>
                    <a:pt x="84147" y="162284"/>
                    <a:pt x="81142" y="156274"/>
                  </a:cubicBezTo>
                  <a:lnTo>
                    <a:pt x="149834" y="87582"/>
                  </a:lnTo>
                  <a:lnTo>
                    <a:pt x="172159" y="90158"/>
                  </a:lnTo>
                  <a:lnTo>
                    <a:pt x="219385" y="42932"/>
                  </a:lnTo>
                  <a:lnTo>
                    <a:pt x="180745" y="3863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F0A948D-D989-49ED-9D1A-C4F47CE98A94}"/>
                </a:ext>
              </a:extLst>
            </p:cNvPr>
            <p:cNvSpPr/>
            <p:nvPr/>
          </p:nvSpPr>
          <p:spPr>
            <a:xfrm>
              <a:off x="925164" y="3795166"/>
              <a:ext cx="326286" cy="326286"/>
            </a:xfrm>
            <a:custGeom>
              <a:avLst/>
              <a:gdLst>
                <a:gd name="connsiteX0" fmla="*/ 303961 w 326286"/>
                <a:gd name="connsiteY0" fmla="*/ 89299 h 326286"/>
                <a:gd name="connsiteX1" fmla="*/ 298380 w 326286"/>
                <a:gd name="connsiteY1" fmla="*/ 95310 h 326286"/>
                <a:gd name="connsiteX2" fmla="*/ 290223 w 326286"/>
                <a:gd name="connsiteY2" fmla="*/ 94451 h 326286"/>
                <a:gd name="connsiteX3" fmla="*/ 281207 w 326286"/>
                <a:gd name="connsiteY3" fmla="*/ 93163 h 326286"/>
                <a:gd name="connsiteX4" fmla="*/ 300527 w 326286"/>
                <a:gd name="connsiteY4" fmla="*/ 163143 h 326286"/>
                <a:gd name="connsiteX5" fmla="*/ 163143 w 326286"/>
                <a:gd name="connsiteY5" fmla="*/ 300527 h 326286"/>
                <a:gd name="connsiteX6" fmla="*/ 25759 w 326286"/>
                <a:gd name="connsiteY6" fmla="*/ 163143 h 326286"/>
                <a:gd name="connsiteX7" fmla="*/ 163143 w 326286"/>
                <a:gd name="connsiteY7" fmla="*/ 25759 h 326286"/>
                <a:gd name="connsiteX8" fmla="*/ 233123 w 326286"/>
                <a:gd name="connsiteY8" fmla="*/ 45079 h 326286"/>
                <a:gd name="connsiteX9" fmla="*/ 232264 w 326286"/>
                <a:gd name="connsiteY9" fmla="*/ 36493 h 326286"/>
                <a:gd name="connsiteX10" fmla="*/ 230976 w 326286"/>
                <a:gd name="connsiteY10" fmla="*/ 27906 h 326286"/>
                <a:gd name="connsiteX11" fmla="*/ 236987 w 326286"/>
                <a:gd name="connsiteY11" fmla="*/ 21896 h 326286"/>
                <a:gd name="connsiteX12" fmla="*/ 239992 w 326286"/>
                <a:gd name="connsiteY12" fmla="*/ 18890 h 326286"/>
                <a:gd name="connsiteX13" fmla="*/ 163143 w 326286"/>
                <a:gd name="connsiteY13" fmla="*/ 0 h 326286"/>
                <a:gd name="connsiteX14" fmla="*/ 0 w 326286"/>
                <a:gd name="connsiteY14" fmla="*/ 163143 h 326286"/>
                <a:gd name="connsiteX15" fmla="*/ 163143 w 326286"/>
                <a:gd name="connsiteY15" fmla="*/ 326286 h 326286"/>
                <a:gd name="connsiteX16" fmla="*/ 326286 w 326286"/>
                <a:gd name="connsiteY16" fmla="*/ 163143 h 326286"/>
                <a:gd name="connsiteX17" fmla="*/ 306967 w 326286"/>
                <a:gd name="connsiteY17" fmla="*/ 86723 h 326286"/>
                <a:gd name="connsiteX18" fmla="*/ 303961 w 326286"/>
                <a:gd name="connsiteY18" fmla="*/ 89299 h 32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6286" h="326286">
                  <a:moveTo>
                    <a:pt x="303961" y="89299"/>
                  </a:moveTo>
                  <a:lnTo>
                    <a:pt x="298380" y="95310"/>
                  </a:lnTo>
                  <a:lnTo>
                    <a:pt x="290223" y="94451"/>
                  </a:lnTo>
                  <a:lnTo>
                    <a:pt x="281207" y="93163"/>
                  </a:lnTo>
                  <a:cubicBezTo>
                    <a:pt x="293228" y="113771"/>
                    <a:pt x="300527" y="137384"/>
                    <a:pt x="300527" y="163143"/>
                  </a:cubicBezTo>
                  <a:cubicBezTo>
                    <a:pt x="300527" y="238704"/>
                    <a:pt x="238704" y="300527"/>
                    <a:pt x="163143" y="300527"/>
                  </a:cubicBezTo>
                  <a:cubicBezTo>
                    <a:pt x="87582" y="300527"/>
                    <a:pt x="25759" y="238704"/>
                    <a:pt x="25759" y="163143"/>
                  </a:cubicBezTo>
                  <a:cubicBezTo>
                    <a:pt x="25759" y="87582"/>
                    <a:pt x="87582" y="25759"/>
                    <a:pt x="163143" y="25759"/>
                  </a:cubicBezTo>
                  <a:cubicBezTo>
                    <a:pt x="188473" y="25759"/>
                    <a:pt x="212515" y="32629"/>
                    <a:pt x="233123" y="45079"/>
                  </a:cubicBezTo>
                  <a:lnTo>
                    <a:pt x="232264" y="36493"/>
                  </a:lnTo>
                  <a:lnTo>
                    <a:pt x="230976" y="27906"/>
                  </a:lnTo>
                  <a:lnTo>
                    <a:pt x="236987" y="21896"/>
                  </a:lnTo>
                  <a:lnTo>
                    <a:pt x="239992" y="18890"/>
                  </a:lnTo>
                  <a:cubicBezTo>
                    <a:pt x="216809" y="6869"/>
                    <a:pt x="191049" y="0"/>
                    <a:pt x="163143" y="0"/>
                  </a:cubicBezTo>
                  <a:cubicBezTo>
                    <a:pt x="72985" y="0"/>
                    <a:pt x="0" y="72985"/>
                    <a:pt x="0" y="163143"/>
                  </a:cubicBezTo>
                  <a:cubicBezTo>
                    <a:pt x="0" y="253301"/>
                    <a:pt x="72985" y="326286"/>
                    <a:pt x="163143" y="326286"/>
                  </a:cubicBezTo>
                  <a:cubicBezTo>
                    <a:pt x="253301" y="326286"/>
                    <a:pt x="326286" y="253301"/>
                    <a:pt x="326286" y="163143"/>
                  </a:cubicBezTo>
                  <a:cubicBezTo>
                    <a:pt x="326286" y="135237"/>
                    <a:pt x="319417" y="109478"/>
                    <a:pt x="306967" y="86723"/>
                  </a:cubicBezTo>
                  <a:lnTo>
                    <a:pt x="303961" y="89299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98498BF-2AB5-48A2-BEDE-A321D7368C22}"/>
                </a:ext>
              </a:extLst>
            </p:cNvPr>
            <p:cNvSpPr/>
            <p:nvPr/>
          </p:nvSpPr>
          <p:spPr>
            <a:xfrm>
              <a:off x="985269" y="3855271"/>
              <a:ext cx="206075" cy="206075"/>
            </a:xfrm>
            <a:custGeom>
              <a:avLst/>
              <a:gdLst>
                <a:gd name="connsiteX0" fmla="*/ 174735 w 206075"/>
                <a:gd name="connsiteY0" fmla="*/ 73844 h 206075"/>
                <a:gd name="connsiteX1" fmla="*/ 180316 w 206075"/>
                <a:gd name="connsiteY1" fmla="*/ 103038 h 206075"/>
                <a:gd name="connsiteX2" fmla="*/ 103038 w 206075"/>
                <a:gd name="connsiteY2" fmla="*/ 180316 h 206075"/>
                <a:gd name="connsiteX3" fmla="*/ 25759 w 206075"/>
                <a:gd name="connsiteY3" fmla="*/ 103038 h 206075"/>
                <a:gd name="connsiteX4" fmla="*/ 103038 w 206075"/>
                <a:gd name="connsiteY4" fmla="*/ 25759 h 206075"/>
                <a:gd name="connsiteX5" fmla="*/ 132232 w 206075"/>
                <a:gd name="connsiteY5" fmla="*/ 31341 h 206075"/>
                <a:gd name="connsiteX6" fmla="*/ 151551 w 206075"/>
                <a:gd name="connsiteY6" fmla="*/ 12021 h 206075"/>
                <a:gd name="connsiteX7" fmla="*/ 103038 w 206075"/>
                <a:gd name="connsiteY7" fmla="*/ 0 h 206075"/>
                <a:gd name="connsiteX8" fmla="*/ 0 w 206075"/>
                <a:gd name="connsiteY8" fmla="*/ 103038 h 206075"/>
                <a:gd name="connsiteX9" fmla="*/ 103038 w 206075"/>
                <a:gd name="connsiteY9" fmla="*/ 206076 h 206075"/>
                <a:gd name="connsiteX10" fmla="*/ 206076 w 206075"/>
                <a:gd name="connsiteY10" fmla="*/ 103038 h 206075"/>
                <a:gd name="connsiteX11" fmla="*/ 194054 w 206075"/>
                <a:gd name="connsiteY11" fmla="*/ 54524 h 206075"/>
                <a:gd name="connsiteX12" fmla="*/ 174735 w 206075"/>
                <a:gd name="connsiteY12" fmla="*/ 73844 h 206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6075" h="206075">
                  <a:moveTo>
                    <a:pt x="174735" y="73844"/>
                  </a:moveTo>
                  <a:cubicBezTo>
                    <a:pt x="178599" y="82860"/>
                    <a:pt x="180316" y="92734"/>
                    <a:pt x="180316" y="103038"/>
                  </a:cubicBezTo>
                  <a:cubicBezTo>
                    <a:pt x="180316" y="145541"/>
                    <a:pt x="145541" y="180316"/>
                    <a:pt x="103038" y="180316"/>
                  </a:cubicBezTo>
                  <a:cubicBezTo>
                    <a:pt x="60535" y="180316"/>
                    <a:pt x="25759" y="145541"/>
                    <a:pt x="25759" y="103038"/>
                  </a:cubicBezTo>
                  <a:cubicBezTo>
                    <a:pt x="25759" y="60535"/>
                    <a:pt x="60535" y="25759"/>
                    <a:pt x="103038" y="25759"/>
                  </a:cubicBezTo>
                  <a:cubicBezTo>
                    <a:pt x="113342" y="25759"/>
                    <a:pt x="123216" y="27906"/>
                    <a:pt x="132232" y="31341"/>
                  </a:cubicBezTo>
                  <a:lnTo>
                    <a:pt x="151551" y="12021"/>
                  </a:lnTo>
                  <a:cubicBezTo>
                    <a:pt x="136954" y="4293"/>
                    <a:pt x="120640" y="0"/>
                    <a:pt x="103038" y="0"/>
                  </a:cubicBezTo>
                  <a:cubicBezTo>
                    <a:pt x="46367" y="0"/>
                    <a:pt x="0" y="46367"/>
                    <a:pt x="0" y="103038"/>
                  </a:cubicBezTo>
                  <a:cubicBezTo>
                    <a:pt x="0" y="159709"/>
                    <a:pt x="46367" y="206076"/>
                    <a:pt x="103038" y="206076"/>
                  </a:cubicBezTo>
                  <a:cubicBezTo>
                    <a:pt x="159709" y="206076"/>
                    <a:pt x="206076" y="159709"/>
                    <a:pt x="206076" y="103038"/>
                  </a:cubicBezTo>
                  <a:cubicBezTo>
                    <a:pt x="206076" y="85435"/>
                    <a:pt x="201782" y="69121"/>
                    <a:pt x="194054" y="54524"/>
                  </a:cubicBezTo>
                  <a:lnTo>
                    <a:pt x="174735" y="73844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3" name="Graphic 109" descr="Bug">
            <a:extLst>
              <a:ext uri="{FF2B5EF4-FFF2-40B4-BE49-F238E27FC236}">
                <a16:creationId xmlns:a16="http://schemas.microsoft.com/office/drawing/2014/main" id="{0F62D458-307A-47F4-BB9E-A3F00DED0A73}"/>
              </a:ext>
            </a:extLst>
          </p:cNvPr>
          <p:cNvGrpSpPr/>
          <p:nvPr/>
        </p:nvGrpSpPr>
        <p:grpSpPr>
          <a:xfrm>
            <a:off x="1620753" y="5055358"/>
            <a:ext cx="360850" cy="379158"/>
            <a:chOff x="1620753" y="5055358"/>
            <a:chExt cx="360850" cy="379158"/>
          </a:xfrm>
          <a:solidFill>
            <a:srgbClr val="7F7F7F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296CB20-BBFD-4CAA-B945-D1767C077293}"/>
                </a:ext>
              </a:extLst>
            </p:cNvPr>
            <p:cNvSpPr/>
            <p:nvPr/>
          </p:nvSpPr>
          <p:spPr>
            <a:xfrm>
              <a:off x="1729368" y="5055358"/>
              <a:ext cx="143443" cy="134014"/>
            </a:xfrm>
            <a:custGeom>
              <a:avLst/>
              <a:gdLst>
                <a:gd name="connsiteX0" fmla="*/ 5135 w 143443"/>
                <a:gd name="connsiteY0" fmla="*/ 16809 h 134014"/>
                <a:gd name="connsiteX1" fmla="*/ 24884 w 143443"/>
                <a:gd name="connsiteY1" fmla="*/ 34841 h 134014"/>
                <a:gd name="connsiteX2" fmla="*/ 35617 w 143443"/>
                <a:gd name="connsiteY2" fmla="*/ 60600 h 134014"/>
                <a:gd name="connsiteX3" fmla="*/ 7282 w 143443"/>
                <a:gd name="connsiteY3" fmla="*/ 112978 h 134014"/>
                <a:gd name="connsiteX4" fmla="*/ 10717 w 143443"/>
                <a:gd name="connsiteY4" fmla="*/ 134015 h 134014"/>
                <a:gd name="connsiteX5" fmla="*/ 129210 w 143443"/>
                <a:gd name="connsiteY5" fmla="*/ 134015 h 134014"/>
                <a:gd name="connsiteX6" fmla="*/ 121053 w 143443"/>
                <a:gd name="connsiteY6" fmla="*/ 75627 h 134014"/>
                <a:gd name="connsiteX7" fmla="*/ 107744 w 143443"/>
                <a:gd name="connsiteY7" fmla="*/ 61459 h 134014"/>
                <a:gd name="connsiteX8" fmla="*/ 118906 w 143443"/>
                <a:gd name="connsiteY8" fmla="*/ 34411 h 134014"/>
                <a:gd name="connsiteX9" fmla="*/ 138655 w 143443"/>
                <a:gd name="connsiteY9" fmla="*/ 16380 h 134014"/>
                <a:gd name="connsiteX10" fmla="*/ 142519 w 143443"/>
                <a:gd name="connsiteY10" fmla="*/ 4788 h 134014"/>
                <a:gd name="connsiteX11" fmla="*/ 130927 w 143443"/>
                <a:gd name="connsiteY11" fmla="*/ 924 h 134014"/>
                <a:gd name="connsiteX12" fmla="*/ 104309 w 143443"/>
                <a:gd name="connsiteY12" fmla="*/ 24966 h 134014"/>
                <a:gd name="connsiteX13" fmla="*/ 91859 w 143443"/>
                <a:gd name="connsiteY13" fmla="*/ 53302 h 134014"/>
                <a:gd name="connsiteX14" fmla="*/ 51502 w 143443"/>
                <a:gd name="connsiteY14" fmla="*/ 52443 h 134014"/>
                <a:gd name="connsiteX15" fmla="*/ 39052 w 143443"/>
                <a:gd name="connsiteY15" fmla="*/ 24966 h 134014"/>
                <a:gd name="connsiteX16" fmla="*/ 12434 w 143443"/>
                <a:gd name="connsiteY16" fmla="*/ 924 h 134014"/>
                <a:gd name="connsiteX17" fmla="*/ 842 w 143443"/>
                <a:gd name="connsiteY17" fmla="*/ 4788 h 134014"/>
                <a:gd name="connsiteX18" fmla="*/ 5135 w 143443"/>
                <a:gd name="connsiteY18" fmla="*/ 16809 h 1340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43443" h="134014">
                  <a:moveTo>
                    <a:pt x="5135" y="16809"/>
                  </a:moveTo>
                  <a:cubicBezTo>
                    <a:pt x="13293" y="20673"/>
                    <a:pt x="20162" y="27113"/>
                    <a:pt x="24884" y="34841"/>
                  </a:cubicBezTo>
                  <a:cubicBezTo>
                    <a:pt x="30465" y="43427"/>
                    <a:pt x="33900" y="52014"/>
                    <a:pt x="35617" y="60600"/>
                  </a:cubicBezTo>
                  <a:cubicBezTo>
                    <a:pt x="18444" y="71763"/>
                    <a:pt x="7282" y="91082"/>
                    <a:pt x="7282" y="112978"/>
                  </a:cubicBezTo>
                  <a:cubicBezTo>
                    <a:pt x="7282" y="120276"/>
                    <a:pt x="8570" y="127145"/>
                    <a:pt x="10717" y="134015"/>
                  </a:cubicBezTo>
                  <a:lnTo>
                    <a:pt x="129210" y="134015"/>
                  </a:lnTo>
                  <a:cubicBezTo>
                    <a:pt x="135221" y="116842"/>
                    <a:pt x="134362" y="96663"/>
                    <a:pt x="121053" y="75627"/>
                  </a:cubicBezTo>
                  <a:cubicBezTo>
                    <a:pt x="117618" y="70045"/>
                    <a:pt x="112896" y="65323"/>
                    <a:pt x="107744" y="61459"/>
                  </a:cubicBezTo>
                  <a:cubicBezTo>
                    <a:pt x="109461" y="52443"/>
                    <a:pt x="113325" y="43427"/>
                    <a:pt x="118906" y="34411"/>
                  </a:cubicBezTo>
                  <a:cubicBezTo>
                    <a:pt x="124058" y="26684"/>
                    <a:pt x="130927" y="20244"/>
                    <a:pt x="138655" y="16380"/>
                  </a:cubicBezTo>
                  <a:cubicBezTo>
                    <a:pt x="142948" y="14233"/>
                    <a:pt x="144666" y="9081"/>
                    <a:pt x="142519" y="4788"/>
                  </a:cubicBezTo>
                  <a:cubicBezTo>
                    <a:pt x="140372" y="495"/>
                    <a:pt x="135221" y="-1222"/>
                    <a:pt x="130927" y="924"/>
                  </a:cubicBezTo>
                  <a:cubicBezTo>
                    <a:pt x="120194" y="6505"/>
                    <a:pt x="110749" y="14663"/>
                    <a:pt x="104309" y="24966"/>
                  </a:cubicBezTo>
                  <a:cubicBezTo>
                    <a:pt x="97869" y="34841"/>
                    <a:pt x="94005" y="44286"/>
                    <a:pt x="91859" y="53302"/>
                  </a:cubicBezTo>
                  <a:cubicBezTo>
                    <a:pt x="77691" y="48579"/>
                    <a:pt x="63953" y="48579"/>
                    <a:pt x="51502" y="52443"/>
                  </a:cubicBezTo>
                  <a:cubicBezTo>
                    <a:pt x="49356" y="43857"/>
                    <a:pt x="45063" y="34411"/>
                    <a:pt x="39052" y="24966"/>
                  </a:cubicBezTo>
                  <a:cubicBezTo>
                    <a:pt x="32612" y="14663"/>
                    <a:pt x="23167" y="6076"/>
                    <a:pt x="12434" y="924"/>
                  </a:cubicBezTo>
                  <a:cubicBezTo>
                    <a:pt x="8141" y="-1222"/>
                    <a:pt x="2989" y="495"/>
                    <a:pt x="842" y="4788"/>
                  </a:cubicBezTo>
                  <a:cubicBezTo>
                    <a:pt x="-1304" y="9081"/>
                    <a:pt x="842" y="15092"/>
                    <a:pt x="5135" y="1680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126835E-0007-4CC2-B639-36B02C6DAADB}"/>
                </a:ext>
              </a:extLst>
            </p:cNvPr>
            <p:cNvSpPr/>
            <p:nvPr/>
          </p:nvSpPr>
          <p:spPr>
            <a:xfrm>
              <a:off x="1620753" y="5139344"/>
              <a:ext cx="360850" cy="295173"/>
            </a:xfrm>
            <a:custGeom>
              <a:avLst/>
              <a:gdLst>
                <a:gd name="connsiteX0" fmla="*/ 355889 w 360850"/>
                <a:gd name="connsiteY0" fmla="*/ 185696 h 295173"/>
                <a:gd name="connsiteX1" fmla="*/ 304370 w 360850"/>
                <a:gd name="connsiteY1" fmla="*/ 134606 h 295173"/>
                <a:gd name="connsiteX2" fmla="*/ 297930 w 360850"/>
                <a:gd name="connsiteY2" fmla="*/ 132030 h 295173"/>
                <a:gd name="connsiteX3" fmla="*/ 263155 w 360850"/>
                <a:gd name="connsiteY3" fmla="*/ 132030 h 295173"/>
                <a:gd name="connsiteX4" fmla="*/ 259291 w 360850"/>
                <a:gd name="connsiteY4" fmla="*/ 110993 h 295173"/>
                <a:gd name="connsiteX5" fmla="*/ 294925 w 360850"/>
                <a:gd name="connsiteY5" fmla="*/ 103695 h 295173"/>
                <a:gd name="connsiteX6" fmla="*/ 304800 w 360850"/>
                <a:gd name="connsiteY6" fmla="*/ 94679 h 295173"/>
                <a:gd name="connsiteX7" fmla="*/ 326266 w 360850"/>
                <a:gd name="connsiteY7" fmla="*/ 16542 h 295173"/>
                <a:gd name="connsiteX8" fmla="*/ 317250 w 360850"/>
                <a:gd name="connsiteY8" fmla="*/ 657 h 295173"/>
                <a:gd name="connsiteX9" fmla="*/ 301365 w 360850"/>
                <a:gd name="connsiteY9" fmla="*/ 9673 h 295173"/>
                <a:gd name="connsiteX10" fmla="*/ 282045 w 360850"/>
                <a:gd name="connsiteY10" fmla="*/ 80082 h 295173"/>
                <a:gd name="connsiteX11" fmla="*/ 252422 w 360850"/>
                <a:gd name="connsiteY11" fmla="*/ 86093 h 295173"/>
                <a:gd name="connsiteX12" fmla="*/ 244265 w 360850"/>
                <a:gd name="connsiteY12" fmla="*/ 71066 h 295173"/>
                <a:gd name="connsiteX13" fmla="*/ 114609 w 360850"/>
                <a:gd name="connsiteY13" fmla="*/ 71066 h 295173"/>
                <a:gd name="connsiteX14" fmla="*/ 106452 w 360850"/>
                <a:gd name="connsiteY14" fmla="*/ 86522 h 295173"/>
                <a:gd name="connsiteX15" fmla="*/ 71247 w 360850"/>
                <a:gd name="connsiteY15" fmla="*/ 79653 h 295173"/>
                <a:gd name="connsiteX16" fmla="*/ 55792 w 360850"/>
                <a:gd name="connsiteY16" fmla="*/ 10102 h 295173"/>
                <a:gd name="connsiteX17" fmla="*/ 40336 w 360850"/>
                <a:gd name="connsiteY17" fmla="*/ 228 h 295173"/>
                <a:gd name="connsiteX18" fmla="*/ 30462 w 360850"/>
                <a:gd name="connsiteY18" fmla="*/ 15683 h 295173"/>
                <a:gd name="connsiteX19" fmla="*/ 47635 w 360850"/>
                <a:gd name="connsiteY19" fmla="*/ 93820 h 295173"/>
                <a:gd name="connsiteX20" fmla="*/ 57938 w 360850"/>
                <a:gd name="connsiteY20" fmla="*/ 103695 h 295173"/>
                <a:gd name="connsiteX21" fmla="*/ 99153 w 360850"/>
                <a:gd name="connsiteY21" fmla="*/ 111423 h 295173"/>
                <a:gd name="connsiteX22" fmla="*/ 95289 w 360850"/>
                <a:gd name="connsiteY22" fmla="*/ 131601 h 295173"/>
                <a:gd name="connsiteX23" fmla="*/ 63090 w 360850"/>
                <a:gd name="connsiteY23" fmla="*/ 131601 h 295173"/>
                <a:gd name="connsiteX24" fmla="*/ 56650 w 360850"/>
                <a:gd name="connsiteY24" fmla="*/ 134177 h 295173"/>
                <a:gd name="connsiteX25" fmla="*/ 5131 w 360850"/>
                <a:gd name="connsiteY25" fmla="*/ 185266 h 295173"/>
                <a:gd name="connsiteX26" fmla="*/ 2556 w 360850"/>
                <a:gd name="connsiteY26" fmla="*/ 203298 h 295173"/>
                <a:gd name="connsiteX27" fmla="*/ 20587 w 360850"/>
                <a:gd name="connsiteY27" fmla="*/ 205874 h 295173"/>
                <a:gd name="connsiteX28" fmla="*/ 69530 w 360850"/>
                <a:gd name="connsiteY28" fmla="*/ 157360 h 295173"/>
                <a:gd name="connsiteX29" fmla="*/ 92284 w 360850"/>
                <a:gd name="connsiteY29" fmla="*/ 157360 h 295173"/>
                <a:gd name="connsiteX30" fmla="*/ 91855 w 360850"/>
                <a:gd name="connsiteY30" fmla="*/ 167235 h 295173"/>
                <a:gd name="connsiteX31" fmla="*/ 94431 w 360850"/>
                <a:gd name="connsiteY31" fmla="*/ 187413 h 295173"/>
                <a:gd name="connsiteX32" fmla="*/ 61802 w 360850"/>
                <a:gd name="connsiteY32" fmla="*/ 195999 h 295173"/>
                <a:gd name="connsiteX33" fmla="*/ 52786 w 360850"/>
                <a:gd name="connsiteY33" fmla="*/ 204157 h 295173"/>
                <a:gd name="connsiteX34" fmla="*/ 25739 w 360850"/>
                <a:gd name="connsiteY34" fmla="*/ 277571 h 295173"/>
                <a:gd name="connsiteX35" fmla="*/ 33467 w 360850"/>
                <a:gd name="connsiteY35" fmla="*/ 293885 h 295173"/>
                <a:gd name="connsiteX36" fmla="*/ 37760 w 360850"/>
                <a:gd name="connsiteY36" fmla="*/ 294744 h 295173"/>
                <a:gd name="connsiteX37" fmla="*/ 49781 w 360850"/>
                <a:gd name="connsiteY37" fmla="*/ 286158 h 295173"/>
                <a:gd name="connsiteX38" fmla="*/ 74253 w 360850"/>
                <a:gd name="connsiteY38" fmla="*/ 218754 h 295173"/>
                <a:gd name="connsiteX39" fmla="*/ 103876 w 360850"/>
                <a:gd name="connsiteY39" fmla="*/ 211455 h 295173"/>
                <a:gd name="connsiteX40" fmla="*/ 164840 w 360850"/>
                <a:gd name="connsiteY40" fmla="*/ 253100 h 295173"/>
                <a:gd name="connsiteX41" fmla="*/ 171280 w 360850"/>
                <a:gd name="connsiteY41" fmla="*/ 240220 h 295173"/>
                <a:gd name="connsiteX42" fmla="*/ 171280 w 360850"/>
                <a:gd name="connsiteY42" fmla="*/ 157790 h 295173"/>
                <a:gd name="connsiteX43" fmla="*/ 179437 w 360850"/>
                <a:gd name="connsiteY43" fmla="*/ 149633 h 295173"/>
                <a:gd name="connsiteX44" fmla="*/ 187594 w 360850"/>
                <a:gd name="connsiteY44" fmla="*/ 157790 h 295173"/>
                <a:gd name="connsiteX45" fmla="*/ 187594 w 360850"/>
                <a:gd name="connsiteY45" fmla="*/ 240649 h 295173"/>
                <a:gd name="connsiteX46" fmla="*/ 193605 w 360850"/>
                <a:gd name="connsiteY46" fmla="*/ 253529 h 295173"/>
                <a:gd name="connsiteX47" fmla="*/ 254139 w 360850"/>
                <a:gd name="connsiteY47" fmla="*/ 211026 h 295173"/>
                <a:gd name="connsiteX48" fmla="*/ 286339 w 360850"/>
                <a:gd name="connsiteY48" fmla="*/ 219183 h 295173"/>
                <a:gd name="connsiteX49" fmla="*/ 310810 w 360850"/>
                <a:gd name="connsiteY49" fmla="*/ 286587 h 295173"/>
                <a:gd name="connsiteX50" fmla="*/ 322831 w 360850"/>
                <a:gd name="connsiteY50" fmla="*/ 295173 h 295173"/>
                <a:gd name="connsiteX51" fmla="*/ 327124 w 360850"/>
                <a:gd name="connsiteY51" fmla="*/ 294315 h 295173"/>
                <a:gd name="connsiteX52" fmla="*/ 334852 w 360850"/>
                <a:gd name="connsiteY52" fmla="*/ 278000 h 295173"/>
                <a:gd name="connsiteX53" fmla="*/ 307805 w 360850"/>
                <a:gd name="connsiteY53" fmla="*/ 204157 h 295173"/>
                <a:gd name="connsiteX54" fmla="*/ 298789 w 360850"/>
                <a:gd name="connsiteY54" fmla="*/ 195999 h 295173"/>
                <a:gd name="connsiteX55" fmla="*/ 263585 w 360850"/>
                <a:gd name="connsiteY55" fmla="*/ 186984 h 295173"/>
                <a:gd name="connsiteX56" fmla="*/ 265731 w 360850"/>
                <a:gd name="connsiteY56" fmla="*/ 167664 h 295173"/>
                <a:gd name="connsiteX57" fmla="*/ 265302 w 360850"/>
                <a:gd name="connsiteY57" fmla="*/ 157790 h 295173"/>
                <a:gd name="connsiteX58" fmla="*/ 291061 w 360850"/>
                <a:gd name="connsiteY58" fmla="*/ 157790 h 295173"/>
                <a:gd name="connsiteX59" fmla="*/ 339575 w 360850"/>
                <a:gd name="connsiteY59" fmla="*/ 206733 h 295173"/>
                <a:gd name="connsiteX60" fmla="*/ 357606 w 360850"/>
                <a:gd name="connsiteY60" fmla="*/ 204157 h 295173"/>
                <a:gd name="connsiteX61" fmla="*/ 355889 w 360850"/>
                <a:gd name="connsiteY61" fmla="*/ 185696 h 295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360850" h="295173">
                  <a:moveTo>
                    <a:pt x="355889" y="185696"/>
                  </a:moveTo>
                  <a:lnTo>
                    <a:pt x="304370" y="134606"/>
                  </a:lnTo>
                  <a:cubicBezTo>
                    <a:pt x="302653" y="133318"/>
                    <a:pt x="300506" y="132460"/>
                    <a:pt x="297930" y="132030"/>
                  </a:cubicBezTo>
                  <a:lnTo>
                    <a:pt x="263155" y="132030"/>
                  </a:lnTo>
                  <a:cubicBezTo>
                    <a:pt x="262297" y="125161"/>
                    <a:pt x="261009" y="117863"/>
                    <a:pt x="259291" y="110993"/>
                  </a:cubicBezTo>
                  <a:lnTo>
                    <a:pt x="294925" y="103695"/>
                  </a:lnTo>
                  <a:cubicBezTo>
                    <a:pt x="299648" y="102836"/>
                    <a:pt x="303512" y="98972"/>
                    <a:pt x="304800" y="94679"/>
                  </a:cubicBezTo>
                  <a:lnTo>
                    <a:pt x="326266" y="16542"/>
                  </a:lnTo>
                  <a:cubicBezTo>
                    <a:pt x="327983" y="9673"/>
                    <a:pt x="324119" y="2804"/>
                    <a:pt x="317250" y="657"/>
                  </a:cubicBezTo>
                  <a:cubicBezTo>
                    <a:pt x="310381" y="-1060"/>
                    <a:pt x="303512" y="2804"/>
                    <a:pt x="301365" y="9673"/>
                  </a:cubicBezTo>
                  <a:lnTo>
                    <a:pt x="282045" y="80082"/>
                  </a:lnTo>
                  <a:lnTo>
                    <a:pt x="252422" y="86093"/>
                  </a:lnTo>
                  <a:cubicBezTo>
                    <a:pt x="249846" y="79653"/>
                    <a:pt x="247270" y="74501"/>
                    <a:pt x="244265" y="71066"/>
                  </a:cubicBezTo>
                  <a:lnTo>
                    <a:pt x="114609" y="71066"/>
                  </a:lnTo>
                  <a:cubicBezTo>
                    <a:pt x="111604" y="74501"/>
                    <a:pt x="108599" y="79653"/>
                    <a:pt x="106452" y="86522"/>
                  </a:cubicBezTo>
                  <a:lnTo>
                    <a:pt x="71247" y="79653"/>
                  </a:lnTo>
                  <a:lnTo>
                    <a:pt x="55792" y="10102"/>
                  </a:lnTo>
                  <a:cubicBezTo>
                    <a:pt x="54074" y="3233"/>
                    <a:pt x="47205" y="-1060"/>
                    <a:pt x="40336" y="228"/>
                  </a:cubicBezTo>
                  <a:cubicBezTo>
                    <a:pt x="33467" y="1945"/>
                    <a:pt x="29174" y="8814"/>
                    <a:pt x="30462" y="15683"/>
                  </a:cubicBezTo>
                  <a:lnTo>
                    <a:pt x="47635" y="93820"/>
                  </a:lnTo>
                  <a:cubicBezTo>
                    <a:pt x="48922" y="98972"/>
                    <a:pt x="52786" y="102836"/>
                    <a:pt x="57938" y="103695"/>
                  </a:cubicBezTo>
                  <a:lnTo>
                    <a:pt x="99153" y="111423"/>
                  </a:lnTo>
                  <a:cubicBezTo>
                    <a:pt x="97865" y="118292"/>
                    <a:pt x="96577" y="125161"/>
                    <a:pt x="95289" y="131601"/>
                  </a:cubicBezTo>
                  <a:lnTo>
                    <a:pt x="63090" y="131601"/>
                  </a:lnTo>
                  <a:cubicBezTo>
                    <a:pt x="60944" y="132030"/>
                    <a:pt x="58797" y="132889"/>
                    <a:pt x="56650" y="134177"/>
                  </a:cubicBezTo>
                  <a:lnTo>
                    <a:pt x="5131" y="185266"/>
                  </a:lnTo>
                  <a:cubicBezTo>
                    <a:pt x="-450" y="189560"/>
                    <a:pt x="-1738" y="197717"/>
                    <a:pt x="2556" y="203298"/>
                  </a:cubicBezTo>
                  <a:cubicBezTo>
                    <a:pt x="6849" y="208879"/>
                    <a:pt x="15006" y="210167"/>
                    <a:pt x="20587" y="205874"/>
                  </a:cubicBezTo>
                  <a:lnTo>
                    <a:pt x="69530" y="157360"/>
                  </a:lnTo>
                  <a:lnTo>
                    <a:pt x="92284" y="157360"/>
                  </a:lnTo>
                  <a:cubicBezTo>
                    <a:pt x="91855" y="161224"/>
                    <a:pt x="91855" y="164659"/>
                    <a:pt x="91855" y="167235"/>
                  </a:cubicBezTo>
                  <a:cubicBezTo>
                    <a:pt x="91855" y="174104"/>
                    <a:pt x="92714" y="180973"/>
                    <a:pt x="94431" y="187413"/>
                  </a:cubicBezTo>
                  <a:lnTo>
                    <a:pt x="61802" y="195999"/>
                  </a:lnTo>
                  <a:cubicBezTo>
                    <a:pt x="57509" y="196858"/>
                    <a:pt x="54504" y="199863"/>
                    <a:pt x="52786" y="204157"/>
                  </a:cubicBezTo>
                  <a:lnTo>
                    <a:pt x="25739" y="277571"/>
                  </a:lnTo>
                  <a:cubicBezTo>
                    <a:pt x="23163" y="284440"/>
                    <a:pt x="26598" y="291739"/>
                    <a:pt x="33467" y="293885"/>
                  </a:cubicBezTo>
                  <a:cubicBezTo>
                    <a:pt x="34755" y="294315"/>
                    <a:pt x="36472" y="294744"/>
                    <a:pt x="37760" y="294744"/>
                  </a:cubicBezTo>
                  <a:cubicBezTo>
                    <a:pt x="42912" y="294744"/>
                    <a:pt x="48064" y="291309"/>
                    <a:pt x="49781" y="286158"/>
                  </a:cubicBezTo>
                  <a:lnTo>
                    <a:pt x="74253" y="218754"/>
                  </a:lnTo>
                  <a:lnTo>
                    <a:pt x="103876" y="211455"/>
                  </a:lnTo>
                  <a:cubicBezTo>
                    <a:pt x="116756" y="233351"/>
                    <a:pt x="138651" y="249236"/>
                    <a:pt x="164840" y="253100"/>
                  </a:cubicBezTo>
                  <a:cubicBezTo>
                    <a:pt x="168704" y="250094"/>
                    <a:pt x="171280" y="245372"/>
                    <a:pt x="171280" y="240220"/>
                  </a:cubicBezTo>
                  <a:lnTo>
                    <a:pt x="171280" y="157790"/>
                  </a:lnTo>
                  <a:cubicBezTo>
                    <a:pt x="171280" y="153067"/>
                    <a:pt x="175144" y="149633"/>
                    <a:pt x="179437" y="149633"/>
                  </a:cubicBezTo>
                  <a:cubicBezTo>
                    <a:pt x="184160" y="149633"/>
                    <a:pt x="187594" y="153496"/>
                    <a:pt x="187594" y="157790"/>
                  </a:cubicBezTo>
                  <a:lnTo>
                    <a:pt x="187594" y="240649"/>
                  </a:lnTo>
                  <a:cubicBezTo>
                    <a:pt x="187594" y="245801"/>
                    <a:pt x="190170" y="250524"/>
                    <a:pt x="193605" y="253529"/>
                  </a:cubicBezTo>
                  <a:cubicBezTo>
                    <a:pt x="219364" y="249236"/>
                    <a:pt x="241260" y="233351"/>
                    <a:pt x="254139" y="211026"/>
                  </a:cubicBezTo>
                  <a:lnTo>
                    <a:pt x="286339" y="219183"/>
                  </a:lnTo>
                  <a:lnTo>
                    <a:pt x="310810" y="286587"/>
                  </a:lnTo>
                  <a:cubicBezTo>
                    <a:pt x="312527" y="291739"/>
                    <a:pt x="317679" y="295173"/>
                    <a:pt x="322831" y="295173"/>
                  </a:cubicBezTo>
                  <a:cubicBezTo>
                    <a:pt x="324119" y="295173"/>
                    <a:pt x="325836" y="294744"/>
                    <a:pt x="327124" y="294315"/>
                  </a:cubicBezTo>
                  <a:cubicBezTo>
                    <a:pt x="333994" y="291739"/>
                    <a:pt x="337428" y="284440"/>
                    <a:pt x="334852" y="278000"/>
                  </a:cubicBezTo>
                  <a:lnTo>
                    <a:pt x="307805" y="204157"/>
                  </a:lnTo>
                  <a:cubicBezTo>
                    <a:pt x="306517" y="200293"/>
                    <a:pt x="303082" y="197287"/>
                    <a:pt x="298789" y="195999"/>
                  </a:cubicBezTo>
                  <a:lnTo>
                    <a:pt x="263585" y="186984"/>
                  </a:lnTo>
                  <a:cubicBezTo>
                    <a:pt x="264872" y="180544"/>
                    <a:pt x="265731" y="174104"/>
                    <a:pt x="265731" y="167664"/>
                  </a:cubicBezTo>
                  <a:cubicBezTo>
                    <a:pt x="265731" y="164659"/>
                    <a:pt x="265731" y="161224"/>
                    <a:pt x="265302" y="157790"/>
                  </a:cubicBezTo>
                  <a:lnTo>
                    <a:pt x="291061" y="157790"/>
                  </a:lnTo>
                  <a:lnTo>
                    <a:pt x="339575" y="206733"/>
                  </a:lnTo>
                  <a:cubicBezTo>
                    <a:pt x="345156" y="211026"/>
                    <a:pt x="353313" y="209738"/>
                    <a:pt x="357606" y="204157"/>
                  </a:cubicBezTo>
                  <a:cubicBezTo>
                    <a:pt x="362758" y="198146"/>
                    <a:pt x="361470" y="189989"/>
                    <a:pt x="355889" y="18569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26" name="Graphic 101" descr="Research">
            <a:extLst>
              <a:ext uri="{FF2B5EF4-FFF2-40B4-BE49-F238E27FC236}">
                <a16:creationId xmlns:a16="http://schemas.microsoft.com/office/drawing/2014/main" id="{77758D9F-AEBB-4975-B22F-EAB8F2CF9880}"/>
              </a:ext>
            </a:extLst>
          </p:cNvPr>
          <p:cNvGrpSpPr/>
          <p:nvPr/>
        </p:nvGrpSpPr>
        <p:grpSpPr>
          <a:xfrm>
            <a:off x="10184445" y="5033442"/>
            <a:ext cx="412151" cy="412151"/>
            <a:chOff x="10184445" y="5033442"/>
            <a:chExt cx="412151" cy="412151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E1145401-F7FA-4133-BC71-1E6AC99C6476}"/>
                </a:ext>
              </a:extLst>
            </p:cNvPr>
            <p:cNvSpPr/>
            <p:nvPr/>
          </p:nvSpPr>
          <p:spPr>
            <a:xfrm>
              <a:off x="10217929" y="5069073"/>
              <a:ext cx="339704" cy="340134"/>
            </a:xfrm>
            <a:custGeom>
              <a:avLst/>
              <a:gdLst>
                <a:gd name="connsiteX0" fmla="*/ 277775 w 339704"/>
                <a:gd name="connsiteY0" fmla="*/ 235272 h 340134"/>
                <a:gd name="connsiteX1" fmla="*/ 251157 w 339704"/>
                <a:gd name="connsiteY1" fmla="*/ 227115 h 340134"/>
                <a:gd name="connsiteX2" fmla="*/ 231837 w 339704"/>
                <a:gd name="connsiteY2" fmla="*/ 208224 h 340134"/>
                <a:gd name="connsiteX3" fmla="*/ 258455 w 339704"/>
                <a:gd name="connsiteY3" fmla="*/ 130088 h 340134"/>
                <a:gd name="connsiteX4" fmla="*/ 129658 w 339704"/>
                <a:gd name="connsiteY4" fmla="*/ 2 h 340134"/>
                <a:gd name="connsiteX5" fmla="*/ 2 w 339704"/>
                <a:gd name="connsiteY5" fmla="*/ 128800 h 340134"/>
                <a:gd name="connsiteX6" fmla="*/ 128800 w 339704"/>
                <a:gd name="connsiteY6" fmla="*/ 258455 h 340134"/>
                <a:gd name="connsiteX7" fmla="*/ 207795 w 339704"/>
                <a:gd name="connsiteY7" fmla="*/ 231837 h 340134"/>
                <a:gd name="connsiteX8" fmla="*/ 226685 w 339704"/>
                <a:gd name="connsiteY8" fmla="*/ 250728 h 340134"/>
                <a:gd name="connsiteX9" fmla="*/ 234843 w 339704"/>
                <a:gd name="connsiteY9" fmla="*/ 277775 h 340134"/>
                <a:gd name="connsiteX10" fmla="*/ 288508 w 339704"/>
                <a:gd name="connsiteY10" fmla="*/ 331440 h 340134"/>
                <a:gd name="connsiteX11" fmla="*/ 331011 w 339704"/>
                <a:gd name="connsiteY11" fmla="*/ 331440 h 340134"/>
                <a:gd name="connsiteX12" fmla="*/ 331011 w 339704"/>
                <a:gd name="connsiteY12" fmla="*/ 288937 h 340134"/>
                <a:gd name="connsiteX13" fmla="*/ 277775 w 339704"/>
                <a:gd name="connsiteY13" fmla="*/ 235272 h 340134"/>
                <a:gd name="connsiteX14" fmla="*/ 129658 w 339704"/>
                <a:gd name="connsiteY14" fmla="*/ 232696 h 340134"/>
                <a:gd name="connsiteX15" fmla="*/ 26620 w 339704"/>
                <a:gd name="connsiteY15" fmla="*/ 129658 h 340134"/>
                <a:gd name="connsiteX16" fmla="*/ 129658 w 339704"/>
                <a:gd name="connsiteY16" fmla="*/ 26620 h 340134"/>
                <a:gd name="connsiteX17" fmla="*/ 232696 w 339704"/>
                <a:gd name="connsiteY17" fmla="*/ 129658 h 340134"/>
                <a:gd name="connsiteX18" fmla="*/ 129658 w 339704"/>
                <a:gd name="connsiteY18" fmla="*/ 232696 h 34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39704" h="340134">
                  <a:moveTo>
                    <a:pt x="277775" y="235272"/>
                  </a:moveTo>
                  <a:cubicBezTo>
                    <a:pt x="270906" y="228403"/>
                    <a:pt x="260602" y="224968"/>
                    <a:pt x="251157" y="227115"/>
                  </a:cubicBezTo>
                  <a:lnTo>
                    <a:pt x="231837" y="208224"/>
                  </a:lnTo>
                  <a:cubicBezTo>
                    <a:pt x="249010" y="185900"/>
                    <a:pt x="258455" y="158423"/>
                    <a:pt x="258455" y="130088"/>
                  </a:cubicBezTo>
                  <a:cubicBezTo>
                    <a:pt x="258885" y="58390"/>
                    <a:pt x="200926" y="432"/>
                    <a:pt x="129658" y="2"/>
                  </a:cubicBezTo>
                  <a:cubicBezTo>
                    <a:pt x="58390" y="-427"/>
                    <a:pt x="432" y="57532"/>
                    <a:pt x="2" y="128800"/>
                  </a:cubicBezTo>
                  <a:cubicBezTo>
                    <a:pt x="-427" y="200067"/>
                    <a:pt x="57532" y="258026"/>
                    <a:pt x="128800" y="258455"/>
                  </a:cubicBezTo>
                  <a:cubicBezTo>
                    <a:pt x="157135" y="258455"/>
                    <a:pt x="185041" y="249010"/>
                    <a:pt x="207795" y="231837"/>
                  </a:cubicBezTo>
                  <a:lnTo>
                    <a:pt x="226685" y="250728"/>
                  </a:lnTo>
                  <a:cubicBezTo>
                    <a:pt x="224968" y="260602"/>
                    <a:pt x="227973" y="270476"/>
                    <a:pt x="234843" y="277775"/>
                  </a:cubicBezTo>
                  <a:lnTo>
                    <a:pt x="288508" y="331440"/>
                  </a:lnTo>
                  <a:cubicBezTo>
                    <a:pt x="300100" y="343032"/>
                    <a:pt x="319419" y="343032"/>
                    <a:pt x="331011" y="331440"/>
                  </a:cubicBezTo>
                  <a:cubicBezTo>
                    <a:pt x="342603" y="319849"/>
                    <a:pt x="342603" y="300529"/>
                    <a:pt x="331011" y="288937"/>
                  </a:cubicBezTo>
                  <a:lnTo>
                    <a:pt x="277775" y="235272"/>
                  </a:lnTo>
                  <a:close/>
                  <a:moveTo>
                    <a:pt x="129658" y="232696"/>
                  </a:moveTo>
                  <a:cubicBezTo>
                    <a:pt x="72558" y="232696"/>
                    <a:pt x="26620" y="186758"/>
                    <a:pt x="26620" y="129658"/>
                  </a:cubicBezTo>
                  <a:cubicBezTo>
                    <a:pt x="26620" y="72558"/>
                    <a:pt x="72558" y="26620"/>
                    <a:pt x="129658" y="26620"/>
                  </a:cubicBezTo>
                  <a:cubicBezTo>
                    <a:pt x="186758" y="26620"/>
                    <a:pt x="232696" y="72558"/>
                    <a:pt x="232696" y="129658"/>
                  </a:cubicBezTo>
                  <a:cubicBezTo>
                    <a:pt x="232696" y="186329"/>
                    <a:pt x="186329" y="232696"/>
                    <a:pt x="129658" y="23269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C444957-9802-4477-8108-A86FEB6E925B}"/>
                </a:ext>
              </a:extLst>
            </p:cNvPr>
            <p:cNvSpPr/>
            <p:nvPr/>
          </p:nvSpPr>
          <p:spPr>
            <a:xfrm>
              <a:off x="10255283" y="5132880"/>
              <a:ext cx="185038" cy="135830"/>
            </a:xfrm>
            <a:custGeom>
              <a:avLst/>
              <a:gdLst>
                <a:gd name="connsiteX0" fmla="*/ 184609 w 185038"/>
                <a:gd name="connsiteY0" fmla="*/ 59411 h 135830"/>
                <a:gd name="connsiteX1" fmla="*/ 160138 w 185038"/>
                <a:gd name="connsiteY1" fmla="*/ 59411 h 135830"/>
                <a:gd name="connsiteX2" fmla="*/ 154557 w 185038"/>
                <a:gd name="connsiteY2" fmla="*/ 62846 h 135830"/>
                <a:gd name="connsiteX3" fmla="*/ 138242 w 185038"/>
                <a:gd name="connsiteY3" fmla="*/ 80448 h 135830"/>
                <a:gd name="connsiteX4" fmla="*/ 124504 w 185038"/>
                <a:gd name="connsiteY4" fmla="*/ 32793 h 135830"/>
                <a:gd name="connsiteX5" fmla="*/ 115059 w 185038"/>
                <a:gd name="connsiteY5" fmla="*/ 27641 h 135830"/>
                <a:gd name="connsiteX6" fmla="*/ 109907 w 185038"/>
                <a:gd name="connsiteY6" fmla="*/ 32364 h 135830"/>
                <a:gd name="connsiteX7" fmla="*/ 84147 w 185038"/>
                <a:gd name="connsiteY7" fmla="*/ 100626 h 135830"/>
                <a:gd name="connsiteX8" fmla="*/ 66545 w 185038"/>
                <a:gd name="connsiteY8" fmla="*/ 6175 h 135830"/>
                <a:gd name="connsiteX9" fmla="*/ 57959 w 185038"/>
                <a:gd name="connsiteY9" fmla="*/ 165 h 135830"/>
                <a:gd name="connsiteX10" fmla="*/ 51948 w 185038"/>
                <a:gd name="connsiteY10" fmla="*/ 5316 h 135830"/>
                <a:gd name="connsiteX11" fmla="*/ 33487 w 185038"/>
                <a:gd name="connsiteY11" fmla="*/ 59411 h 135830"/>
                <a:gd name="connsiteX12" fmla="*/ 0 w 185038"/>
                <a:gd name="connsiteY12" fmla="*/ 59411 h 135830"/>
                <a:gd name="connsiteX13" fmla="*/ 0 w 185038"/>
                <a:gd name="connsiteY13" fmla="*/ 76584 h 135830"/>
                <a:gd name="connsiteX14" fmla="*/ 39068 w 185038"/>
                <a:gd name="connsiteY14" fmla="*/ 76584 h 135830"/>
                <a:gd name="connsiteX15" fmla="*/ 46367 w 185038"/>
                <a:gd name="connsiteY15" fmla="*/ 70144 h 135830"/>
                <a:gd name="connsiteX16" fmla="*/ 57100 w 185038"/>
                <a:gd name="connsiteY16" fmla="*/ 37516 h 135830"/>
                <a:gd name="connsiteX17" fmla="*/ 74273 w 185038"/>
                <a:gd name="connsiteY17" fmla="*/ 129820 h 135830"/>
                <a:gd name="connsiteX18" fmla="*/ 81142 w 185038"/>
                <a:gd name="connsiteY18" fmla="*/ 135831 h 135830"/>
                <a:gd name="connsiteX19" fmla="*/ 82001 w 185038"/>
                <a:gd name="connsiteY19" fmla="*/ 135831 h 135830"/>
                <a:gd name="connsiteX20" fmla="*/ 89299 w 185038"/>
                <a:gd name="connsiteY20" fmla="*/ 131108 h 135830"/>
                <a:gd name="connsiteX21" fmla="*/ 116776 w 185038"/>
                <a:gd name="connsiteY21" fmla="*/ 58982 h 135830"/>
                <a:gd name="connsiteX22" fmla="*/ 127939 w 185038"/>
                <a:gd name="connsiteY22" fmla="*/ 97621 h 135830"/>
                <a:gd name="connsiteX23" fmla="*/ 137384 w 185038"/>
                <a:gd name="connsiteY23" fmla="*/ 102773 h 135830"/>
                <a:gd name="connsiteX24" fmla="*/ 140818 w 185038"/>
                <a:gd name="connsiteY24" fmla="*/ 100626 h 135830"/>
                <a:gd name="connsiteX25" fmla="*/ 164002 w 185038"/>
                <a:gd name="connsiteY25" fmla="*/ 76584 h 135830"/>
                <a:gd name="connsiteX26" fmla="*/ 185039 w 185038"/>
                <a:gd name="connsiteY26" fmla="*/ 76584 h 135830"/>
                <a:gd name="connsiteX27" fmla="*/ 185039 w 185038"/>
                <a:gd name="connsiteY27" fmla="*/ 59411 h 135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5038" h="135830">
                  <a:moveTo>
                    <a:pt x="184609" y="59411"/>
                  </a:moveTo>
                  <a:lnTo>
                    <a:pt x="160138" y="59411"/>
                  </a:lnTo>
                  <a:cubicBezTo>
                    <a:pt x="157991" y="59841"/>
                    <a:pt x="155845" y="61129"/>
                    <a:pt x="154557" y="62846"/>
                  </a:cubicBezTo>
                  <a:lnTo>
                    <a:pt x="138242" y="80448"/>
                  </a:lnTo>
                  <a:lnTo>
                    <a:pt x="124504" y="32793"/>
                  </a:lnTo>
                  <a:cubicBezTo>
                    <a:pt x="123216" y="28929"/>
                    <a:pt x="118923" y="26353"/>
                    <a:pt x="115059" y="27641"/>
                  </a:cubicBezTo>
                  <a:cubicBezTo>
                    <a:pt x="112912" y="28500"/>
                    <a:pt x="110766" y="29788"/>
                    <a:pt x="109907" y="32364"/>
                  </a:cubicBezTo>
                  <a:lnTo>
                    <a:pt x="84147" y="100626"/>
                  </a:lnTo>
                  <a:lnTo>
                    <a:pt x="66545" y="6175"/>
                  </a:lnTo>
                  <a:cubicBezTo>
                    <a:pt x="65687" y="1882"/>
                    <a:pt x="61823" y="-694"/>
                    <a:pt x="57959" y="165"/>
                  </a:cubicBezTo>
                  <a:cubicBezTo>
                    <a:pt x="55383" y="594"/>
                    <a:pt x="53236" y="2740"/>
                    <a:pt x="51948" y="5316"/>
                  </a:cubicBezTo>
                  <a:lnTo>
                    <a:pt x="33487" y="59411"/>
                  </a:lnTo>
                  <a:lnTo>
                    <a:pt x="0" y="59411"/>
                  </a:lnTo>
                  <a:lnTo>
                    <a:pt x="0" y="76584"/>
                  </a:lnTo>
                  <a:lnTo>
                    <a:pt x="39068" y="76584"/>
                  </a:lnTo>
                  <a:cubicBezTo>
                    <a:pt x="42503" y="76155"/>
                    <a:pt x="45508" y="73579"/>
                    <a:pt x="46367" y="70144"/>
                  </a:cubicBezTo>
                  <a:lnTo>
                    <a:pt x="57100" y="37516"/>
                  </a:lnTo>
                  <a:lnTo>
                    <a:pt x="74273" y="129820"/>
                  </a:lnTo>
                  <a:cubicBezTo>
                    <a:pt x="74702" y="133255"/>
                    <a:pt x="77708" y="135831"/>
                    <a:pt x="81142" y="135831"/>
                  </a:cubicBezTo>
                  <a:lnTo>
                    <a:pt x="82001" y="135831"/>
                  </a:lnTo>
                  <a:cubicBezTo>
                    <a:pt x="85006" y="135831"/>
                    <a:pt x="88011" y="134114"/>
                    <a:pt x="89299" y="131108"/>
                  </a:cubicBezTo>
                  <a:lnTo>
                    <a:pt x="116776" y="58982"/>
                  </a:lnTo>
                  <a:lnTo>
                    <a:pt x="127939" y="97621"/>
                  </a:lnTo>
                  <a:cubicBezTo>
                    <a:pt x="129227" y="101485"/>
                    <a:pt x="133090" y="104061"/>
                    <a:pt x="137384" y="102773"/>
                  </a:cubicBezTo>
                  <a:cubicBezTo>
                    <a:pt x="138672" y="102344"/>
                    <a:pt x="139960" y="101485"/>
                    <a:pt x="140818" y="100626"/>
                  </a:cubicBezTo>
                  <a:lnTo>
                    <a:pt x="164002" y="76584"/>
                  </a:lnTo>
                  <a:lnTo>
                    <a:pt x="185039" y="76584"/>
                  </a:lnTo>
                  <a:lnTo>
                    <a:pt x="185039" y="59411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9" name="Graphic 102" descr="Single gear">
            <a:extLst>
              <a:ext uri="{FF2B5EF4-FFF2-40B4-BE49-F238E27FC236}">
                <a16:creationId xmlns:a16="http://schemas.microsoft.com/office/drawing/2014/main" id="{559F75E5-22D6-49EC-8D69-D80ECBB04105}"/>
              </a:ext>
            </a:extLst>
          </p:cNvPr>
          <p:cNvSpPr/>
          <p:nvPr/>
        </p:nvSpPr>
        <p:spPr>
          <a:xfrm>
            <a:off x="10244550" y="1263890"/>
            <a:ext cx="292369" cy="291940"/>
          </a:xfrm>
          <a:custGeom>
            <a:avLst/>
            <a:gdLst>
              <a:gd name="connsiteX0" fmla="*/ 145970 w 292369"/>
              <a:gd name="connsiteY0" fmla="*/ 197489 h 291940"/>
              <a:gd name="connsiteX1" fmla="*/ 94451 w 292369"/>
              <a:gd name="connsiteY1" fmla="*/ 145970 h 291940"/>
              <a:gd name="connsiteX2" fmla="*/ 145970 w 292369"/>
              <a:gd name="connsiteY2" fmla="*/ 94451 h 291940"/>
              <a:gd name="connsiteX3" fmla="*/ 197489 w 292369"/>
              <a:gd name="connsiteY3" fmla="*/ 145970 h 291940"/>
              <a:gd name="connsiteX4" fmla="*/ 145970 w 292369"/>
              <a:gd name="connsiteY4" fmla="*/ 197489 h 291940"/>
              <a:gd name="connsiteX5" fmla="*/ 261888 w 292369"/>
              <a:gd name="connsiteY5" fmla="*/ 113771 h 291940"/>
              <a:gd name="connsiteX6" fmla="*/ 250725 w 292369"/>
              <a:gd name="connsiteY6" fmla="*/ 87153 h 291940"/>
              <a:gd name="connsiteX7" fmla="*/ 261458 w 292369"/>
              <a:gd name="connsiteY7" fmla="*/ 54953 h 291940"/>
              <a:gd name="connsiteX8" fmla="*/ 236987 w 292369"/>
              <a:gd name="connsiteY8" fmla="*/ 30482 h 291940"/>
              <a:gd name="connsiteX9" fmla="*/ 204788 w 292369"/>
              <a:gd name="connsiteY9" fmla="*/ 41215 h 291940"/>
              <a:gd name="connsiteX10" fmla="*/ 177740 w 292369"/>
              <a:gd name="connsiteY10" fmla="*/ 30053 h 291940"/>
              <a:gd name="connsiteX11" fmla="*/ 163143 w 292369"/>
              <a:gd name="connsiteY11" fmla="*/ 0 h 291940"/>
              <a:gd name="connsiteX12" fmla="*/ 128797 w 292369"/>
              <a:gd name="connsiteY12" fmla="*/ 0 h 291940"/>
              <a:gd name="connsiteX13" fmla="*/ 113771 w 292369"/>
              <a:gd name="connsiteY13" fmla="*/ 30053 h 291940"/>
              <a:gd name="connsiteX14" fmla="*/ 87153 w 292369"/>
              <a:gd name="connsiteY14" fmla="*/ 41215 h 291940"/>
              <a:gd name="connsiteX15" fmla="*/ 54953 w 292369"/>
              <a:gd name="connsiteY15" fmla="*/ 30482 h 291940"/>
              <a:gd name="connsiteX16" fmla="*/ 30482 w 292369"/>
              <a:gd name="connsiteY16" fmla="*/ 54953 h 291940"/>
              <a:gd name="connsiteX17" fmla="*/ 41215 w 292369"/>
              <a:gd name="connsiteY17" fmla="*/ 87153 h 291940"/>
              <a:gd name="connsiteX18" fmla="*/ 30053 w 292369"/>
              <a:gd name="connsiteY18" fmla="*/ 114200 h 291940"/>
              <a:gd name="connsiteX19" fmla="*/ 0 w 292369"/>
              <a:gd name="connsiteY19" fmla="*/ 128797 h 291940"/>
              <a:gd name="connsiteX20" fmla="*/ 0 w 292369"/>
              <a:gd name="connsiteY20" fmla="*/ 163143 h 291940"/>
              <a:gd name="connsiteX21" fmla="*/ 30053 w 292369"/>
              <a:gd name="connsiteY21" fmla="*/ 178169 h 291940"/>
              <a:gd name="connsiteX22" fmla="*/ 41215 w 292369"/>
              <a:gd name="connsiteY22" fmla="*/ 204788 h 291940"/>
              <a:gd name="connsiteX23" fmla="*/ 30482 w 292369"/>
              <a:gd name="connsiteY23" fmla="*/ 236987 h 291940"/>
              <a:gd name="connsiteX24" fmla="*/ 54953 w 292369"/>
              <a:gd name="connsiteY24" fmla="*/ 261458 h 291940"/>
              <a:gd name="connsiteX25" fmla="*/ 87153 w 292369"/>
              <a:gd name="connsiteY25" fmla="*/ 250725 h 291940"/>
              <a:gd name="connsiteX26" fmla="*/ 114200 w 292369"/>
              <a:gd name="connsiteY26" fmla="*/ 261888 h 291940"/>
              <a:gd name="connsiteX27" fmla="*/ 129227 w 292369"/>
              <a:gd name="connsiteY27" fmla="*/ 291940 h 291940"/>
              <a:gd name="connsiteX28" fmla="*/ 163572 w 292369"/>
              <a:gd name="connsiteY28" fmla="*/ 291940 h 291940"/>
              <a:gd name="connsiteX29" fmla="*/ 178599 w 292369"/>
              <a:gd name="connsiteY29" fmla="*/ 261888 h 291940"/>
              <a:gd name="connsiteX30" fmla="*/ 205217 w 292369"/>
              <a:gd name="connsiteY30" fmla="*/ 250725 h 291940"/>
              <a:gd name="connsiteX31" fmla="*/ 237416 w 292369"/>
              <a:gd name="connsiteY31" fmla="*/ 261458 h 291940"/>
              <a:gd name="connsiteX32" fmla="*/ 261888 w 292369"/>
              <a:gd name="connsiteY32" fmla="*/ 236987 h 291940"/>
              <a:gd name="connsiteX33" fmla="*/ 251155 w 292369"/>
              <a:gd name="connsiteY33" fmla="*/ 204788 h 291940"/>
              <a:gd name="connsiteX34" fmla="*/ 262317 w 292369"/>
              <a:gd name="connsiteY34" fmla="*/ 177740 h 291940"/>
              <a:gd name="connsiteX35" fmla="*/ 292370 w 292369"/>
              <a:gd name="connsiteY35" fmla="*/ 162714 h 291940"/>
              <a:gd name="connsiteX36" fmla="*/ 292370 w 292369"/>
              <a:gd name="connsiteY36" fmla="*/ 128368 h 291940"/>
              <a:gd name="connsiteX37" fmla="*/ 261888 w 292369"/>
              <a:gd name="connsiteY37" fmla="*/ 113771 h 29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92369" h="291940">
                <a:moveTo>
                  <a:pt x="145970" y="197489"/>
                </a:moveTo>
                <a:cubicBezTo>
                  <a:pt x="117635" y="197489"/>
                  <a:pt x="94451" y="174306"/>
                  <a:pt x="94451" y="145970"/>
                </a:cubicBezTo>
                <a:cubicBezTo>
                  <a:pt x="94451" y="117635"/>
                  <a:pt x="117635" y="94451"/>
                  <a:pt x="145970" y="94451"/>
                </a:cubicBezTo>
                <a:cubicBezTo>
                  <a:pt x="174306" y="94451"/>
                  <a:pt x="197489" y="117635"/>
                  <a:pt x="197489" y="145970"/>
                </a:cubicBezTo>
                <a:cubicBezTo>
                  <a:pt x="197489" y="174306"/>
                  <a:pt x="174306" y="197489"/>
                  <a:pt x="145970" y="197489"/>
                </a:cubicBezTo>
                <a:close/>
                <a:moveTo>
                  <a:pt x="261888" y="113771"/>
                </a:moveTo>
                <a:cubicBezTo>
                  <a:pt x="259312" y="104326"/>
                  <a:pt x="255448" y="95310"/>
                  <a:pt x="250725" y="87153"/>
                </a:cubicBezTo>
                <a:lnTo>
                  <a:pt x="261458" y="54953"/>
                </a:lnTo>
                <a:lnTo>
                  <a:pt x="236987" y="30482"/>
                </a:lnTo>
                <a:lnTo>
                  <a:pt x="204788" y="41215"/>
                </a:lnTo>
                <a:cubicBezTo>
                  <a:pt x="196201" y="36493"/>
                  <a:pt x="187185" y="32629"/>
                  <a:pt x="177740" y="30053"/>
                </a:cubicBezTo>
                <a:lnTo>
                  <a:pt x="163143" y="0"/>
                </a:lnTo>
                <a:lnTo>
                  <a:pt x="128797" y="0"/>
                </a:lnTo>
                <a:lnTo>
                  <a:pt x="113771" y="30053"/>
                </a:lnTo>
                <a:cubicBezTo>
                  <a:pt x="104326" y="32629"/>
                  <a:pt x="95310" y="36493"/>
                  <a:pt x="87153" y="41215"/>
                </a:cubicBezTo>
                <a:lnTo>
                  <a:pt x="54953" y="30482"/>
                </a:lnTo>
                <a:lnTo>
                  <a:pt x="30482" y="54953"/>
                </a:lnTo>
                <a:lnTo>
                  <a:pt x="41215" y="87153"/>
                </a:lnTo>
                <a:cubicBezTo>
                  <a:pt x="36493" y="95739"/>
                  <a:pt x="32629" y="104755"/>
                  <a:pt x="30053" y="114200"/>
                </a:cubicBezTo>
                <a:lnTo>
                  <a:pt x="0" y="128797"/>
                </a:lnTo>
                <a:lnTo>
                  <a:pt x="0" y="163143"/>
                </a:lnTo>
                <a:lnTo>
                  <a:pt x="30053" y="178169"/>
                </a:lnTo>
                <a:cubicBezTo>
                  <a:pt x="32629" y="187615"/>
                  <a:pt x="36493" y="196630"/>
                  <a:pt x="41215" y="204788"/>
                </a:cubicBezTo>
                <a:lnTo>
                  <a:pt x="30482" y="236987"/>
                </a:lnTo>
                <a:lnTo>
                  <a:pt x="54953" y="261458"/>
                </a:lnTo>
                <a:lnTo>
                  <a:pt x="87153" y="250725"/>
                </a:lnTo>
                <a:cubicBezTo>
                  <a:pt x="95739" y="255448"/>
                  <a:pt x="104755" y="259312"/>
                  <a:pt x="114200" y="261888"/>
                </a:cubicBezTo>
                <a:lnTo>
                  <a:pt x="129227" y="291940"/>
                </a:lnTo>
                <a:lnTo>
                  <a:pt x="163572" y="291940"/>
                </a:lnTo>
                <a:lnTo>
                  <a:pt x="178599" y="261888"/>
                </a:lnTo>
                <a:cubicBezTo>
                  <a:pt x="188044" y="259312"/>
                  <a:pt x="197060" y="255448"/>
                  <a:pt x="205217" y="250725"/>
                </a:cubicBezTo>
                <a:lnTo>
                  <a:pt x="237416" y="261458"/>
                </a:lnTo>
                <a:lnTo>
                  <a:pt x="261888" y="236987"/>
                </a:lnTo>
                <a:lnTo>
                  <a:pt x="251155" y="204788"/>
                </a:lnTo>
                <a:cubicBezTo>
                  <a:pt x="255877" y="196201"/>
                  <a:pt x="259741" y="187185"/>
                  <a:pt x="262317" y="177740"/>
                </a:cubicBezTo>
                <a:lnTo>
                  <a:pt x="292370" y="162714"/>
                </a:lnTo>
                <a:lnTo>
                  <a:pt x="292370" y="128368"/>
                </a:lnTo>
                <a:lnTo>
                  <a:pt x="261888" y="113771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0" name="Graphic 104" descr="Drama">
            <a:extLst>
              <a:ext uri="{FF2B5EF4-FFF2-40B4-BE49-F238E27FC236}">
                <a16:creationId xmlns:a16="http://schemas.microsoft.com/office/drawing/2014/main" id="{BE52CEF3-9A69-4F9C-9BA8-1FA3A1FA7293}"/>
              </a:ext>
            </a:extLst>
          </p:cNvPr>
          <p:cNvGrpSpPr/>
          <p:nvPr/>
        </p:nvGrpSpPr>
        <p:grpSpPr>
          <a:xfrm>
            <a:off x="10871244" y="3686029"/>
            <a:ext cx="412151" cy="412151"/>
            <a:chOff x="10871244" y="3686029"/>
            <a:chExt cx="412151" cy="412151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4DEE27A-8A67-4B75-A6DF-A9E0AA0CB85E}"/>
                </a:ext>
              </a:extLst>
            </p:cNvPr>
            <p:cNvSpPr/>
            <p:nvPr/>
          </p:nvSpPr>
          <p:spPr>
            <a:xfrm>
              <a:off x="10905589" y="3869350"/>
              <a:ext cx="199942" cy="194361"/>
            </a:xfrm>
            <a:custGeom>
              <a:avLst/>
              <a:gdLst>
                <a:gd name="connsiteX0" fmla="*/ 195342 w 199942"/>
                <a:gd name="connsiteY0" fmla="*/ 55812 h 194361"/>
                <a:gd name="connsiteX1" fmla="*/ 154557 w 199942"/>
                <a:gd name="connsiteY1" fmla="*/ 24901 h 194361"/>
                <a:gd name="connsiteX2" fmla="*/ 139101 w 199942"/>
                <a:gd name="connsiteY2" fmla="*/ 0 h 194361"/>
                <a:gd name="connsiteX3" fmla="*/ 0 w 199942"/>
                <a:gd name="connsiteY3" fmla="*/ 18032 h 194361"/>
                <a:gd name="connsiteX4" fmla="*/ 11592 w 199942"/>
                <a:gd name="connsiteY4" fmla="*/ 111624 h 194361"/>
                <a:gd name="connsiteX5" fmla="*/ 117205 w 199942"/>
                <a:gd name="connsiteY5" fmla="*/ 193625 h 194361"/>
                <a:gd name="connsiteX6" fmla="*/ 199206 w 199942"/>
                <a:gd name="connsiteY6" fmla="*/ 88011 h 194361"/>
                <a:gd name="connsiteX7" fmla="*/ 195342 w 199942"/>
                <a:gd name="connsiteY7" fmla="*/ 55812 h 194361"/>
                <a:gd name="connsiteX8" fmla="*/ 118493 w 199942"/>
                <a:gd name="connsiteY8" fmla="*/ 47226 h 194361"/>
                <a:gd name="connsiteX9" fmla="*/ 130514 w 199942"/>
                <a:gd name="connsiteY9" fmla="*/ 44220 h 194361"/>
                <a:gd name="connsiteX10" fmla="*/ 150693 w 199942"/>
                <a:gd name="connsiteY10" fmla="*/ 56671 h 194361"/>
                <a:gd name="connsiteX11" fmla="*/ 153698 w 199942"/>
                <a:gd name="connsiteY11" fmla="*/ 68692 h 194361"/>
                <a:gd name="connsiteX12" fmla="*/ 146399 w 199942"/>
                <a:gd name="connsiteY12" fmla="*/ 72985 h 194361"/>
                <a:gd name="connsiteX13" fmla="*/ 142106 w 199942"/>
                <a:gd name="connsiteY13" fmla="*/ 71697 h 194361"/>
                <a:gd name="connsiteX14" fmla="*/ 121928 w 199942"/>
                <a:gd name="connsiteY14" fmla="*/ 59247 h 194361"/>
                <a:gd name="connsiteX15" fmla="*/ 118493 w 199942"/>
                <a:gd name="connsiteY15" fmla="*/ 47226 h 194361"/>
                <a:gd name="connsiteX16" fmla="*/ 51519 w 199942"/>
                <a:gd name="connsiteY16" fmla="*/ 69980 h 194361"/>
                <a:gd name="connsiteX17" fmla="*/ 66975 w 199942"/>
                <a:gd name="connsiteY17" fmla="*/ 52378 h 194361"/>
                <a:gd name="connsiteX18" fmla="*/ 78996 w 199942"/>
                <a:gd name="connsiteY18" fmla="*/ 51519 h 194361"/>
                <a:gd name="connsiteX19" fmla="*/ 79854 w 199942"/>
                <a:gd name="connsiteY19" fmla="*/ 63540 h 194361"/>
                <a:gd name="connsiteX20" fmla="*/ 64399 w 199942"/>
                <a:gd name="connsiteY20" fmla="*/ 81142 h 194361"/>
                <a:gd name="connsiteX21" fmla="*/ 57959 w 199942"/>
                <a:gd name="connsiteY21" fmla="*/ 84147 h 194361"/>
                <a:gd name="connsiteX22" fmla="*/ 52378 w 199942"/>
                <a:gd name="connsiteY22" fmla="*/ 82001 h 194361"/>
                <a:gd name="connsiteX23" fmla="*/ 51519 w 199942"/>
                <a:gd name="connsiteY23" fmla="*/ 69980 h 194361"/>
                <a:gd name="connsiteX24" fmla="*/ 159709 w 199942"/>
                <a:gd name="connsiteY24" fmla="*/ 136096 h 194361"/>
                <a:gd name="connsiteX25" fmla="*/ 147687 w 199942"/>
                <a:gd name="connsiteY25" fmla="*/ 134378 h 194361"/>
                <a:gd name="connsiteX26" fmla="*/ 107760 w 199942"/>
                <a:gd name="connsiteY26" fmla="*/ 117635 h 194361"/>
                <a:gd name="connsiteX27" fmla="*/ 73414 w 199942"/>
                <a:gd name="connsiteY27" fmla="*/ 143824 h 194361"/>
                <a:gd name="connsiteX28" fmla="*/ 65687 w 199942"/>
                <a:gd name="connsiteY28" fmla="*/ 148975 h 194361"/>
                <a:gd name="connsiteX29" fmla="*/ 62252 w 199942"/>
                <a:gd name="connsiteY29" fmla="*/ 148117 h 194361"/>
                <a:gd name="connsiteX30" fmla="*/ 57529 w 199942"/>
                <a:gd name="connsiteY30" fmla="*/ 136954 h 194361"/>
                <a:gd name="connsiteX31" fmla="*/ 105614 w 199942"/>
                <a:gd name="connsiteY31" fmla="*/ 100462 h 194361"/>
                <a:gd name="connsiteX32" fmla="*/ 161426 w 199942"/>
                <a:gd name="connsiteY32" fmla="*/ 124075 h 194361"/>
                <a:gd name="connsiteX33" fmla="*/ 159709 w 199942"/>
                <a:gd name="connsiteY33" fmla="*/ 136096 h 194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199942" h="194361">
                  <a:moveTo>
                    <a:pt x="195342" y="55812"/>
                  </a:moveTo>
                  <a:cubicBezTo>
                    <a:pt x="179887" y="48943"/>
                    <a:pt x="165719" y="38639"/>
                    <a:pt x="154557" y="24901"/>
                  </a:cubicBezTo>
                  <a:cubicBezTo>
                    <a:pt x="148117" y="17173"/>
                    <a:pt x="142965" y="9016"/>
                    <a:pt x="139101" y="0"/>
                  </a:cubicBezTo>
                  <a:lnTo>
                    <a:pt x="0" y="18032"/>
                  </a:lnTo>
                  <a:lnTo>
                    <a:pt x="11592" y="111624"/>
                  </a:lnTo>
                  <a:cubicBezTo>
                    <a:pt x="18032" y="163572"/>
                    <a:pt x="65257" y="200065"/>
                    <a:pt x="117205" y="193625"/>
                  </a:cubicBezTo>
                  <a:cubicBezTo>
                    <a:pt x="169154" y="187185"/>
                    <a:pt x="205646" y="139960"/>
                    <a:pt x="199206" y="88011"/>
                  </a:cubicBezTo>
                  <a:lnTo>
                    <a:pt x="195342" y="55812"/>
                  </a:lnTo>
                  <a:close/>
                  <a:moveTo>
                    <a:pt x="118493" y="47226"/>
                  </a:moveTo>
                  <a:cubicBezTo>
                    <a:pt x="121069" y="43362"/>
                    <a:pt x="126221" y="42074"/>
                    <a:pt x="130514" y="44220"/>
                  </a:cubicBezTo>
                  <a:lnTo>
                    <a:pt x="150693" y="56671"/>
                  </a:lnTo>
                  <a:cubicBezTo>
                    <a:pt x="154557" y="59247"/>
                    <a:pt x="155845" y="64399"/>
                    <a:pt x="153698" y="68692"/>
                  </a:cubicBezTo>
                  <a:cubicBezTo>
                    <a:pt x="151981" y="71268"/>
                    <a:pt x="149405" y="72985"/>
                    <a:pt x="146399" y="72985"/>
                  </a:cubicBezTo>
                  <a:cubicBezTo>
                    <a:pt x="144682" y="72985"/>
                    <a:pt x="143394" y="72556"/>
                    <a:pt x="142106" y="71697"/>
                  </a:cubicBezTo>
                  <a:lnTo>
                    <a:pt x="121928" y="59247"/>
                  </a:lnTo>
                  <a:cubicBezTo>
                    <a:pt x="117635" y="56671"/>
                    <a:pt x="116347" y="51519"/>
                    <a:pt x="118493" y="47226"/>
                  </a:cubicBezTo>
                  <a:moveTo>
                    <a:pt x="51519" y="69980"/>
                  </a:moveTo>
                  <a:lnTo>
                    <a:pt x="66975" y="52378"/>
                  </a:lnTo>
                  <a:cubicBezTo>
                    <a:pt x="69980" y="48943"/>
                    <a:pt x="75561" y="48514"/>
                    <a:pt x="78996" y="51519"/>
                  </a:cubicBezTo>
                  <a:cubicBezTo>
                    <a:pt x="82430" y="54524"/>
                    <a:pt x="82860" y="60105"/>
                    <a:pt x="79854" y="63540"/>
                  </a:cubicBezTo>
                  <a:lnTo>
                    <a:pt x="64399" y="81142"/>
                  </a:lnTo>
                  <a:cubicBezTo>
                    <a:pt x="62681" y="82860"/>
                    <a:pt x="60535" y="84147"/>
                    <a:pt x="57959" y="84147"/>
                  </a:cubicBezTo>
                  <a:cubicBezTo>
                    <a:pt x="55812" y="84147"/>
                    <a:pt x="54095" y="83289"/>
                    <a:pt x="52378" y="82001"/>
                  </a:cubicBezTo>
                  <a:cubicBezTo>
                    <a:pt x="48943" y="78996"/>
                    <a:pt x="48514" y="73414"/>
                    <a:pt x="51519" y="69980"/>
                  </a:cubicBezTo>
                  <a:moveTo>
                    <a:pt x="159709" y="136096"/>
                  </a:moveTo>
                  <a:cubicBezTo>
                    <a:pt x="155845" y="139101"/>
                    <a:pt x="150693" y="138242"/>
                    <a:pt x="147687" y="134378"/>
                  </a:cubicBezTo>
                  <a:cubicBezTo>
                    <a:pt x="138242" y="121928"/>
                    <a:pt x="123216" y="115488"/>
                    <a:pt x="107760" y="117635"/>
                  </a:cubicBezTo>
                  <a:cubicBezTo>
                    <a:pt x="92305" y="119352"/>
                    <a:pt x="79425" y="129656"/>
                    <a:pt x="73414" y="143824"/>
                  </a:cubicBezTo>
                  <a:cubicBezTo>
                    <a:pt x="72126" y="147258"/>
                    <a:pt x="68692" y="148975"/>
                    <a:pt x="65687" y="148975"/>
                  </a:cubicBezTo>
                  <a:cubicBezTo>
                    <a:pt x="64399" y="148975"/>
                    <a:pt x="63540" y="148546"/>
                    <a:pt x="62252" y="148117"/>
                  </a:cubicBezTo>
                  <a:cubicBezTo>
                    <a:pt x="57959" y="146399"/>
                    <a:pt x="55812" y="141248"/>
                    <a:pt x="57529" y="136954"/>
                  </a:cubicBezTo>
                  <a:cubicBezTo>
                    <a:pt x="66116" y="117205"/>
                    <a:pt x="84577" y="103038"/>
                    <a:pt x="105614" y="100462"/>
                  </a:cubicBezTo>
                  <a:cubicBezTo>
                    <a:pt x="127080" y="97886"/>
                    <a:pt x="148117" y="106902"/>
                    <a:pt x="161426" y="124075"/>
                  </a:cubicBezTo>
                  <a:cubicBezTo>
                    <a:pt x="164431" y="127939"/>
                    <a:pt x="163572" y="133520"/>
                    <a:pt x="159709" y="136096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DCD5B99-8C6F-492B-A0C9-2013BA29D7A5}"/>
                </a:ext>
              </a:extLst>
            </p:cNvPr>
            <p:cNvSpPr/>
            <p:nvPr/>
          </p:nvSpPr>
          <p:spPr>
            <a:xfrm>
              <a:off x="11051953" y="3720374"/>
              <a:ext cx="196666" cy="197454"/>
            </a:xfrm>
            <a:custGeom>
              <a:avLst/>
              <a:gdLst>
                <a:gd name="connsiteX0" fmla="*/ 9052 w 196666"/>
                <a:gd name="connsiteY0" fmla="*/ 0 h 197454"/>
                <a:gd name="connsiteX1" fmla="*/ 465 w 196666"/>
                <a:gd name="connsiteY1" fmla="*/ 94022 h 197454"/>
                <a:gd name="connsiteX2" fmla="*/ 85472 w 196666"/>
                <a:gd name="connsiteY2" fmla="*/ 197060 h 197454"/>
                <a:gd name="connsiteX3" fmla="*/ 188080 w 196666"/>
                <a:gd name="connsiteY3" fmla="*/ 111624 h 197454"/>
                <a:gd name="connsiteX4" fmla="*/ 196667 w 196666"/>
                <a:gd name="connsiteY4" fmla="*/ 17602 h 197454"/>
                <a:gd name="connsiteX5" fmla="*/ 9052 w 196666"/>
                <a:gd name="connsiteY5" fmla="*/ 0 h 197454"/>
                <a:gd name="connsiteX6" fmla="*/ 51555 w 196666"/>
                <a:gd name="connsiteY6" fmla="*/ 52378 h 197454"/>
                <a:gd name="connsiteX7" fmla="*/ 75168 w 196666"/>
                <a:gd name="connsiteY7" fmla="*/ 54524 h 197454"/>
                <a:gd name="connsiteX8" fmla="*/ 82896 w 196666"/>
                <a:gd name="connsiteY8" fmla="*/ 63969 h 197454"/>
                <a:gd name="connsiteX9" fmla="*/ 74309 w 196666"/>
                <a:gd name="connsiteY9" fmla="*/ 71697 h 197454"/>
                <a:gd name="connsiteX10" fmla="*/ 73451 w 196666"/>
                <a:gd name="connsiteY10" fmla="*/ 71697 h 197454"/>
                <a:gd name="connsiteX11" fmla="*/ 49838 w 196666"/>
                <a:gd name="connsiteY11" fmla="*/ 69550 h 197454"/>
                <a:gd name="connsiteX12" fmla="*/ 42110 w 196666"/>
                <a:gd name="connsiteY12" fmla="*/ 60105 h 197454"/>
                <a:gd name="connsiteX13" fmla="*/ 51555 w 196666"/>
                <a:gd name="connsiteY13" fmla="*/ 52378 h 197454"/>
                <a:gd name="connsiteX14" fmla="*/ 143860 w 196666"/>
                <a:gd name="connsiteY14" fmla="*/ 135666 h 197454"/>
                <a:gd name="connsiteX15" fmla="*/ 94487 w 196666"/>
                <a:gd name="connsiteY15" fmla="*/ 161426 h 197454"/>
                <a:gd name="connsiteX16" fmla="*/ 88906 w 196666"/>
                <a:gd name="connsiteY16" fmla="*/ 160996 h 197454"/>
                <a:gd name="connsiteX17" fmla="*/ 39534 w 196666"/>
                <a:gd name="connsiteY17" fmla="*/ 126221 h 197454"/>
                <a:gd name="connsiteX18" fmla="*/ 43827 w 196666"/>
                <a:gd name="connsiteY18" fmla="*/ 114630 h 197454"/>
                <a:gd name="connsiteX19" fmla="*/ 55419 w 196666"/>
                <a:gd name="connsiteY19" fmla="*/ 118923 h 197454"/>
                <a:gd name="connsiteX20" fmla="*/ 90624 w 196666"/>
                <a:gd name="connsiteY20" fmla="*/ 143824 h 197454"/>
                <a:gd name="connsiteX21" fmla="*/ 130121 w 196666"/>
                <a:gd name="connsiteY21" fmla="*/ 125792 h 197454"/>
                <a:gd name="connsiteX22" fmla="*/ 142142 w 196666"/>
                <a:gd name="connsiteY22" fmla="*/ 123645 h 197454"/>
                <a:gd name="connsiteX23" fmla="*/ 143860 w 196666"/>
                <a:gd name="connsiteY23" fmla="*/ 135666 h 197454"/>
                <a:gd name="connsiteX24" fmla="*/ 144718 w 196666"/>
                <a:gd name="connsiteY24" fmla="*/ 78137 h 197454"/>
                <a:gd name="connsiteX25" fmla="*/ 143860 w 196666"/>
                <a:gd name="connsiteY25" fmla="*/ 78137 h 197454"/>
                <a:gd name="connsiteX26" fmla="*/ 120247 w 196666"/>
                <a:gd name="connsiteY26" fmla="*/ 75990 h 197454"/>
                <a:gd name="connsiteX27" fmla="*/ 112519 w 196666"/>
                <a:gd name="connsiteY27" fmla="*/ 66545 h 197454"/>
                <a:gd name="connsiteX28" fmla="*/ 121964 w 196666"/>
                <a:gd name="connsiteY28" fmla="*/ 58817 h 197454"/>
                <a:gd name="connsiteX29" fmla="*/ 145577 w 196666"/>
                <a:gd name="connsiteY29" fmla="*/ 60964 h 197454"/>
                <a:gd name="connsiteX30" fmla="*/ 153305 w 196666"/>
                <a:gd name="connsiteY30" fmla="*/ 70409 h 197454"/>
                <a:gd name="connsiteX31" fmla="*/ 144718 w 196666"/>
                <a:gd name="connsiteY31" fmla="*/ 78137 h 197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96666" h="197454">
                  <a:moveTo>
                    <a:pt x="9052" y="0"/>
                  </a:moveTo>
                  <a:lnTo>
                    <a:pt x="465" y="94022"/>
                  </a:lnTo>
                  <a:cubicBezTo>
                    <a:pt x="-4686" y="145970"/>
                    <a:pt x="33523" y="192337"/>
                    <a:pt x="85472" y="197060"/>
                  </a:cubicBezTo>
                  <a:cubicBezTo>
                    <a:pt x="137420" y="201782"/>
                    <a:pt x="183358" y="163572"/>
                    <a:pt x="188080" y="111624"/>
                  </a:cubicBezTo>
                  <a:lnTo>
                    <a:pt x="196667" y="17602"/>
                  </a:lnTo>
                  <a:lnTo>
                    <a:pt x="9052" y="0"/>
                  </a:lnTo>
                  <a:close/>
                  <a:moveTo>
                    <a:pt x="51555" y="52378"/>
                  </a:moveTo>
                  <a:lnTo>
                    <a:pt x="75168" y="54524"/>
                  </a:lnTo>
                  <a:cubicBezTo>
                    <a:pt x="79890" y="54953"/>
                    <a:pt x="83325" y="59247"/>
                    <a:pt x="82896" y="63969"/>
                  </a:cubicBezTo>
                  <a:cubicBezTo>
                    <a:pt x="82466" y="68263"/>
                    <a:pt x="78602" y="71697"/>
                    <a:pt x="74309" y="71697"/>
                  </a:cubicBezTo>
                  <a:cubicBezTo>
                    <a:pt x="73880" y="71697"/>
                    <a:pt x="73880" y="71697"/>
                    <a:pt x="73451" y="71697"/>
                  </a:cubicBezTo>
                  <a:lnTo>
                    <a:pt x="49838" y="69550"/>
                  </a:lnTo>
                  <a:cubicBezTo>
                    <a:pt x="45115" y="69121"/>
                    <a:pt x="41681" y="64828"/>
                    <a:pt x="42110" y="60105"/>
                  </a:cubicBezTo>
                  <a:cubicBezTo>
                    <a:pt x="42539" y="55383"/>
                    <a:pt x="46832" y="51948"/>
                    <a:pt x="51555" y="52378"/>
                  </a:cubicBezTo>
                  <a:moveTo>
                    <a:pt x="143860" y="135666"/>
                  </a:moveTo>
                  <a:cubicBezTo>
                    <a:pt x="132268" y="151551"/>
                    <a:pt x="113807" y="161426"/>
                    <a:pt x="94487" y="161426"/>
                  </a:cubicBezTo>
                  <a:cubicBezTo>
                    <a:pt x="92770" y="161426"/>
                    <a:pt x="90624" y="161426"/>
                    <a:pt x="88906" y="160996"/>
                  </a:cubicBezTo>
                  <a:cubicBezTo>
                    <a:pt x="67440" y="158850"/>
                    <a:pt x="48550" y="145541"/>
                    <a:pt x="39534" y="126221"/>
                  </a:cubicBezTo>
                  <a:cubicBezTo>
                    <a:pt x="37387" y="121928"/>
                    <a:pt x="39534" y="116776"/>
                    <a:pt x="43827" y="114630"/>
                  </a:cubicBezTo>
                  <a:cubicBezTo>
                    <a:pt x="48120" y="112483"/>
                    <a:pt x="53272" y="114630"/>
                    <a:pt x="55419" y="118923"/>
                  </a:cubicBezTo>
                  <a:cubicBezTo>
                    <a:pt x="61859" y="133090"/>
                    <a:pt x="75597" y="142536"/>
                    <a:pt x="90624" y="143824"/>
                  </a:cubicBezTo>
                  <a:cubicBezTo>
                    <a:pt x="106079" y="145112"/>
                    <a:pt x="121106" y="138242"/>
                    <a:pt x="130121" y="125792"/>
                  </a:cubicBezTo>
                  <a:cubicBezTo>
                    <a:pt x="132697" y="121928"/>
                    <a:pt x="138278" y="121069"/>
                    <a:pt x="142142" y="123645"/>
                  </a:cubicBezTo>
                  <a:cubicBezTo>
                    <a:pt x="145577" y="126221"/>
                    <a:pt x="146436" y="131802"/>
                    <a:pt x="143860" y="135666"/>
                  </a:cubicBezTo>
                  <a:moveTo>
                    <a:pt x="144718" y="78137"/>
                  </a:moveTo>
                  <a:cubicBezTo>
                    <a:pt x="144289" y="78137"/>
                    <a:pt x="144289" y="78137"/>
                    <a:pt x="143860" y="78137"/>
                  </a:cubicBezTo>
                  <a:lnTo>
                    <a:pt x="120247" y="75990"/>
                  </a:lnTo>
                  <a:cubicBezTo>
                    <a:pt x="115524" y="75561"/>
                    <a:pt x="112090" y="71268"/>
                    <a:pt x="112519" y="66545"/>
                  </a:cubicBezTo>
                  <a:cubicBezTo>
                    <a:pt x="112948" y="61823"/>
                    <a:pt x="117242" y="58388"/>
                    <a:pt x="121964" y="58817"/>
                  </a:cubicBezTo>
                  <a:lnTo>
                    <a:pt x="145577" y="60964"/>
                  </a:lnTo>
                  <a:cubicBezTo>
                    <a:pt x="150300" y="61393"/>
                    <a:pt x="153734" y="65687"/>
                    <a:pt x="153305" y="70409"/>
                  </a:cubicBezTo>
                  <a:cubicBezTo>
                    <a:pt x="152875" y="74702"/>
                    <a:pt x="149012" y="78137"/>
                    <a:pt x="144718" y="78137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42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" name="Graphic 115" descr="Shopping bag">
            <a:extLst>
              <a:ext uri="{FF2B5EF4-FFF2-40B4-BE49-F238E27FC236}">
                <a16:creationId xmlns:a16="http://schemas.microsoft.com/office/drawing/2014/main" id="{07461FA8-0201-41C3-A842-02D2C6864BFD}"/>
              </a:ext>
            </a:extLst>
          </p:cNvPr>
          <p:cNvSpPr/>
          <p:nvPr/>
        </p:nvSpPr>
        <p:spPr>
          <a:xfrm>
            <a:off x="10940348" y="2499398"/>
            <a:ext cx="274409" cy="377805"/>
          </a:xfrm>
          <a:custGeom>
            <a:avLst/>
            <a:gdLst>
              <a:gd name="connsiteX0" fmla="*/ 224124 w 274409"/>
              <a:gd name="connsiteY0" fmla="*/ 340025 h 377805"/>
              <a:gd name="connsiteX1" fmla="*/ 235716 w 274409"/>
              <a:gd name="connsiteY1" fmla="*/ 157133 h 377805"/>
              <a:gd name="connsiteX2" fmla="*/ 247737 w 274409"/>
              <a:gd name="connsiteY2" fmla="*/ 316412 h 377805"/>
              <a:gd name="connsiteX3" fmla="*/ 224124 w 274409"/>
              <a:gd name="connsiteY3" fmla="*/ 340025 h 377805"/>
              <a:gd name="connsiteX4" fmla="*/ 197506 w 274409"/>
              <a:gd name="connsiteY4" fmla="*/ 352046 h 377805"/>
              <a:gd name="connsiteX5" fmla="*/ 25776 w 274409"/>
              <a:gd name="connsiteY5" fmla="*/ 352046 h 377805"/>
              <a:gd name="connsiteX6" fmla="*/ 40803 w 274409"/>
              <a:gd name="connsiteY6" fmla="*/ 111624 h 377805"/>
              <a:gd name="connsiteX7" fmla="*/ 59693 w 274409"/>
              <a:gd name="connsiteY7" fmla="*/ 111624 h 377805"/>
              <a:gd name="connsiteX8" fmla="*/ 59693 w 274409"/>
              <a:gd name="connsiteY8" fmla="*/ 145970 h 377805"/>
              <a:gd name="connsiteX9" fmla="*/ 68280 w 274409"/>
              <a:gd name="connsiteY9" fmla="*/ 154557 h 377805"/>
              <a:gd name="connsiteX10" fmla="*/ 76866 w 274409"/>
              <a:gd name="connsiteY10" fmla="*/ 145970 h 377805"/>
              <a:gd name="connsiteX11" fmla="*/ 76866 w 274409"/>
              <a:gd name="connsiteY11" fmla="*/ 111624 h 377805"/>
              <a:gd name="connsiteX12" fmla="*/ 162731 w 274409"/>
              <a:gd name="connsiteY12" fmla="*/ 111624 h 377805"/>
              <a:gd name="connsiteX13" fmla="*/ 162731 w 274409"/>
              <a:gd name="connsiteY13" fmla="*/ 145970 h 377805"/>
              <a:gd name="connsiteX14" fmla="*/ 171317 w 274409"/>
              <a:gd name="connsiteY14" fmla="*/ 154557 h 377805"/>
              <a:gd name="connsiteX15" fmla="*/ 179904 w 274409"/>
              <a:gd name="connsiteY15" fmla="*/ 145970 h 377805"/>
              <a:gd name="connsiteX16" fmla="*/ 179904 w 274409"/>
              <a:gd name="connsiteY16" fmla="*/ 111624 h 377805"/>
              <a:gd name="connsiteX17" fmla="*/ 212532 w 274409"/>
              <a:gd name="connsiteY17" fmla="*/ 111624 h 377805"/>
              <a:gd name="connsiteX18" fmla="*/ 197506 w 274409"/>
              <a:gd name="connsiteY18" fmla="*/ 352046 h 377805"/>
              <a:gd name="connsiteX19" fmla="*/ 76866 w 274409"/>
              <a:gd name="connsiteY19" fmla="*/ 68692 h 377805"/>
              <a:gd name="connsiteX20" fmla="*/ 108207 w 274409"/>
              <a:gd name="connsiteY20" fmla="*/ 27477 h 377805"/>
              <a:gd name="connsiteX21" fmla="*/ 98332 w 274409"/>
              <a:gd name="connsiteY21" fmla="*/ 60105 h 377805"/>
              <a:gd name="connsiteX22" fmla="*/ 98332 w 274409"/>
              <a:gd name="connsiteY22" fmla="*/ 85865 h 377805"/>
              <a:gd name="connsiteX23" fmla="*/ 76866 w 274409"/>
              <a:gd name="connsiteY23" fmla="*/ 85865 h 377805"/>
              <a:gd name="connsiteX24" fmla="*/ 76866 w 274409"/>
              <a:gd name="connsiteY24" fmla="*/ 68692 h 377805"/>
              <a:gd name="connsiteX25" fmla="*/ 130961 w 274409"/>
              <a:gd name="connsiteY25" fmla="*/ 27047 h 377805"/>
              <a:gd name="connsiteX26" fmla="*/ 162731 w 274409"/>
              <a:gd name="connsiteY26" fmla="*/ 68692 h 377805"/>
              <a:gd name="connsiteX27" fmla="*/ 162731 w 274409"/>
              <a:gd name="connsiteY27" fmla="*/ 85865 h 377805"/>
              <a:gd name="connsiteX28" fmla="*/ 115505 w 274409"/>
              <a:gd name="connsiteY28" fmla="*/ 85865 h 377805"/>
              <a:gd name="connsiteX29" fmla="*/ 115505 w 274409"/>
              <a:gd name="connsiteY29" fmla="*/ 60105 h 377805"/>
              <a:gd name="connsiteX30" fmla="*/ 130961 w 274409"/>
              <a:gd name="connsiteY30" fmla="*/ 27047 h 377805"/>
              <a:gd name="connsiteX31" fmla="*/ 158438 w 274409"/>
              <a:gd name="connsiteY31" fmla="*/ 17173 h 377805"/>
              <a:gd name="connsiteX32" fmla="*/ 201370 w 274409"/>
              <a:gd name="connsiteY32" fmla="*/ 60105 h 377805"/>
              <a:gd name="connsiteX33" fmla="*/ 201370 w 274409"/>
              <a:gd name="connsiteY33" fmla="*/ 85865 h 377805"/>
              <a:gd name="connsiteX34" fmla="*/ 179904 w 274409"/>
              <a:gd name="connsiteY34" fmla="*/ 85865 h 377805"/>
              <a:gd name="connsiteX35" fmla="*/ 179904 w 274409"/>
              <a:gd name="connsiteY35" fmla="*/ 68692 h 377805"/>
              <a:gd name="connsiteX36" fmla="*/ 151568 w 274409"/>
              <a:gd name="connsiteY36" fmla="*/ 17602 h 377805"/>
              <a:gd name="connsiteX37" fmla="*/ 158438 w 274409"/>
              <a:gd name="connsiteY37" fmla="*/ 17173 h 377805"/>
              <a:gd name="connsiteX38" fmla="*/ 257182 w 274409"/>
              <a:gd name="connsiteY38" fmla="*/ 102179 h 377805"/>
              <a:gd name="connsiteX39" fmla="*/ 240009 w 274409"/>
              <a:gd name="connsiteY39" fmla="*/ 85865 h 377805"/>
              <a:gd name="connsiteX40" fmla="*/ 221548 w 274409"/>
              <a:gd name="connsiteY40" fmla="*/ 85865 h 377805"/>
              <a:gd name="connsiteX41" fmla="*/ 238721 w 274409"/>
              <a:gd name="connsiteY41" fmla="*/ 100462 h 377805"/>
              <a:gd name="connsiteX42" fmla="*/ 221548 w 274409"/>
              <a:gd name="connsiteY42" fmla="*/ 85865 h 377805"/>
              <a:gd name="connsiteX43" fmla="*/ 218543 w 274409"/>
              <a:gd name="connsiteY43" fmla="*/ 85865 h 377805"/>
              <a:gd name="connsiteX44" fmla="*/ 218543 w 274409"/>
              <a:gd name="connsiteY44" fmla="*/ 60105 h 377805"/>
              <a:gd name="connsiteX45" fmla="*/ 158438 w 274409"/>
              <a:gd name="connsiteY45" fmla="*/ 0 h 377805"/>
              <a:gd name="connsiteX46" fmla="*/ 127097 w 274409"/>
              <a:gd name="connsiteY46" fmla="*/ 9016 h 377805"/>
              <a:gd name="connsiteX47" fmla="*/ 119798 w 274409"/>
              <a:gd name="connsiteY47" fmla="*/ 8586 h 377805"/>
              <a:gd name="connsiteX48" fmla="*/ 59693 w 274409"/>
              <a:gd name="connsiteY48" fmla="*/ 68692 h 377805"/>
              <a:gd name="connsiteX49" fmla="*/ 59693 w 274409"/>
              <a:gd name="connsiteY49" fmla="*/ 85865 h 377805"/>
              <a:gd name="connsiteX50" fmla="*/ 33075 w 274409"/>
              <a:gd name="connsiteY50" fmla="*/ 85865 h 377805"/>
              <a:gd name="connsiteX51" fmla="*/ 15902 w 274409"/>
              <a:gd name="connsiteY51" fmla="*/ 102179 h 377805"/>
              <a:gd name="connsiteX52" fmla="*/ 17 w 274409"/>
              <a:gd name="connsiteY52" fmla="*/ 359774 h 377805"/>
              <a:gd name="connsiteX53" fmla="*/ 17190 w 274409"/>
              <a:gd name="connsiteY53" fmla="*/ 377805 h 377805"/>
              <a:gd name="connsiteX54" fmla="*/ 206093 w 274409"/>
              <a:gd name="connsiteY54" fmla="*/ 377805 h 377805"/>
              <a:gd name="connsiteX55" fmla="*/ 215967 w 274409"/>
              <a:gd name="connsiteY55" fmla="*/ 377805 h 377805"/>
              <a:gd name="connsiteX56" fmla="*/ 228417 w 274409"/>
              <a:gd name="connsiteY56" fmla="*/ 372224 h 377805"/>
              <a:gd name="connsiteX57" fmla="*/ 269203 w 274409"/>
              <a:gd name="connsiteY57" fmla="*/ 331867 h 377805"/>
              <a:gd name="connsiteX58" fmla="*/ 274355 w 274409"/>
              <a:gd name="connsiteY58" fmla="*/ 318558 h 377805"/>
              <a:gd name="connsiteX59" fmla="*/ 257182 w 274409"/>
              <a:gd name="connsiteY59" fmla="*/ 102179 h 377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74409" h="377805">
                <a:moveTo>
                  <a:pt x="224124" y="340025"/>
                </a:moveTo>
                <a:lnTo>
                  <a:pt x="235716" y="157133"/>
                </a:lnTo>
                <a:lnTo>
                  <a:pt x="247737" y="316412"/>
                </a:lnTo>
                <a:lnTo>
                  <a:pt x="224124" y="340025"/>
                </a:lnTo>
                <a:close/>
                <a:moveTo>
                  <a:pt x="197506" y="352046"/>
                </a:moveTo>
                <a:lnTo>
                  <a:pt x="25776" y="352046"/>
                </a:lnTo>
                <a:lnTo>
                  <a:pt x="40803" y="111624"/>
                </a:lnTo>
                <a:lnTo>
                  <a:pt x="59693" y="111624"/>
                </a:lnTo>
                <a:lnTo>
                  <a:pt x="59693" y="145970"/>
                </a:lnTo>
                <a:cubicBezTo>
                  <a:pt x="59693" y="150693"/>
                  <a:pt x="63557" y="154557"/>
                  <a:pt x="68280" y="154557"/>
                </a:cubicBezTo>
                <a:cubicBezTo>
                  <a:pt x="73002" y="154557"/>
                  <a:pt x="76866" y="150693"/>
                  <a:pt x="76866" y="145970"/>
                </a:cubicBezTo>
                <a:lnTo>
                  <a:pt x="76866" y="111624"/>
                </a:lnTo>
                <a:lnTo>
                  <a:pt x="162731" y="111624"/>
                </a:lnTo>
                <a:lnTo>
                  <a:pt x="162731" y="145970"/>
                </a:lnTo>
                <a:cubicBezTo>
                  <a:pt x="162731" y="150693"/>
                  <a:pt x="166595" y="154557"/>
                  <a:pt x="171317" y="154557"/>
                </a:cubicBezTo>
                <a:cubicBezTo>
                  <a:pt x="176040" y="154557"/>
                  <a:pt x="179904" y="150693"/>
                  <a:pt x="179904" y="145970"/>
                </a:cubicBezTo>
                <a:lnTo>
                  <a:pt x="179904" y="111624"/>
                </a:lnTo>
                <a:lnTo>
                  <a:pt x="212532" y="111624"/>
                </a:lnTo>
                <a:lnTo>
                  <a:pt x="197506" y="352046"/>
                </a:lnTo>
                <a:close/>
                <a:moveTo>
                  <a:pt x="76866" y="68692"/>
                </a:moveTo>
                <a:cubicBezTo>
                  <a:pt x="76866" y="48943"/>
                  <a:pt x="90175" y="32629"/>
                  <a:pt x="108207" y="27477"/>
                </a:cubicBezTo>
                <a:cubicBezTo>
                  <a:pt x="101767" y="36922"/>
                  <a:pt x="98332" y="48084"/>
                  <a:pt x="98332" y="60105"/>
                </a:cubicBezTo>
                <a:lnTo>
                  <a:pt x="98332" y="85865"/>
                </a:lnTo>
                <a:lnTo>
                  <a:pt x="76866" y="85865"/>
                </a:lnTo>
                <a:lnTo>
                  <a:pt x="76866" y="68692"/>
                </a:lnTo>
                <a:close/>
                <a:moveTo>
                  <a:pt x="130961" y="27047"/>
                </a:moveTo>
                <a:cubicBezTo>
                  <a:pt x="149422" y="31770"/>
                  <a:pt x="162731" y="48514"/>
                  <a:pt x="162731" y="68692"/>
                </a:cubicBezTo>
                <a:lnTo>
                  <a:pt x="162731" y="85865"/>
                </a:lnTo>
                <a:lnTo>
                  <a:pt x="115505" y="85865"/>
                </a:lnTo>
                <a:lnTo>
                  <a:pt x="115505" y="60105"/>
                </a:lnTo>
                <a:cubicBezTo>
                  <a:pt x="115505" y="46796"/>
                  <a:pt x="121516" y="35205"/>
                  <a:pt x="130961" y="27047"/>
                </a:cubicBezTo>
                <a:close/>
                <a:moveTo>
                  <a:pt x="158438" y="17173"/>
                </a:moveTo>
                <a:cubicBezTo>
                  <a:pt x="182050" y="17173"/>
                  <a:pt x="201370" y="36493"/>
                  <a:pt x="201370" y="60105"/>
                </a:cubicBezTo>
                <a:lnTo>
                  <a:pt x="201370" y="85865"/>
                </a:lnTo>
                <a:lnTo>
                  <a:pt x="179904" y="85865"/>
                </a:lnTo>
                <a:lnTo>
                  <a:pt x="179904" y="68692"/>
                </a:lnTo>
                <a:cubicBezTo>
                  <a:pt x="179904" y="47226"/>
                  <a:pt x="168741" y="28335"/>
                  <a:pt x="151568" y="17602"/>
                </a:cubicBezTo>
                <a:cubicBezTo>
                  <a:pt x="153715" y="17602"/>
                  <a:pt x="156291" y="17173"/>
                  <a:pt x="158438" y="17173"/>
                </a:cubicBezTo>
                <a:close/>
                <a:moveTo>
                  <a:pt x="257182" y="102179"/>
                </a:moveTo>
                <a:cubicBezTo>
                  <a:pt x="256753" y="93163"/>
                  <a:pt x="249025" y="85865"/>
                  <a:pt x="240009" y="85865"/>
                </a:cubicBezTo>
                <a:lnTo>
                  <a:pt x="221548" y="85865"/>
                </a:lnTo>
                <a:cubicBezTo>
                  <a:pt x="230135" y="85865"/>
                  <a:pt x="237433" y="92305"/>
                  <a:pt x="238721" y="100462"/>
                </a:cubicBezTo>
                <a:cubicBezTo>
                  <a:pt x="237433" y="92305"/>
                  <a:pt x="230564" y="85865"/>
                  <a:pt x="221548" y="85865"/>
                </a:cubicBezTo>
                <a:lnTo>
                  <a:pt x="218543" y="85865"/>
                </a:lnTo>
                <a:lnTo>
                  <a:pt x="218543" y="60105"/>
                </a:lnTo>
                <a:cubicBezTo>
                  <a:pt x="218543" y="27047"/>
                  <a:pt x="191496" y="0"/>
                  <a:pt x="158438" y="0"/>
                </a:cubicBezTo>
                <a:cubicBezTo>
                  <a:pt x="146846" y="0"/>
                  <a:pt x="136113" y="3435"/>
                  <a:pt x="127097" y="9016"/>
                </a:cubicBezTo>
                <a:cubicBezTo>
                  <a:pt x="124521" y="8586"/>
                  <a:pt x="122374" y="8586"/>
                  <a:pt x="119798" y="8586"/>
                </a:cubicBezTo>
                <a:cubicBezTo>
                  <a:pt x="86740" y="8586"/>
                  <a:pt x="59693" y="35634"/>
                  <a:pt x="59693" y="68692"/>
                </a:cubicBezTo>
                <a:lnTo>
                  <a:pt x="59693" y="85865"/>
                </a:lnTo>
                <a:lnTo>
                  <a:pt x="33075" y="85865"/>
                </a:lnTo>
                <a:cubicBezTo>
                  <a:pt x="24059" y="85865"/>
                  <a:pt x="16331" y="92734"/>
                  <a:pt x="15902" y="102179"/>
                </a:cubicBezTo>
                <a:lnTo>
                  <a:pt x="17" y="359774"/>
                </a:lnTo>
                <a:cubicBezTo>
                  <a:pt x="-412" y="369648"/>
                  <a:pt x="7316" y="377805"/>
                  <a:pt x="17190" y="377805"/>
                </a:cubicBezTo>
                <a:lnTo>
                  <a:pt x="206093" y="377805"/>
                </a:lnTo>
                <a:lnTo>
                  <a:pt x="215967" y="377805"/>
                </a:lnTo>
                <a:cubicBezTo>
                  <a:pt x="220690" y="377805"/>
                  <a:pt x="225412" y="375658"/>
                  <a:pt x="228417" y="372224"/>
                </a:cubicBezTo>
                <a:lnTo>
                  <a:pt x="269203" y="331867"/>
                </a:lnTo>
                <a:cubicBezTo>
                  <a:pt x="272638" y="328433"/>
                  <a:pt x="274784" y="323281"/>
                  <a:pt x="274355" y="318558"/>
                </a:cubicBezTo>
                <a:lnTo>
                  <a:pt x="257182" y="102179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aphic 113" descr="Research">
            <a:extLst>
              <a:ext uri="{FF2B5EF4-FFF2-40B4-BE49-F238E27FC236}">
                <a16:creationId xmlns:a16="http://schemas.microsoft.com/office/drawing/2014/main" id="{EA69A5AD-3AA4-4443-8C7C-457B599F2F5E}"/>
              </a:ext>
            </a:extLst>
          </p:cNvPr>
          <p:cNvGrpSpPr/>
          <p:nvPr/>
        </p:nvGrpSpPr>
        <p:grpSpPr>
          <a:xfrm>
            <a:off x="6620994" y="4642816"/>
            <a:ext cx="560409" cy="560409"/>
            <a:chOff x="6620994" y="4642816"/>
            <a:chExt cx="560409" cy="560409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80EC118-4FBC-4CBF-94BA-09C751007A66}"/>
                </a:ext>
              </a:extLst>
            </p:cNvPr>
            <p:cNvSpPr/>
            <p:nvPr/>
          </p:nvSpPr>
          <p:spPr>
            <a:xfrm>
              <a:off x="6666524" y="4691264"/>
              <a:ext cx="461902" cy="462486"/>
            </a:xfrm>
            <a:custGeom>
              <a:avLst/>
              <a:gdLst>
                <a:gd name="connsiteX0" fmla="*/ 377696 w 461902"/>
                <a:gd name="connsiteY0" fmla="*/ 319903 h 462486"/>
                <a:gd name="connsiteX1" fmla="*/ 341502 w 461902"/>
                <a:gd name="connsiteY1" fmla="*/ 308812 h 462486"/>
                <a:gd name="connsiteX2" fmla="*/ 315233 w 461902"/>
                <a:gd name="connsiteY2" fmla="*/ 283127 h 462486"/>
                <a:gd name="connsiteX3" fmla="*/ 351426 w 461902"/>
                <a:gd name="connsiteY3" fmla="*/ 176882 h 462486"/>
                <a:gd name="connsiteX4" fmla="*/ 176299 w 461902"/>
                <a:gd name="connsiteY4" fmla="*/ 3 h 462486"/>
                <a:gd name="connsiteX5" fmla="*/ 3 w 461902"/>
                <a:gd name="connsiteY5" fmla="*/ 175131 h 462486"/>
                <a:gd name="connsiteX6" fmla="*/ 175131 w 461902"/>
                <a:gd name="connsiteY6" fmla="*/ 351426 h 462486"/>
                <a:gd name="connsiteX7" fmla="*/ 282543 w 461902"/>
                <a:gd name="connsiteY7" fmla="*/ 315233 h 462486"/>
                <a:gd name="connsiteX8" fmla="*/ 308228 w 461902"/>
                <a:gd name="connsiteY8" fmla="*/ 340919 h 462486"/>
                <a:gd name="connsiteX9" fmla="*/ 319320 w 461902"/>
                <a:gd name="connsiteY9" fmla="*/ 377696 h 462486"/>
                <a:gd name="connsiteX10" fmla="*/ 392290 w 461902"/>
                <a:gd name="connsiteY10" fmla="*/ 450665 h 462486"/>
                <a:gd name="connsiteX11" fmla="*/ 450082 w 461902"/>
                <a:gd name="connsiteY11" fmla="*/ 450665 h 462486"/>
                <a:gd name="connsiteX12" fmla="*/ 450082 w 461902"/>
                <a:gd name="connsiteY12" fmla="*/ 392873 h 462486"/>
                <a:gd name="connsiteX13" fmla="*/ 377696 w 461902"/>
                <a:gd name="connsiteY13" fmla="*/ 319903 h 462486"/>
                <a:gd name="connsiteX14" fmla="*/ 176299 w 461902"/>
                <a:gd name="connsiteY14" fmla="*/ 316401 h 462486"/>
                <a:gd name="connsiteX15" fmla="*/ 36196 w 461902"/>
                <a:gd name="connsiteY15" fmla="*/ 176299 h 462486"/>
                <a:gd name="connsiteX16" fmla="*/ 176299 w 461902"/>
                <a:gd name="connsiteY16" fmla="*/ 36196 h 462486"/>
                <a:gd name="connsiteX17" fmla="*/ 316401 w 461902"/>
                <a:gd name="connsiteY17" fmla="*/ 176299 h 462486"/>
                <a:gd name="connsiteX18" fmla="*/ 176299 w 461902"/>
                <a:gd name="connsiteY18" fmla="*/ 316401 h 462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61902" h="462486">
                  <a:moveTo>
                    <a:pt x="377696" y="319903"/>
                  </a:moveTo>
                  <a:cubicBezTo>
                    <a:pt x="368355" y="310563"/>
                    <a:pt x="354345" y="305893"/>
                    <a:pt x="341502" y="308812"/>
                  </a:cubicBezTo>
                  <a:lnTo>
                    <a:pt x="315233" y="283127"/>
                  </a:lnTo>
                  <a:cubicBezTo>
                    <a:pt x="338584" y="252771"/>
                    <a:pt x="351426" y="215410"/>
                    <a:pt x="351426" y="176882"/>
                  </a:cubicBezTo>
                  <a:cubicBezTo>
                    <a:pt x="352010" y="79394"/>
                    <a:pt x="273203" y="587"/>
                    <a:pt x="176299" y="3"/>
                  </a:cubicBezTo>
                  <a:cubicBezTo>
                    <a:pt x="79394" y="-581"/>
                    <a:pt x="587" y="78227"/>
                    <a:pt x="3" y="175131"/>
                  </a:cubicBezTo>
                  <a:cubicBezTo>
                    <a:pt x="-581" y="272035"/>
                    <a:pt x="78227" y="350843"/>
                    <a:pt x="175131" y="351426"/>
                  </a:cubicBezTo>
                  <a:cubicBezTo>
                    <a:pt x="213659" y="351426"/>
                    <a:pt x="251604" y="338584"/>
                    <a:pt x="282543" y="315233"/>
                  </a:cubicBezTo>
                  <a:lnTo>
                    <a:pt x="308228" y="340919"/>
                  </a:lnTo>
                  <a:cubicBezTo>
                    <a:pt x="305893" y="354345"/>
                    <a:pt x="309979" y="367772"/>
                    <a:pt x="319320" y="377696"/>
                  </a:cubicBezTo>
                  <a:lnTo>
                    <a:pt x="392290" y="450665"/>
                  </a:lnTo>
                  <a:cubicBezTo>
                    <a:pt x="408051" y="466427"/>
                    <a:pt x="434320" y="466427"/>
                    <a:pt x="450082" y="450665"/>
                  </a:cubicBezTo>
                  <a:cubicBezTo>
                    <a:pt x="465843" y="434904"/>
                    <a:pt x="465843" y="408635"/>
                    <a:pt x="450082" y="392873"/>
                  </a:cubicBezTo>
                  <a:lnTo>
                    <a:pt x="377696" y="319903"/>
                  </a:lnTo>
                  <a:close/>
                  <a:moveTo>
                    <a:pt x="176299" y="316401"/>
                  </a:moveTo>
                  <a:cubicBezTo>
                    <a:pt x="98659" y="316401"/>
                    <a:pt x="36196" y="253939"/>
                    <a:pt x="36196" y="176299"/>
                  </a:cubicBezTo>
                  <a:cubicBezTo>
                    <a:pt x="36196" y="98659"/>
                    <a:pt x="98659" y="36196"/>
                    <a:pt x="176299" y="36196"/>
                  </a:cubicBezTo>
                  <a:cubicBezTo>
                    <a:pt x="253939" y="36196"/>
                    <a:pt x="316401" y="98659"/>
                    <a:pt x="316401" y="176299"/>
                  </a:cubicBezTo>
                  <a:cubicBezTo>
                    <a:pt x="316401" y="253355"/>
                    <a:pt x="253355" y="316401"/>
                    <a:pt x="176299" y="3164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79CFCA4-6300-4C7F-A98E-A22AC735F8A1}"/>
                </a:ext>
              </a:extLst>
            </p:cNvPr>
            <p:cNvSpPr/>
            <p:nvPr/>
          </p:nvSpPr>
          <p:spPr>
            <a:xfrm>
              <a:off x="6717314" y="4778024"/>
              <a:ext cx="251600" cy="184691"/>
            </a:xfrm>
            <a:custGeom>
              <a:avLst/>
              <a:gdLst>
                <a:gd name="connsiteX0" fmla="*/ 251017 w 251600"/>
                <a:gd name="connsiteY0" fmla="*/ 80782 h 184691"/>
                <a:gd name="connsiteX1" fmla="*/ 217742 w 251600"/>
                <a:gd name="connsiteY1" fmla="*/ 80782 h 184691"/>
                <a:gd name="connsiteX2" fmla="*/ 210153 w 251600"/>
                <a:gd name="connsiteY2" fmla="*/ 85453 h 184691"/>
                <a:gd name="connsiteX3" fmla="*/ 187971 w 251600"/>
                <a:gd name="connsiteY3" fmla="*/ 109387 h 184691"/>
                <a:gd name="connsiteX4" fmla="*/ 169290 w 251600"/>
                <a:gd name="connsiteY4" fmla="*/ 44589 h 184691"/>
                <a:gd name="connsiteX5" fmla="*/ 156448 w 251600"/>
                <a:gd name="connsiteY5" fmla="*/ 37584 h 184691"/>
                <a:gd name="connsiteX6" fmla="*/ 149442 w 251600"/>
                <a:gd name="connsiteY6" fmla="*/ 44006 h 184691"/>
                <a:gd name="connsiteX7" fmla="*/ 114417 w 251600"/>
                <a:gd name="connsiteY7" fmla="*/ 136823 h 184691"/>
                <a:gd name="connsiteX8" fmla="*/ 90483 w 251600"/>
                <a:gd name="connsiteY8" fmla="*/ 8396 h 184691"/>
                <a:gd name="connsiteX9" fmla="*/ 78808 w 251600"/>
                <a:gd name="connsiteY9" fmla="*/ 224 h 184691"/>
                <a:gd name="connsiteX10" fmla="*/ 70635 w 251600"/>
                <a:gd name="connsiteY10" fmla="*/ 7229 h 184691"/>
                <a:gd name="connsiteX11" fmla="*/ 45533 w 251600"/>
                <a:gd name="connsiteY11" fmla="*/ 80782 h 184691"/>
                <a:gd name="connsiteX12" fmla="*/ 0 w 251600"/>
                <a:gd name="connsiteY12" fmla="*/ 80782 h 184691"/>
                <a:gd name="connsiteX13" fmla="*/ 0 w 251600"/>
                <a:gd name="connsiteY13" fmla="*/ 104133 h 184691"/>
                <a:gd name="connsiteX14" fmla="*/ 53122 w 251600"/>
                <a:gd name="connsiteY14" fmla="*/ 104133 h 184691"/>
                <a:gd name="connsiteX15" fmla="*/ 63046 w 251600"/>
                <a:gd name="connsiteY15" fmla="*/ 95376 h 184691"/>
                <a:gd name="connsiteX16" fmla="*/ 77640 w 251600"/>
                <a:gd name="connsiteY16" fmla="*/ 51011 h 184691"/>
                <a:gd name="connsiteX17" fmla="*/ 100990 w 251600"/>
                <a:gd name="connsiteY17" fmla="*/ 176519 h 184691"/>
                <a:gd name="connsiteX18" fmla="*/ 110331 w 251600"/>
                <a:gd name="connsiteY18" fmla="*/ 184692 h 184691"/>
                <a:gd name="connsiteX19" fmla="*/ 111498 w 251600"/>
                <a:gd name="connsiteY19" fmla="*/ 184692 h 184691"/>
                <a:gd name="connsiteX20" fmla="*/ 121422 w 251600"/>
                <a:gd name="connsiteY20" fmla="*/ 178270 h 184691"/>
                <a:gd name="connsiteX21" fmla="*/ 158783 w 251600"/>
                <a:gd name="connsiteY21" fmla="*/ 80199 h 184691"/>
                <a:gd name="connsiteX22" fmla="*/ 173960 w 251600"/>
                <a:gd name="connsiteY22" fmla="*/ 132737 h 184691"/>
                <a:gd name="connsiteX23" fmla="*/ 186803 w 251600"/>
                <a:gd name="connsiteY23" fmla="*/ 139742 h 184691"/>
                <a:gd name="connsiteX24" fmla="*/ 191473 w 251600"/>
                <a:gd name="connsiteY24" fmla="*/ 136823 h 184691"/>
                <a:gd name="connsiteX25" fmla="*/ 222996 w 251600"/>
                <a:gd name="connsiteY25" fmla="*/ 104133 h 184691"/>
                <a:gd name="connsiteX26" fmla="*/ 251600 w 251600"/>
                <a:gd name="connsiteY26" fmla="*/ 104133 h 184691"/>
                <a:gd name="connsiteX27" fmla="*/ 251600 w 251600"/>
                <a:gd name="connsiteY27" fmla="*/ 80782 h 184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51600" h="184691">
                  <a:moveTo>
                    <a:pt x="251017" y="80782"/>
                  </a:moveTo>
                  <a:lnTo>
                    <a:pt x="217742" y="80782"/>
                  </a:lnTo>
                  <a:cubicBezTo>
                    <a:pt x="214823" y="81366"/>
                    <a:pt x="211905" y="83118"/>
                    <a:pt x="210153" y="85453"/>
                  </a:cubicBezTo>
                  <a:lnTo>
                    <a:pt x="187971" y="109387"/>
                  </a:lnTo>
                  <a:lnTo>
                    <a:pt x="169290" y="44589"/>
                  </a:lnTo>
                  <a:cubicBezTo>
                    <a:pt x="167539" y="39336"/>
                    <a:pt x="161701" y="35833"/>
                    <a:pt x="156448" y="37584"/>
                  </a:cubicBezTo>
                  <a:cubicBezTo>
                    <a:pt x="153529" y="38752"/>
                    <a:pt x="150610" y="40503"/>
                    <a:pt x="149442" y="44006"/>
                  </a:cubicBezTo>
                  <a:lnTo>
                    <a:pt x="114417" y="136823"/>
                  </a:lnTo>
                  <a:lnTo>
                    <a:pt x="90483" y="8396"/>
                  </a:lnTo>
                  <a:cubicBezTo>
                    <a:pt x="89315" y="2559"/>
                    <a:pt x="84061" y="-944"/>
                    <a:pt x="78808" y="224"/>
                  </a:cubicBezTo>
                  <a:cubicBezTo>
                    <a:pt x="75305" y="807"/>
                    <a:pt x="72386" y="3726"/>
                    <a:pt x="70635" y="7229"/>
                  </a:cubicBezTo>
                  <a:lnTo>
                    <a:pt x="45533" y="80782"/>
                  </a:lnTo>
                  <a:lnTo>
                    <a:pt x="0" y="80782"/>
                  </a:lnTo>
                  <a:lnTo>
                    <a:pt x="0" y="104133"/>
                  </a:lnTo>
                  <a:lnTo>
                    <a:pt x="53122" y="104133"/>
                  </a:lnTo>
                  <a:cubicBezTo>
                    <a:pt x="57792" y="103549"/>
                    <a:pt x="61878" y="100047"/>
                    <a:pt x="63046" y="95376"/>
                  </a:cubicBezTo>
                  <a:lnTo>
                    <a:pt x="77640" y="51011"/>
                  </a:lnTo>
                  <a:lnTo>
                    <a:pt x="100990" y="176519"/>
                  </a:lnTo>
                  <a:cubicBezTo>
                    <a:pt x="101574" y="181189"/>
                    <a:pt x="105660" y="184692"/>
                    <a:pt x="110331" y="184692"/>
                  </a:cubicBezTo>
                  <a:lnTo>
                    <a:pt x="111498" y="184692"/>
                  </a:lnTo>
                  <a:cubicBezTo>
                    <a:pt x="115584" y="184692"/>
                    <a:pt x="119671" y="182357"/>
                    <a:pt x="121422" y="178270"/>
                  </a:cubicBezTo>
                  <a:lnTo>
                    <a:pt x="158783" y="80199"/>
                  </a:lnTo>
                  <a:lnTo>
                    <a:pt x="173960" y="132737"/>
                  </a:lnTo>
                  <a:cubicBezTo>
                    <a:pt x="175712" y="137991"/>
                    <a:pt x="180965" y="141493"/>
                    <a:pt x="186803" y="139742"/>
                  </a:cubicBezTo>
                  <a:cubicBezTo>
                    <a:pt x="188554" y="139158"/>
                    <a:pt x="190306" y="137991"/>
                    <a:pt x="191473" y="136823"/>
                  </a:cubicBezTo>
                  <a:lnTo>
                    <a:pt x="222996" y="104133"/>
                  </a:lnTo>
                  <a:lnTo>
                    <a:pt x="251600" y="104133"/>
                  </a:lnTo>
                  <a:lnTo>
                    <a:pt x="251600" y="80782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7" name="Graphic 114" descr="Dance">
            <a:extLst>
              <a:ext uri="{FF2B5EF4-FFF2-40B4-BE49-F238E27FC236}">
                <a16:creationId xmlns:a16="http://schemas.microsoft.com/office/drawing/2014/main" id="{7FB0B425-FA0C-4F5E-A0AB-16B7FE29C831}"/>
              </a:ext>
            </a:extLst>
          </p:cNvPr>
          <p:cNvGrpSpPr/>
          <p:nvPr/>
        </p:nvGrpSpPr>
        <p:grpSpPr>
          <a:xfrm>
            <a:off x="6333674" y="3834084"/>
            <a:ext cx="560409" cy="560409"/>
            <a:chOff x="6333674" y="3834084"/>
            <a:chExt cx="560409" cy="560409"/>
          </a:xfrm>
        </p:grpSpPr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12C56BD8-12FB-4F7A-BE00-E83ED1A40C11}"/>
                </a:ext>
              </a:extLst>
            </p:cNvPr>
            <p:cNvSpPr/>
            <p:nvPr/>
          </p:nvSpPr>
          <p:spPr>
            <a:xfrm>
              <a:off x="6488953" y="3959008"/>
              <a:ext cx="70051" cy="70051"/>
            </a:xfrm>
            <a:custGeom>
              <a:avLst/>
              <a:gdLst>
                <a:gd name="connsiteX0" fmla="*/ 70051 w 70051"/>
                <a:gd name="connsiteY0" fmla="*/ 35026 h 70051"/>
                <a:gd name="connsiteX1" fmla="*/ 35026 w 70051"/>
                <a:gd name="connsiteY1" fmla="*/ 70051 h 70051"/>
                <a:gd name="connsiteX2" fmla="*/ 0 w 70051"/>
                <a:gd name="connsiteY2" fmla="*/ 35026 h 70051"/>
                <a:gd name="connsiteX3" fmla="*/ 35026 w 70051"/>
                <a:gd name="connsiteY3" fmla="*/ 0 h 70051"/>
                <a:gd name="connsiteX4" fmla="*/ 70051 w 70051"/>
                <a:gd name="connsiteY4" fmla="*/ 35026 h 7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51" h="70051">
                  <a:moveTo>
                    <a:pt x="70051" y="35026"/>
                  </a:moveTo>
                  <a:cubicBezTo>
                    <a:pt x="70051" y="54370"/>
                    <a:pt x="54370" y="70051"/>
                    <a:pt x="35026" y="70051"/>
                  </a:cubicBezTo>
                  <a:cubicBezTo>
                    <a:pt x="15681" y="70051"/>
                    <a:pt x="0" y="54370"/>
                    <a:pt x="0" y="35026"/>
                  </a:cubicBezTo>
                  <a:cubicBezTo>
                    <a:pt x="0" y="15681"/>
                    <a:pt x="15681" y="0"/>
                    <a:pt x="35026" y="0"/>
                  </a:cubicBezTo>
                  <a:cubicBezTo>
                    <a:pt x="54370" y="0"/>
                    <a:pt x="70051" y="15681"/>
                    <a:pt x="70051" y="35026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7B1D64B-1D07-4197-BCB8-F3FF8E927AB8}"/>
                </a:ext>
              </a:extLst>
            </p:cNvPr>
            <p:cNvSpPr/>
            <p:nvPr/>
          </p:nvSpPr>
          <p:spPr>
            <a:xfrm>
              <a:off x="6669919" y="3900632"/>
              <a:ext cx="70051" cy="70051"/>
            </a:xfrm>
            <a:custGeom>
              <a:avLst/>
              <a:gdLst>
                <a:gd name="connsiteX0" fmla="*/ 70051 w 70051"/>
                <a:gd name="connsiteY0" fmla="*/ 35026 h 70051"/>
                <a:gd name="connsiteX1" fmla="*/ 35026 w 70051"/>
                <a:gd name="connsiteY1" fmla="*/ 70051 h 70051"/>
                <a:gd name="connsiteX2" fmla="*/ 0 w 70051"/>
                <a:gd name="connsiteY2" fmla="*/ 35026 h 70051"/>
                <a:gd name="connsiteX3" fmla="*/ 35026 w 70051"/>
                <a:gd name="connsiteY3" fmla="*/ 0 h 70051"/>
                <a:gd name="connsiteX4" fmla="*/ 70051 w 70051"/>
                <a:gd name="connsiteY4" fmla="*/ 35026 h 70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051" h="70051">
                  <a:moveTo>
                    <a:pt x="70051" y="35026"/>
                  </a:moveTo>
                  <a:cubicBezTo>
                    <a:pt x="70051" y="54370"/>
                    <a:pt x="54370" y="70051"/>
                    <a:pt x="35026" y="70051"/>
                  </a:cubicBezTo>
                  <a:cubicBezTo>
                    <a:pt x="15681" y="70051"/>
                    <a:pt x="0" y="54370"/>
                    <a:pt x="0" y="35026"/>
                  </a:cubicBezTo>
                  <a:cubicBezTo>
                    <a:pt x="0" y="15681"/>
                    <a:pt x="15681" y="0"/>
                    <a:pt x="35026" y="0"/>
                  </a:cubicBezTo>
                  <a:cubicBezTo>
                    <a:pt x="54370" y="0"/>
                    <a:pt x="70051" y="15681"/>
                    <a:pt x="70051" y="35026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E975BEF-586B-4ED1-9DA9-B51354C29817}"/>
                </a:ext>
              </a:extLst>
            </p:cNvPr>
            <p:cNvSpPr/>
            <p:nvPr/>
          </p:nvSpPr>
          <p:spPr>
            <a:xfrm>
              <a:off x="6592863" y="3965429"/>
              <a:ext cx="280788" cy="293630"/>
            </a:xfrm>
            <a:custGeom>
              <a:avLst/>
              <a:gdLst>
                <a:gd name="connsiteX0" fmla="*/ 275534 w 280788"/>
                <a:gd name="connsiteY0" fmla="*/ 5254 h 293630"/>
                <a:gd name="connsiteX1" fmla="*/ 251017 w 280788"/>
                <a:gd name="connsiteY1" fmla="*/ 5254 h 293630"/>
                <a:gd name="connsiteX2" fmla="*/ 226499 w 280788"/>
                <a:gd name="connsiteY2" fmla="*/ 29772 h 293630"/>
                <a:gd name="connsiteX3" fmla="*/ 191473 w 280788"/>
                <a:gd name="connsiteY3" fmla="*/ 4086 h 293630"/>
                <a:gd name="connsiteX4" fmla="*/ 176295 w 280788"/>
                <a:gd name="connsiteY4" fmla="*/ 1751 h 293630"/>
                <a:gd name="connsiteX5" fmla="*/ 94569 w 280788"/>
                <a:gd name="connsiteY5" fmla="*/ 25102 h 293630"/>
                <a:gd name="connsiteX6" fmla="*/ 87564 w 280788"/>
                <a:gd name="connsiteY6" fmla="*/ 29772 h 293630"/>
                <a:gd name="connsiteX7" fmla="*/ 57208 w 280788"/>
                <a:gd name="connsiteY7" fmla="*/ 60127 h 293630"/>
                <a:gd name="connsiteX8" fmla="*/ 17513 w 280788"/>
                <a:gd name="connsiteY8" fmla="*/ 60127 h 293630"/>
                <a:gd name="connsiteX9" fmla="*/ 0 w 280788"/>
                <a:gd name="connsiteY9" fmla="*/ 77640 h 293630"/>
                <a:gd name="connsiteX10" fmla="*/ 17513 w 280788"/>
                <a:gd name="connsiteY10" fmla="*/ 95153 h 293630"/>
                <a:gd name="connsiteX11" fmla="*/ 64214 w 280788"/>
                <a:gd name="connsiteY11" fmla="*/ 95153 h 293630"/>
                <a:gd name="connsiteX12" fmla="*/ 77056 w 280788"/>
                <a:gd name="connsiteY12" fmla="*/ 90483 h 293630"/>
                <a:gd name="connsiteX13" fmla="*/ 108579 w 280788"/>
                <a:gd name="connsiteY13" fmla="*/ 58960 h 293630"/>
                <a:gd name="connsiteX14" fmla="*/ 133097 w 280788"/>
                <a:gd name="connsiteY14" fmla="*/ 131346 h 293630"/>
                <a:gd name="connsiteX15" fmla="*/ 78224 w 280788"/>
                <a:gd name="connsiteY15" fmla="*/ 167539 h 293630"/>
                <a:gd name="connsiteX16" fmla="*/ 70051 w 280788"/>
                <a:gd name="connsiteY16" fmla="*/ 185052 h 293630"/>
                <a:gd name="connsiteX17" fmla="*/ 81726 w 280788"/>
                <a:gd name="connsiteY17" fmla="*/ 266778 h 293630"/>
                <a:gd name="connsiteX18" fmla="*/ 99239 w 280788"/>
                <a:gd name="connsiteY18" fmla="*/ 281956 h 293630"/>
                <a:gd name="connsiteX19" fmla="*/ 101574 w 280788"/>
                <a:gd name="connsiteY19" fmla="*/ 281956 h 293630"/>
                <a:gd name="connsiteX20" fmla="*/ 116752 w 280788"/>
                <a:gd name="connsiteY20" fmla="*/ 262108 h 293630"/>
                <a:gd name="connsiteX21" fmla="*/ 106244 w 280788"/>
                <a:gd name="connsiteY21" fmla="*/ 190889 h 293630"/>
                <a:gd name="connsiteX22" fmla="*/ 154112 w 280788"/>
                <a:gd name="connsiteY22" fmla="*/ 159366 h 293630"/>
                <a:gd name="connsiteX23" fmla="*/ 141270 w 280788"/>
                <a:gd name="connsiteY23" fmla="*/ 187387 h 293630"/>
                <a:gd name="connsiteX24" fmla="*/ 140102 w 280788"/>
                <a:gd name="connsiteY24" fmla="*/ 196727 h 293630"/>
                <a:gd name="connsiteX25" fmla="*/ 151777 w 280788"/>
                <a:gd name="connsiteY25" fmla="*/ 278453 h 293630"/>
                <a:gd name="connsiteX26" fmla="*/ 169290 w 280788"/>
                <a:gd name="connsiteY26" fmla="*/ 293631 h 293630"/>
                <a:gd name="connsiteX27" fmla="*/ 171625 w 280788"/>
                <a:gd name="connsiteY27" fmla="*/ 293631 h 293630"/>
                <a:gd name="connsiteX28" fmla="*/ 186803 w 280788"/>
                <a:gd name="connsiteY28" fmla="*/ 273783 h 293630"/>
                <a:gd name="connsiteX29" fmla="*/ 176295 w 280788"/>
                <a:gd name="connsiteY29" fmla="*/ 195559 h 293630"/>
                <a:gd name="connsiteX30" fmla="*/ 203148 w 280788"/>
                <a:gd name="connsiteY30" fmla="*/ 134848 h 293630"/>
                <a:gd name="connsiteX31" fmla="*/ 205483 w 280788"/>
                <a:gd name="connsiteY31" fmla="*/ 123173 h 293630"/>
                <a:gd name="connsiteX32" fmla="*/ 203148 w 280788"/>
                <a:gd name="connsiteY32" fmla="*/ 111498 h 293630"/>
                <a:gd name="connsiteX33" fmla="*/ 184468 w 280788"/>
                <a:gd name="connsiteY33" fmla="*/ 41447 h 293630"/>
                <a:gd name="connsiteX34" fmla="*/ 217158 w 280788"/>
                <a:gd name="connsiteY34" fmla="*/ 65965 h 293630"/>
                <a:gd name="connsiteX35" fmla="*/ 240509 w 280788"/>
                <a:gd name="connsiteY35" fmla="*/ 64797 h 293630"/>
                <a:gd name="connsiteX36" fmla="*/ 275534 w 280788"/>
                <a:gd name="connsiteY36" fmla="*/ 29772 h 293630"/>
                <a:gd name="connsiteX37" fmla="*/ 275534 w 280788"/>
                <a:gd name="connsiteY37" fmla="*/ 5254 h 293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80788" h="293630">
                  <a:moveTo>
                    <a:pt x="275534" y="5254"/>
                  </a:moveTo>
                  <a:cubicBezTo>
                    <a:pt x="268529" y="-1751"/>
                    <a:pt x="258022" y="-1751"/>
                    <a:pt x="251017" y="5254"/>
                  </a:cubicBezTo>
                  <a:lnTo>
                    <a:pt x="226499" y="29772"/>
                  </a:lnTo>
                  <a:lnTo>
                    <a:pt x="191473" y="4086"/>
                  </a:lnTo>
                  <a:cubicBezTo>
                    <a:pt x="186803" y="584"/>
                    <a:pt x="180965" y="-584"/>
                    <a:pt x="176295" y="1751"/>
                  </a:cubicBezTo>
                  <a:lnTo>
                    <a:pt x="94569" y="25102"/>
                  </a:lnTo>
                  <a:cubicBezTo>
                    <a:pt x="92234" y="26269"/>
                    <a:pt x="88731" y="27437"/>
                    <a:pt x="87564" y="29772"/>
                  </a:cubicBezTo>
                  <a:lnTo>
                    <a:pt x="57208" y="60127"/>
                  </a:lnTo>
                  <a:lnTo>
                    <a:pt x="17513" y="60127"/>
                  </a:lnTo>
                  <a:cubicBezTo>
                    <a:pt x="8173" y="60127"/>
                    <a:pt x="0" y="68300"/>
                    <a:pt x="0" y="77640"/>
                  </a:cubicBezTo>
                  <a:cubicBezTo>
                    <a:pt x="0" y="86980"/>
                    <a:pt x="8173" y="95153"/>
                    <a:pt x="17513" y="95153"/>
                  </a:cubicBezTo>
                  <a:lnTo>
                    <a:pt x="64214" y="95153"/>
                  </a:lnTo>
                  <a:cubicBezTo>
                    <a:pt x="68884" y="95153"/>
                    <a:pt x="73554" y="92818"/>
                    <a:pt x="77056" y="90483"/>
                  </a:cubicBezTo>
                  <a:lnTo>
                    <a:pt x="108579" y="58960"/>
                  </a:lnTo>
                  <a:lnTo>
                    <a:pt x="133097" y="131346"/>
                  </a:lnTo>
                  <a:lnTo>
                    <a:pt x="78224" y="167539"/>
                  </a:lnTo>
                  <a:cubicBezTo>
                    <a:pt x="72386" y="171041"/>
                    <a:pt x="70051" y="178047"/>
                    <a:pt x="70051" y="185052"/>
                  </a:cubicBezTo>
                  <a:lnTo>
                    <a:pt x="81726" y="266778"/>
                  </a:lnTo>
                  <a:cubicBezTo>
                    <a:pt x="82894" y="274951"/>
                    <a:pt x="89899" y="281956"/>
                    <a:pt x="99239" y="281956"/>
                  </a:cubicBezTo>
                  <a:cubicBezTo>
                    <a:pt x="100407" y="281956"/>
                    <a:pt x="100407" y="281956"/>
                    <a:pt x="101574" y="281956"/>
                  </a:cubicBezTo>
                  <a:cubicBezTo>
                    <a:pt x="110914" y="280788"/>
                    <a:pt x="117919" y="271448"/>
                    <a:pt x="116752" y="262108"/>
                  </a:cubicBezTo>
                  <a:lnTo>
                    <a:pt x="106244" y="190889"/>
                  </a:lnTo>
                  <a:lnTo>
                    <a:pt x="154112" y="159366"/>
                  </a:lnTo>
                  <a:lnTo>
                    <a:pt x="141270" y="187387"/>
                  </a:lnTo>
                  <a:cubicBezTo>
                    <a:pt x="140102" y="190889"/>
                    <a:pt x="138935" y="193224"/>
                    <a:pt x="140102" y="196727"/>
                  </a:cubicBezTo>
                  <a:lnTo>
                    <a:pt x="151777" y="278453"/>
                  </a:lnTo>
                  <a:cubicBezTo>
                    <a:pt x="152945" y="286626"/>
                    <a:pt x="159950" y="293631"/>
                    <a:pt x="169290" y="293631"/>
                  </a:cubicBezTo>
                  <a:cubicBezTo>
                    <a:pt x="170458" y="293631"/>
                    <a:pt x="170458" y="293631"/>
                    <a:pt x="171625" y="293631"/>
                  </a:cubicBezTo>
                  <a:cubicBezTo>
                    <a:pt x="180965" y="292463"/>
                    <a:pt x="187971" y="283123"/>
                    <a:pt x="186803" y="273783"/>
                  </a:cubicBezTo>
                  <a:lnTo>
                    <a:pt x="176295" y="195559"/>
                  </a:lnTo>
                  <a:lnTo>
                    <a:pt x="203148" y="134848"/>
                  </a:lnTo>
                  <a:cubicBezTo>
                    <a:pt x="203148" y="134848"/>
                    <a:pt x="205483" y="126676"/>
                    <a:pt x="205483" y="123173"/>
                  </a:cubicBezTo>
                  <a:cubicBezTo>
                    <a:pt x="205483" y="118503"/>
                    <a:pt x="203148" y="111498"/>
                    <a:pt x="203148" y="111498"/>
                  </a:cubicBezTo>
                  <a:lnTo>
                    <a:pt x="184468" y="41447"/>
                  </a:lnTo>
                  <a:lnTo>
                    <a:pt x="217158" y="65965"/>
                  </a:lnTo>
                  <a:cubicBezTo>
                    <a:pt x="224164" y="70635"/>
                    <a:pt x="233504" y="70635"/>
                    <a:pt x="240509" y="64797"/>
                  </a:cubicBezTo>
                  <a:lnTo>
                    <a:pt x="275534" y="29772"/>
                  </a:lnTo>
                  <a:cubicBezTo>
                    <a:pt x="282540" y="22767"/>
                    <a:pt x="282540" y="12259"/>
                    <a:pt x="275534" y="5254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5CD5F30-BC4F-4961-913D-1A25ABBBE953}"/>
                </a:ext>
              </a:extLst>
            </p:cNvPr>
            <p:cNvSpPr/>
            <p:nvPr/>
          </p:nvSpPr>
          <p:spPr>
            <a:xfrm>
              <a:off x="6354222" y="4023968"/>
              <a:ext cx="280396" cy="303975"/>
            </a:xfrm>
            <a:custGeom>
              <a:avLst/>
              <a:gdLst>
                <a:gd name="connsiteX0" fmla="*/ 278336 w 280396"/>
                <a:gd name="connsiteY0" fmla="*/ 68137 h 303975"/>
                <a:gd name="connsiteX1" fmla="*/ 254986 w 280396"/>
                <a:gd name="connsiteY1" fmla="*/ 59965 h 303975"/>
                <a:gd name="connsiteX2" fmla="*/ 222296 w 280396"/>
                <a:gd name="connsiteY2" fmla="*/ 76310 h 303975"/>
                <a:gd name="connsiteX3" fmla="*/ 195443 w 280396"/>
                <a:gd name="connsiteY3" fmla="*/ 31944 h 303975"/>
                <a:gd name="connsiteX4" fmla="*/ 184935 w 280396"/>
                <a:gd name="connsiteY4" fmla="*/ 23771 h 303975"/>
                <a:gd name="connsiteX5" fmla="*/ 103209 w 280396"/>
                <a:gd name="connsiteY5" fmla="*/ 421 h 303975"/>
                <a:gd name="connsiteX6" fmla="*/ 85696 w 280396"/>
                <a:gd name="connsiteY6" fmla="*/ 5091 h 303975"/>
                <a:gd name="connsiteX7" fmla="*/ 53005 w 280396"/>
                <a:gd name="connsiteY7" fmla="*/ 37782 h 303975"/>
                <a:gd name="connsiteX8" fmla="*/ 29655 w 280396"/>
                <a:gd name="connsiteY8" fmla="*/ 7426 h 303975"/>
                <a:gd name="connsiteX9" fmla="*/ 6305 w 280396"/>
                <a:gd name="connsiteY9" fmla="*/ 2756 h 303975"/>
                <a:gd name="connsiteX10" fmla="*/ 2802 w 280396"/>
                <a:gd name="connsiteY10" fmla="*/ 27274 h 303975"/>
                <a:gd name="connsiteX11" fmla="*/ 37828 w 280396"/>
                <a:gd name="connsiteY11" fmla="*/ 73975 h 303975"/>
                <a:gd name="connsiteX12" fmla="*/ 50670 w 280396"/>
                <a:gd name="connsiteY12" fmla="*/ 80980 h 303975"/>
                <a:gd name="connsiteX13" fmla="*/ 64681 w 280396"/>
                <a:gd name="connsiteY13" fmla="*/ 76310 h 303975"/>
                <a:gd name="connsiteX14" fmla="*/ 98539 w 280396"/>
                <a:gd name="connsiteY14" fmla="*/ 42452 h 303975"/>
                <a:gd name="connsiteX15" fmla="*/ 77523 w 280396"/>
                <a:gd name="connsiteY15" fmla="*/ 121843 h 303975"/>
                <a:gd name="connsiteX16" fmla="*/ 75188 w 280396"/>
                <a:gd name="connsiteY16" fmla="*/ 133518 h 303975"/>
                <a:gd name="connsiteX17" fmla="*/ 82193 w 280396"/>
                <a:gd name="connsiteY17" fmla="*/ 153366 h 303975"/>
                <a:gd name="connsiteX18" fmla="*/ 114884 w 280396"/>
                <a:gd name="connsiteY18" fmla="*/ 205904 h 303975"/>
                <a:gd name="connsiteX19" fmla="*/ 93869 w 280396"/>
                <a:gd name="connsiteY19" fmla="*/ 280626 h 303975"/>
                <a:gd name="connsiteX20" fmla="*/ 105544 w 280396"/>
                <a:gd name="connsiteY20" fmla="*/ 302808 h 303975"/>
                <a:gd name="connsiteX21" fmla="*/ 110214 w 280396"/>
                <a:gd name="connsiteY21" fmla="*/ 303976 h 303975"/>
                <a:gd name="connsiteX22" fmla="*/ 126559 w 280396"/>
                <a:gd name="connsiteY22" fmla="*/ 291133 h 303975"/>
                <a:gd name="connsiteX23" fmla="*/ 149909 w 280396"/>
                <a:gd name="connsiteY23" fmla="*/ 209407 h 303975"/>
                <a:gd name="connsiteX24" fmla="*/ 147574 w 280396"/>
                <a:gd name="connsiteY24" fmla="*/ 195397 h 303975"/>
                <a:gd name="connsiteX25" fmla="*/ 127727 w 280396"/>
                <a:gd name="connsiteY25" fmla="*/ 163874 h 303975"/>
                <a:gd name="connsiteX26" fmla="*/ 174427 w 280396"/>
                <a:gd name="connsiteY26" fmla="*/ 191894 h 303975"/>
                <a:gd name="connsiteX27" fmla="*/ 174427 w 280396"/>
                <a:gd name="connsiteY27" fmla="*/ 275956 h 303975"/>
                <a:gd name="connsiteX28" fmla="*/ 191940 w 280396"/>
                <a:gd name="connsiteY28" fmla="*/ 293468 h 303975"/>
                <a:gd name="connsiteX29" fmla="*/ 209453 w 280396"/>
                <a:gd name="connsiteY29" fmla="*/ 275956 h 303975"/>
                <a:gd name="connsiteX30" fmla="*/ 209453 w 280396"/>
                <a:gd name="connsiteY30" fmla="*/ 182554 h 303975"/>
                <a:gd name="connsiteX31" fmla="*/ 201280 w 280396"/>
                <a:gd name="connsiteY31" fmla="*/ 167376 h 303975"/>
                <a:gd name="connsiteX32" fmla="*/ 151077 w 280396"/>
                <a:gd name="connsiteY32" fmla="*/ 137021 h 303975"/>
                <a:gd name="connsiteX33" fmla="*/ 173260 w 280396"/>
                <a:gd name="connsiteY33" fmla="*/ 64635 h 303975"/>
                <a:gd name="connsiteX34" fmla="*/ 200113 w 280396"/>
                <a:gd name="connsiteY34" fmla="*/ 109000 h 303975"/>
                <a:gd name="connsiteX35" fmla="*/ 215290 w 280396"/>
                <a:gd name="connsiteY35" fmla="*/ 117173 h 303975"/>
                <a:gd name="connsiteX36" fmla="*/ 223463 w 280396"/>
                <a:gd name="connsiteY36" fmla="*/ 114838 h 303975"/>
                <a:gd name="connsiteX37" fmla="*/ 270164 w 280396"/>
                <a:gd name="connsiteY37" fmla="*/ 91488 h 303975"/>
                <a:gd name="connsiteX38" fmla="*/ 278336 w 280396"/>
                <a:gd name="connsiteY38" fmla="*/ 68137 h 303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80396" h="303975">
                  <a:moveTo>
                    <a:pt x="278336" y="68137"/>
                  </a:moveTo>
                  <a:cubicBezTo>
                    <a:pt x="273666" y="59965"/>
                    <a:pt x="263159" y="56462"/>
                    <a:pt x="254986" y="59965"/>
                  </a:cubicBezTo>
                  <a:lnTo>
                    <a:pt x="222296" y="76310"/>
                  </a:lnTo>
                  <a:lnTo>
                    <a:pt x="195443" y="31944"/>
                  </a:lnTo>
                  <a:cubicBezTo>
                    <a:pt x="193108" y="28442"/>
                    <a:pt x="189605" y="24939"/>
                    <a:pt x="184935" y="23771"/>
                  </a:cubicBezTo>
                  <a:lnTo>
                    <a:pt x="103209" y="421"/>
                  </a:lnTo>
                  <a:cubicBezTo>
                    <a:pt x="97371" y="-746"/>
                    <a:pt x="90366" y="421"/>
                    <a:pt x="85696" y="5091"/>
                  </a:cubicBezTo>
                  <a:lnTo>
                    <a:pt x="53005" y="37782"/>
                  </a:lnTo>
                  <a:lnTo>
                    <a:pt x="29655" y="7426"/>
                  </a:lnTo>
                  <a:cubicBezTo>
                    <a:pt x="26152" y="-746"/>
                    <a:pt x="14477" y="-1914"/>
                    <a:pt x="6305" y="2756"/>
                  </a:cubicBezTo>
                  <a:cubicBezTo>
                    <a:pt x="-701" y="8594"/>
                    <a:pt x="-1868" y="20269"/>
                    <a:pt x="2802" y="27274"/>
                  </a:cubicBezTo>
                  <a:lnTo>
                    <a:pt x="37828" y="73975"/>
                  </a:lnTo>
                  <a:cubicBezTo>
                    <a:pt x="41330" y="77477"/>
                    <a:pt x="46000" y="80980"/>
                    <a:pt x="50670" y="80980"/>
                  </a:cubicBezTo>
                  <a:cubicBezTo>
                    <a:pt x="55340" y="80980"/>
                    <a:pt x="61178" y="79812"/>
                    <a:pt x="64681" y="76310"/>
                  </a:cubicBezTo>
                  <a:lnTo>
                    <a:pt x="98539" y="42452"/>
                  </a:lnTo>
                  <a:lnTo>
                    <a:pt x="77523" y="121843"/>
                  </a:lnTo>
                  <a:cubicBezTo>
                    <a:pt x="76356" y="125346"/>
                    <a:pt x="75188" y="130016"/>
                    <a:pt x="75188" y="133518"/>
                  </a:cubicBezTo>
                  <a:cubicBezTo>
                    <a:pt x="75188" y="140523"/>
                    <a:pt x="77523" y="147528"/>
                    <a:pt x="82193" y="153366"/>
                  </a:cubicBezTo>
                  <a:lnTo>
                    <a:pt x="114884" y="205904"/>
                  </a:lnTo>
                  <a:lnTo>
                    <a:pt x="93869" y="280626"/>
                  </a:lnTo>
                  <a:cubicBezTo>
                    <a:pt x="91533" y="289966"/>
                    <a:pt x="96204" y="299306"/>
                    <a:pt x="105544" y="302808"/>
                  </a:cubicBezTo>
                  <a:cubicBezTo>
                    <a:pt x="106711" y="302808"/>
                    <a:pt x="109046" y="303976"/>
                    <a:pt x="110214" y="303976"/>
                  </a:cubicBezTo>
                  <a:cubicBezTo>
                    <a:pt x="118386" y="303976"/>
                    <a:pt x="125392" y="299306"/>
                    <a:pt x="126559" y="291133"/>
                  </a:cubicBezTo>
                  <a:lnTo>
                    <a:pt x="149909" y="209407"/>
                  </a:lnTo>
                  <a:cubicBezTo>
                    <a:pt x="151077" y="204737"/>
                    <a:pt x="151077" y="198899"/>
                    <a:pt x="147574" y="195397"/>
                  </a:cubicBezTo>
                  <a:lnTo>
                    <a:pt x="127727" y="163874"/>
                  </a:lnTo>
                  <a:lnTo>
                    <a:pt x="174427" y="191894"/>
                  </a:lnTo>
                  <a:lnTo>
                    <a:pt x="174427" y="275956"/>
                  </a:lnTo>
                  <a:cubicBezTo>
                    <a:pt x="174427" y="285296"/>
                    <a:pt x="182600" y="293468"/>
                    <a:pt x="191940" y="293468"/>
                  </a:cubicBezTo>
                  <a:cubicBezTo>
                    <a:pt x="201280" y="293468"/>
                    <a:pt x="209453" y="285296"/>
                    <a:pt x="209453" y="275956"/>
                  </a:cubicBezTo>
                  <a:lnTo>
                    <a:pt x="209453" y="182554"/>
                  </a:lnTo>
                  <a:cubicBezTo>
                    <a:pt x="209453" y="176716"/>
                    <a:pt x="205950" y="170879"/>
                    <a:pt x="201280" y="167376"/>
                  </a:cubicBezTo>
                  <a:lnTo>
                    <a:pt x="151077" y="137021"/>
                  </a:lnTo>
                  <a:lnTo>
                    <a:pt x="173260" y="64635"/>
                  </a:lnTo>
                  <a:lnTo>
                    <a:pt x="200113" y="109000"/>
                  </a:lnTo>
                  <a:cubicBezTo>
                    <a:pt x="203615" y="114838"/>
                    <a:pt x="209453" y="117173"/>
                    <a:pt x="215290" y="117173"/>
                  </a:cubicBezTo>
                  <a:cubicBezTo>
                    <a:pt x="217625" y="117173"/>
                    <a:pt x="221128" y="116005"/>
                    <a:pt x="223463" y="114838"/>
                  </a:cubicBezTo>
                  <a:lnTo>
                    <a:pt x="270164" y="91488"/>
                  </a:lnTo>
                  <a:cubicBezTo>
                    <a:pt x="279504" y="86818"/>
                    <a:pt x="283007" y="76310"/>
                    <a:pt x="278336" y="68137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aphic 105" descr="Bug">
            <a:extLst>
              <a:ext uri="{FF2B5EF4-FFF2-40B4-BE49-F238E27FC236}">
                <a16:creationId xmlns:a16="http://schemas.microsoft.com/office/drawing/2014/main" id="{E8D5A688-6340-49EA-9FCA-4BDE7F06E0ED}"/>
              </a:ext>
            </a:extLst>
          </p:cNvPr>
          <p:cNvGrpSpPr/>
          <p:nvPr/>
        </p:nvGrpSpPr>
        <p:grpSpPr>
          <a:xfrm>
            <a:off x="4544611" y="4252747"/>
            <a:ext cx="417273" cy="438443"/>
            <a:chOff x="4544611" y="4252747"/>
            <a:chExt cx="417273" cy="438443"/>
          </a:xfrm>
          <a:solidFill>
            <a:srgbClr val="000000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30BB298-2BCF-4321-9CF5-3209843FFFF9}"/>
                </a:ext>
              </a:extLst>
            </p:cNvPr>
            <p:cNvSpPr/>
            <p:nvPr/>
          </p:nvSpPr>
          <p:spPr>
            <a:xfrm>
              <a:off x="4670209" y="4252747"/>
              <a:ext cx="165871" cy="154969"/>
            </a:xfrm>
            <a:custGeom>
              <a:avLst/>
              <a:gdLst>
                <a:gd name="connsiteX0" fmla="*/ 5938 w 165871"/>
                <a:gd name="connsiteY0" fmla="*/ 19437 h 154969"/>
                <a:gd name="connsiteX1" fmla="*/ 28775 w 165871"/>
                <a:gd name="connsiteY1" fmla="*/ 40288 h 154969"/>
                <a:gd name="connsiteX2" fmla="*/ 41187 w 165871"/>
                <a:gd name="connsiteY2" fmla="*/ 70076 h 154969"/>
                <a:gd name="connsiteX3" fmla="*/ 8421 w 165871"/>
                <a:gd name="connsiteY3" fmla="*/ 130643 h 154969"/>
                <a:gd name="connsiteX4" fmla="*/ 12392 w 165871"/>
                <a:gd name="connsiteY4" fmla="*/ 154969 h 154969"/>
                <a:gd name="connsiteX5" fmla="*/ 149413 w 165871"/>
                <a:gd name="connsiteY5" fmla="*/ 154969 h 154969"/>
                <a:gd name="connsiteX6" fmla="*/ 139981 w 165871"/>
                <a:gd name="connsiteY6" fmla="*/ 87451 h 154969"/>
                <a:gd name="connsiteX7" fmla="*/ 124591 w 165871"/>
                <a:gd name="connsiteY7" fmla="*/ 71069 h 154969"/>
                <a:gd name="connsiteX8" fmla="*/ 137498 w 165871"/>
                <a:gd name="connsiteY8" fmla="*/ 39792 h 154969"/>
                <a:gd name="connsiteX9" fmla="*/ 160335 w 165871"/>
                <a:gd name="connsiteY9" fmla="*/ 18941 h 154969"/>
                <a:gd name="connsiteX10" fmla="*/ 164803 w 165871"/>
                <a:gd name="connsiteY10" fmla="*/ 5537 h 154969"/>
                <a:gd name="connsiteX11" fmla="*/ 151399 w 165871"/>
                <a:gd name="connsiteY11" fmla="*/ 1069 h 154969"/>
                <a:gd name="connsiteX12" fmla="*/ 120619 w 165871"/>
                <a:gd name="connsiteY12" fmla="*/ 28870 h 154969"/>
                <a:gd name="connsiteX13" fmla="*/ 106222 w 165871"/>
                <a:gd name="connsiteY13" fmla="*/ 61636 h 154969"/>
                <a:gd name="connsiteX14" fmla="*/ 59555 w 165871"/>
                <a:gd name="connsiteY14" fmla="*/ 60643 h 154969"/>
                <a:gd name="connsiteX15" fmla="*/ 45158 w 165871"/>
                <a:gd name="connsiteY15" fmla="*/ 28870 h 154969"/>
                <a:gd name="connsiteX16" fmla="*/ 14378 w 165871"/>
                <a:gd name="connsiteY16" fmla="*/ 1069 h 154969"/>
                <a:gd name="connsiteX17" fmla="*/ 974 w 165871"/>
                <a:gd name="connsiteY17" fmla="*/ 5537 h 154969"/>
                <a:gd name="connsiteX18" fmla="*/ 5938 w 165871"/>
                <a:gd name="connsiteY18" fmla="*/ 19437 h 154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5871" h="154969">
                  <a:moveTo>
                    <a:pt x="5938" y="19437"/>
                  </a:moveTo>
                  <a:cubicBezTo>
                    <a:pt x="15371" y="23905"/>
                    <a:pt x="23314" y="31352"/>
                    <a:pt x="28775" y="40288"/>
                  </a:cubicBezTo>
                  <a:cubicBezTo>
                    <a:pt x="35229" y="50218"/>
                    <a:pt x="39201" y="60147"/>
                    <a:pt x="41187" y="70076"/>
                  </a:cubicBezTo>
                  <a:cubicBezTo>
                    <a:pt x="21328" y="82983"/>
                    <a:pt x="8421" y="105324"/>
                    <a:pt x="8421" y="130643"/>
                  </a:cubicBezTo>
                  <a:cubicBezTo>
                    <a:pt x="8421" y="139083"/>
                    <a:pt x="9910" y="147026"/>
                    <a:pt x="12392" y="154969"/>
                  </a:cubicBezTo>
                  <a:lnTo>
                    <a:pt x="149413" y="154969"/>
                  </a:lnTo>
                  <a:cubicBezTo>
                    <a:pt x="156364" y="135111"/>
                    <a:pt x="155371" y="111778"/>
                    <a:pt x="139981" y="87451"/>
                  </a:cubicBezTo>
                  <a:cubicBezTo>
                    <a:pt x="136009" y="80998"/>
                    <a:pt x="130548" y="75537"/>
                    <a:pt x="124591" y="71069"/>
                  </a:cubicBezTo>
                  <a:cubicBezTo>
                    <a:pt x="126576" y="60643"/>
                    <a:pt x="131045" y="50218"/>
                    <a:pt x="137498" y="39792"/>
                  </a:cubicBezTo>
                  <a:cubicBezTo>
                    <a:pt x="143456" y="30856"/>
                    <a:pt x="151399" y="23409"/>
                    <a:pt x="160335" y="18941"/>
                  </a:cubicBezTo>
                  <a:cubicBezTo>
                    <a:pt x="165300" y="16459"/>
                    <a:pt x="167286" y="10501"/>
                    <a:pt x="164803" y="5537"/>
                  </a:cubicBezTo>
                  <a:cubicBezTo>
                    <a:pt x="162321" y="572"/>
                    <a:pt x="156364" y="-1414"/>
                    <a:pt x="151399" y="1069"/>
                  </a:cubicBezTo>
                  <a:cubicBezTo>
                    <a:pt x="138988" y="7523"/>
                    <a:pt x="128066" y="16955"/>
                    <a:pt x="120619" y="28870"/>
                  </a:cubicBezTo>
                  <a:cubicBezTo>
                    <a:pt x="113172" y="40288"/>
                    <a:pt x="108704" y="51210"/>
                    <a:pt x="106222" y="61636"/>
                  </a:cubicBezTo>
                  <a:cubicBezTo>
                    <a:pt x="89839" y="56175"/>
                    <a:pt x="73952" y="56175"/>
                    <a:pt x="59555" y="60643"/>
                  </a:cubicBezTo>
                  <a:cubicBezTo>
                    <a:pt x="57073" y="50714"/>
                    <a:pt x="52108" y="39792"/>
                    <a:pt x="45158" y="28870"/>
                  </a:cubicBezTo>
                  <a:cubicBezTo>
                    <a:pt x="37711" y="16955"/>
                    <a:pt x="26789" y="7026"/>
                    <a:pt x="14378" y="1069"/>
                  </a:cubicBezTo>
                  <a:cubicBezTo>
                    <a:pt x="9414" y="-1414"/>
                    <a:pt x="3456" y="572"/>
                    <a:pt x="974" y="5537"/>
                  </a:cubicBezTo>
                  <a:cubicBezTo>
                    <a:pt x="-1508" y="10501"/>
                    <a:pt x="974" y="17452"/>
                    <a:pt x="5938" y="19437"/>
                  </a:cubicBezTo>
                  <a:close/>
                </a:path>
              </a:pathLst>
            </a:custGeom>
            <a:solidFill>
              <a:srgbClr val="000000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772267F4-7293-48F6-A553-05D7A239CE18}"/>
                </a:ext>
              </a:extLst>
            </p:cNvPr>
            <p:cNvSpPr/>
            <p:nvPr/>
          </p:nvSpPr>
          <p:spPr>
            <a:xfrm>
              <a:off x="4544611" y="4349864"/>
              <a:ext cx="417273" cy="341326"/>
            </a:xfrm>
            <a:custGeom>
              <a:avLst/>
              <a:gdLst>
                <a:gd name="connsiteX0" fmla="*/ 411536 w 417273"/>
                <a:gd name="connsiteY0" fmla="*/ 214731 h 341326"/>
                <a:gd name="connsiteX1" fmla="*/ 351962 w 417273"/>
                <a:gd name="connsiteY1" fmla="*/ 155653 h 341326"/>
                <a:gd name="connsiteX2" fmla="*/ 344515 w 417273"/>
                <a:gd name="connsiteY2" fmla="*/ 152674 h 341326"/>
                <a:gd name="connsiteX3" fmla="*/ 304302 w 417273"/>
                <a:gd name="connsiteY3" fmla="*/ 152674 h 341326"/>
                <a:gd name="connsiteX4" fmla="*/ 299834 w 417273"/>
                <a:gd name="connsiteY4" fmla="*/ 128348 h 341326"/>
                <a:gd name="connsiteX5" fmla="*/ 341040 w 417273"/>
                <a:gd name="connsiteY5" fmla="*/ 119909 h 341326"/>
                <a:gd name="connsiteX6" fmla="*/ 352458 w 417273"/>
                <a:gd name="connsiteY6" fmla="*/ 109483 h 341326"/>
                <a:gd name="connsiteX7" fmla="*/ 377281 w 417273"/>
                <a:gd name="connsiteY7" fmla="*/ 19129 h 341326"/>
                <a:gd name="connsiteX8" fmla="*/ 366855 w 417273"/>
                <a:gd name="connsiteY8" fmla="*/ 760 h 341326"/>
                <a:gd name="connsiteX9" fmla="*/ 348486 w 417273"/>
                <a:gd name="connsiteY9" fmla="*/ 11185 h 341326"/>
                <a:gd name="connsiteX10" fmla="*/ 326146 w 417273"/>
                <a:gd name="connsiteY10" fmla="*/ 92604 h 341326"/>
                <a:gd name="connsiteX11" fmla="*/ 291891 w 417273"/>
                <a:gd name="connsiteY11" fmla="*/ 99554 h 341326"/>
                <a:gd name="connsiteX12" fmla="*/ 282458 w 417273"/>
                <a:gd name="connsiteY12" fmla="*/ 82178 h 341326"/>
                <a:gd name="connsiteX13" fmla="*/ 132529 w 417273"/>
                <a:gd name="connsiteY13" fmla="*/ 82178 h 341326"/>
                <a:gd name="connsiteX14" fmla="*/ 123097 w 417273"/>
                <a:gd name="connsiteY14" fmla="*/ 100050 h 341326"/>
                <a:gd name="connsiteX15" fmla="*/ 82388 w 417273"/>
                <a:gd name="connsiteY15" fmla="*/ 92107 h 341326"/>
                <a:gd name="connsiteX16" fmla="*/ 64515 w 417273"/>
                <a:gd name="connsiteY16" fmla="*/ 11682 h 341326"/>
                <a:gd name="connsiteX17" fmla="*/ 46643 w 417273"/>
                <a:gd name="connsiteY17" fmla="*/ 263 h 341326"/>
                <a:gd name="connsiteX18" fmla="*/ 35225 w 417273"/>
                <a:gd name="connsiteY18" fmla="*/ 18136 h 341326"/>
                <a:gd name="connsiteX19" fmla="*/ 55083 w 417273"/>
                <a:gd name="connsiteY19" fmla="*/ 108490 h 341326"/>
                <a:gd name="connsiteX20" fmla="*/ 66998 w 417273"/>
                <a:gd name="connsiteY20" fmla="*/ 119909 h 341326"/>
                <a:gd name="connsiteX21" fmla="*/ 114657 w 417273"/>
                <a:gd name="connsiteY21" fmla="*/ 128845 h 341326"/>
                <a:gd name="connsiteX22" fmla="*/ 110189 w 417273"/>
                <a:gd name="connsiteY22" fmla="*/ 152178 h 341326"/>
                <a:gd name="connsiteX23" fmla="*/ 72955 w 417273"/>
                <a:gd name="connsiteY23" fmla="*/ 152178 h 341326"/>
                <a:gd name="connsiteX24" fmla="*/ 65508 w 417273"/>
                <a:gd name="connsiteY24" fmla="*/ 155157 h 341326"/>
                <a:gd name="connsiteX25" fmla="*/ 5934 w 417273"/>
                <a:gd name="connsiteY25" fmla="*/ 214235 h 341326"/>
                <a:gd name="connsiteX26" fmla="*/ 2955 w 417273"/>
                <a:gd name="connsiteY26" fmla="*/ 235086 h 341326"/>
                <a:gd name="connsiteX27" fmla="*/ 23806 w 417273"/>
                <a:gd name="connsiteY27" fmla="*/ 238064 h 341326"/>
                <a:gd name="connsiteX28" fmla="*/ 80402 w 417273"/>
                <a:gd name="connsiteY28" fmla="*/ 181965 h 341326"/>
                <a:gd name="connsiteX29" fmla="*/ 106714 w 417273"/>
                <a:gd name="connsiteY29" fmla="*/ 181965 h 341326"/>
                <a:gd name="connsiteX30" fmla="*/ 106217 w 417273"/>
                <a:gd name="connsiteY30" fmla="*/ 193384 h 341326"/>
                <a:gd name="connsiteX31" fmla="*/ 109196 w 417273"/>
                <a:gd name="connsiteY31" fmla="*/ 216717 h 341326"/>
                <a:gd name="connsiteX32" fmla="*/ 71466 w 417273"/>
                <a:gd name="connsiteY32" fmla="*/ 226646 h 341326"/>
                <a:gd name="connsiteX33" fmla="*/ 61040 w 417273"/>
                <a:gd name="connsiteY33" fmla="*/ 236079 h 341326"/>
                <a:gd name="connsiteX34" fmla="*/ 29764 w 417273"/>
                <a:gd name="connsiteY34" fmla="*/ 320972 h 341326"/>
                <a:gd name="connsiteX35" fmla="*/ 38700 w 417273"/>
                <a:gd name="connsiteY35" fmla="*/ 339837 h 341326"/>
                <a:gd name="connsiteX36" fmla="*/ 43664 w 417273"/>
                <a:gd name="connsiteY36" fmla="*/ 340830 h 341326"/>
                <a:gd name="connsiteX37" fmla="*/ 57565 w 417273"/>
                <a:gd name="connsiteY37" fmla="*/ 330901 h 341326"/>
                <a:gd name="connsiteX38" fmla="*/ 85863 w 417273"/>
                <a:gd name="connsiteY38" fmla="*/ 252958 h 341326"/>
                <a:gd name="connsiteX39" fmla="*/ 120118 w 417273"/>
                <a:gd name="connsiteY39" fmla="*/ 244518 h 341326"/>
                <a:gd name="connsiteX40" fmla="*/ 190614 w 417273"/>
                <a:gd name="connsiteY40" fmla="*/ 292674 h 341326"/>
                <a:gd name="connsiteX41" fmla="*/ 198061 w 417273"/>
                <a:gd name="connsiteY41" fmla="*/ 277781 h 341326"/>
                <a:gd name="connsiteX42" fmla="*/ 198061 w 417273"/>
                <a:gd name="connsiteY42" fmla="*/ 182462 h 341326"/>
                <a:gd name="connsiteX43" fmla="*/ 207494 w 417273"/>
                <a:gd name="connsiteY43" fmla="*/ 173029 h 341326"/>
                <a:gd name="connsiteX44" fmla="*/ 216926 w 417273"/>
                <a:gd name="connsiteY44" fmla="*/ 182462 h 341326"/>
                <a:gd name="connsiteX45" fmla="*/ 216926 w 417273"/>
                <a:gd name="connsiteY45" fmla="*/ 278277 h 341326"/>
                <a:gd name="connsiteX46" fmla="*/ 223877 w 417273"/>
                <a:gd name="connsiteY46" fmla="*/ 293171 h 341326"/>
                <a:gd name="connsiteX47" fmla="*/ 293877 w 417273"/>
                <a:gd name="connsiteY47" fmla="*/ 244022 h 341326"/>
                <a:gd name="connsiteX48" fmla="*/ 331111 w 417273"/>
                <a:gd name="connsiteY48" fmla="*/ 253454 h 341326"/>
                <a:gd name="connsiteX49" fmla="*/ 359408 w 417273"/>
                <a:gd name="connsiteY49" fmla="*/ 331398 h 341326"/>
                <a:gd name="connsiteX50" fmla="*/ 373309 w 417273"/>
                <a:gd name="connsiteY50" fmla="*/ 341327 h 341326"/>
                <a:gd name="connsiteX51" fmla="*/ 378274 w 417273"/>
                <a:gd name="connsiteY51" fmla="*/ 340334 h 341326"/>
                <a:gd name="connsiteX52" fmla="*/ 387210 w 417273"/>
                <a:gd name="connsiteY52" fmla="*/ 321469 h 341326"/>
                <a:gd name="connsiteX53" fmla="*/ 355933 w 417273"/>
                <a:gd name="connsiteY53" fmla="*/ 236079 h 341326"/>
                <a:gd name="connsiteX54" fmla="*/ 345508 w 417273"/>
                <a:gd name="connsiteY54" fmla="*/ 226646 h 341326"/>
                <a:gd name="connsiteX55" fmla="*/ 304799 w 417273"/>
                <a:gd name="connsiteY55" fmla="*/ 216221 h 341326"/>
                <a:gd name="connsiteX56" fmla="*/ 307281 w 417273"/>
                <a:gd name="connsiteY56" fmla="*/ 193880 h 341326"/>
                <a:gd name="connsiteX57" fmla="*/ 306784 w 417273"/>
                <a:gd name="connsiteY57" fmla="*/ 182462 h 341326"/>
                <a:gd name="connsiteX58" fmla="*/ 336572 w 417273"/>
                <a:gd name="connsiteY58" fmla="*/ 182462 h 341326"/>
                <a:gd name="connsiteX59" fmla="*/ 392671 w 417273"/>
                <a:gd name="connsiteY59" fmla="*/ 239057 h 341326"/>
                <a:gd name="connsiteX60" fmla="*/ 413522 w 417273"/>
                <a:gd name="connsiteY60" fmla="*/ 236079 h 341326"/>
                <a:gd name="connsiteX61" fmla="*/ 411536 w 417273"/>
                <a:gd name="connsiteY61" fmla="*/ 214731 h 34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417273" h="341326">
                  <a:moveTo>
                    <a:pt x="411536" y="214731"/>
                  </a:moveTo>
                  <a:lnTo>
                    <a:pt x="351962" y="155653"/>
                  </a:lnTo>
                  <a:cubicBezTo>
                    <a:pt x="349976" y="154164"/>
                    <a:pt x="347494" y="153171"/>
                    <a:pt x="344515" y="152674"/>
                  </a:cubicBezTo>
                  <a:lnTo>
                    <a:pt x="304302" y="152674"/>
                  </a:lnTo>
                  <a:cubicBezTo>
                    <a:pt x="303309" y="144731"/>
                    <a:pt x="301820" y="136292"/>
                    <a:pt x="299834" y="128348"/>
                  </a:cubicBezTo>
                  <a:lnTo>
                    <a:pt x="341040" y="119909"/>
                  </a:lnTo>
                  <a:cubicBezTo>
                    <a:pt x="346501" y="118916"/>
                    <a:pt x="350969" y="114448"/>
                    <a:pt x="352458" y="109483"/>
                  </a:cubicBezTo>
                  <a:lnTo>
                    <a:pt x="377281" y="19129"/>
                  </a:lnTo>
                  <a:cubicBezTo>
                    <a:pt x="379267" y="11185"/>
                    <a:pt x="374799" y="3242"/>
                    <a:pt x="366855" y="760"/>
                  </a:cubicBezTo>
                  <a:cubicBezTo>
                    <a:pt x="358912" y="-1226"/>
                    <a:pt x="350969" y="3242"/>
                    <a:pt x="348486" y="11185"/>
                  </a:cubicBezTo>
                  <a:lnTo>
                    <a:pt x="326146" y="92604"/>
                  </a:lnTo>
                  <a:lnTo>
                    <a:pt x="291891" y="99554"/>
                  </a:lnTo>
                  <a:cubicBezTo>
                    <a:pt x="288912" y="92107"/>
                    <a:pt x="285933" y="86150"/>
                    <a:pt x="282458" y="82178"/>
                  </a:cubicBezTo>
                  <a:lnTo>
                    <a:pt x="132529" y="82178"/>
                  </a:lnTo>
                  <a:cubicBezTo>
                    <a:pt x="129054" y="86150"/>
                    <a:pt x="125579" y="92107"/>
                    <a:pt x="123097" y="100050"/>
                  </a:cubicBezTo>
                  <a:lnTo>
                    <a:pt x="82388" y="92107"/>
                  </a:lnTo>
                  <a:lnTo>
                    <a:pt x="64515" y="11682"/>
                  </a:lnTo>
                  <a:cubicBezTo>
                    <a:pt x="62529" y="3739"/>
                    <a:pt x="54586" y="-1226"/>
                    <a:pt x="46643" y="263"/>
                  </a:cubicBezTo>
                  <a:cubicBezTo>
                    <a:pt x="38700" y="2249"/>
                    <a:pt x="33735" y="10192"/>
                    <a:pt x="35225" y="18136"/>
                  </a:cubicBezTo>
                  <a:lnTo>
                    <a:pt x="55083" y="108490"/>
                  </a:lnTo>
                  <a:cubicBezTo>
                    <a:pt x="56572" y="114448"/>
                    <a:pt x="61040" y="118916"/>
                    <a:pt x="66998" y="119909"/>
                  </a:cubicBezTo>
                  <a:lnTo>
                    <a:pt x="114657" y="128845"/>
                  </a:lnTo>
                  <a:cubicBezTo>
                    <a:pt x="113168" y="136788"/>
                    <a:pt x="111678" y="144731"/>
                    <a:pt x="110189" y="152178"/>
                  </a:cubicBezTo>
                  <a:lnTo>
                    <a:pt x="72955" y="152178"/>
                  </a:lnTo>
                  <a:cubicBezTo>
                    <a:pt x="70473" y="152674"/>
                    <a:pt x="67990" y="153667"/>
                    <a:pt x="65508" y="155157"/>
                  </a:cubicBezTo>
                  <a:lnTo>
                    <a:pt x="5934" y="214235"/>
                  </a:lnTo>
                  <a:cubicBezTo>
                    <a:pt x="-520" y="219199"/>
                    <a:pt x="-2009" y="228632"/>
                    <a:pt x="2955" y="235086"/>
                  </a:cubicBezTo>
                  <a:cubicBezTo>
                    <a:pt x="7920" y="241540"/>
                    <a:pt x="17352" y="243029"/>
                    <a:pt x="23806" y="238064"/>
                  </a:cubicBezTo>
                  <a:lnTo>
                    <a:pt x="80402" y="181965"/>
                  </a:lnTo>
                  <a:lnTo>
                    <a:pt x="106714" y="181965"/>
                  </a:lnTo>
                  <a:cubicBezTo>
                    <a:pt x="106217" y="186433"/>
                    <a:pt x="106217" y="190405"/>
                    <a:pt x="106217" y="193384"/>
                  </a:cubicBezTo>
                  <a:cubicBezTo>
                    <a:pt x="106217" y="201327"/>
                    <a:pt x="107210" y="209270"/>
                    <a:pt x="109196" y="216717"/>
                  </a:cubicBezTo>
                  <a:lnTo>
                    <a:pt x="71466" y="226646"/>
                  </a:lnTo>
                  <a:cubicBezTo>
                    <a:pt x="66501" y="227639"/>
                    <a:pt x="63026" y="231114"/>
                    <a:pt x="61040" y="236079"/>
                  </a:cubicBezTo>
                  <a:lnTo>
                    <a:pt x="29764" y="320972"/>
                  </a:lnTo>
                  <a:cubicBezTo>
                    <a:pt x="26785" y="328915"/>
                    <a:pt x="30756" y="337355"/>
                    <a:pt x="38700" y="339837"/>
                  </a:cubicBezTo>
                  <a:cubicBezTo>
                    <a:pt x="40189" y="340334"/>
                    <a:pt x="42175" y="340830"/>
                    <a:pt x="43664" y="340830"/>
                  </a:cubicBezTo>
                  <a:cubicBezTo>
                    <a:pt x="49622" y="340830"/>
                    <a:pt x="55579" y="336859"/>
                    <a:pt x="57565" y="330901"/>
                  </a:cubicBezTo>
                  <a:lnTo>
                    <a:pt x="85863" y="252958"/>
                  </a:lnTo>
                  <a:lnTo>
                    <a:pt x="120118" y="244518"/>
                  </a:lnTo>
                  <a:cubicBezTo>
                    <a:pt x="135012" y="269837"/>
                    <a:pt x="160331" y="288206"/>
                    <a:pt x="190614" y="292674"/>
                  </a:cubicBezTo>
                  <a:cubicBezTo>
                    <a:pt x="195082" y="289199"/>
                    <a:pt x="198061" y="283738"/>
                    <a:pt x="198061" y="277781"/>
                  </a:cubicBezTo>
                  <a:lnTo>
                    <a:pt x="198061" y="182462"/>
                  </a:lnTo>
                  <a:cubicBezTo>
                    <a:pt x="198061" y="177001"/>
                    <a:pt x="202529" y="173029"/>
                    <a:pt x="207494" y="173029"/>
                  </a:cubicBezTo>
                  <a:cubicBezTo>
                    <a:pt x="212955" y="173029"/>
                    <a:pt x="216926" y="177497"/>
                    <a:pt x="216926" y="182462"/>
                  </a:cubicBezTo>
                  <a:lnTo>
                    <a:pt x="216926" y="278277"/>
                  </a:lnTo>
                  <a:cubicBezTo>
                    <a:pt x="216926" y="284235"/>
                    <a:pt x="219905" y="289696"/>
                    <a:pt x="223877" y="293171"/>
                  </a:cubicBezTo>
                  <a:cubicBezTo>
                    <a:pt x="253664" y="288206"/>
                    <a:pt x="278983" y="269837"/>
                    <a:pt x="293877" y="244022"/>
                  </a:cubicBezTo>
                  <a:lnTo>
                    <a:pt x="331111" y="253454"/>
                  </a:lnTo>
                  <a:lnTo>
                    <a:pt x="359408" y="331398"/>
                  </a:lnTo>
                  <a:cubicBezTo>
                    <a:pt x="361394" y="337355"/>
                    <a:pt x="367352" y="341327"/>
                    <a:pt x="373309" y="341327"/>
                  </a:cubicBezTo>
                  <a:cubicBezTo>
                    <a:pt x="374799" y="341327"/>
                    <a:pt x="376784" y="340830"/>
                    <a:pt x="378274" y="340334"/>
                  </a:cubicBezTo>
                  <a:cubicBezTo>
                    <a:pt x="386217" y="337355"/>
                    <a:pt x="390189" y="328915"/>
                    <a:pt x="387210" y="321469"/>
                  </a:cubicBezTo>
                  <a:lnTo>
                    <a:pt x="355933" y="236079"/>
                  </a:lnTo>
                  <a:cubicBezTo>
                    <a:pt x="354444" y="231611"/>
                    <a:pt x="350472" y="228135"/>
                    <a:pt x="345508" y="226646"/>
                  </a:cubicBezTo>
                  <a:lnTo>
                    <a:pt x="304799" y="216221"/>
                  </a:lnTo>
                  <a:cubicBezTo>
                    <a:pt x="306288" y="208774"/>
                    <a:pt x="307281" y="201327"/>
                    <a:pt x="307281" y="193880"/>
                  </a:cubicBezTo>
                  <a:cubicBezTo>
                    <a:pt x="307281" y="190405"/>
                    <a:pt x="307281" y="186433"/>
                    <a:pt x="306784" y="182462"/>
                  </a:cubicBezTo>
                  <a:lnTo>
                    <a:pt x="336572" y="182462"/>
                  </a:lnTo>
                  <a:lnTo>
                    <a:pt x="392671" y="239057"/>
                  </a:lnTo>
                  <a:cubicBezTo>
                    <a:pt x="399125" y="244022"/>
                    <a:pt x="408557" y="242532"/>
                    <a:pt x="413522" y="236079"/>
                  </a:cubicBezTo>
                  <a:cubicBezTo>
                    <a:pt x="419479" y="229128"/>
                    <a:pt x="417990" y="219696"/>
                    <a:pt x="411536" y="214731"/>
                  </a:cubicBezTo>
                  <a:close/>
                </a:path>
              </a:pathLst>
            </a:custGeom>
            <a:solidFill>
              <a:srgbClr val="000000"/>
            </a:solidFill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5" name="Graphic 103" descr="Bullseye">
            <a:extLst>
              <a:ext uri="{FF2B5EF4-FFF2-40B4-BE49-F238E27FC236}">
                <a16:creationId xmlns:a16="http://schemas.microsoft.com/office/drawing/2014/main" id="{A562DB47-DC18-4F95-A84D-47983EF44309}"/>
              </a:ext>
            </a:extLst>
          </p:cNvPr>
          <p:cNvGrpSpPr/>
          <p:nvPr/>
        </p:nvGrpSpPr>
        <p:grpSpPr>
          <a:xfrm>
            <a:off x="5188902" y="3303781"/>
            <a:ext cx="800061" cy="800061"/>
            <a:chOff x="5188902" y="3303781"/>
            <a:chExt cx="800061" cy="800061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105FAC32-28C9-4432-BE14-8D3C5552D7CE}"/>
                </a:ext>
              </a:extLst>
            </p:cNvPr>
            <p:cNvSpPr/>
            <p:nvPr/>
          </p:nvSpPr>
          <p:spPr>
            <a:xfrm>
              <a:off x="5492258" y="3374619"/>
              <a:ext cx="425865" cy="425032"/>
            </a:xfrm>
            <a:custGeom>
              <a:avLst/>
              <a:gdLst>
                <a:gd name="connsiteX0" fmla="*/ 350860 w 425865"/>
                <a:gd name="connsiteY0" fmla="*/ 75006 h 425032"/>
                <a:gd name="connsiteX1" fmla="*/ 342526 w 425865"/>
                <a:gd name="connsiteY1" fmla="*/ 0 h 425032"/>
                <a:gd name="connsiteX2" fmla="*/ 250852 w 425865"/>
                <a:gd name="connsiteY2" fmla="*/ 91674 h 425032"/>
                <a:gd name="connsiteX3" fmla="*/ 255853 w 425865"/>
                <a:gd name="connsiteY3" fmla="*/ 135010 h 425032"/>
                <a:gd name="connsiteX4" fmla="*/ 122509 w 425865"/>
                <a:gd name="connsiteY4" fmla="*/ 268354 h 425032"/>
                <a:gd name="connsiteX5" fmla="*/ 83340 w 425865"/>
                <a:gd name="connsiteY5" fmla="*/ 258353 h 425032"/>
                <a:gd name="connsiteX6" fmla="*/ 0 w 425865"/>
                <a:gd name="connsiteY6" fmla="*/ 341693 h 425032"/>
                <a:gd name="connsiteX7" fmla="*/ 83340 w 425865"/>
                <a:gd name="connsiteY7" fmla="*/ 425032 h 425032"/>
                <a:gd name="connsiteX8" fmla="*/ 166679 w 425865"/>
                <a:gd name="connsiteY8" fmla="*/ 341693 h 425032"/>
                <a:gd name="connsiteX9" fmla="*/ 157512 w 425865"/>
                <a:gd name="connsiteY9" fmla="*/ 303356 h 425032"/>
                <a:gd name="connsiteX10" fmla="*/ 290856 w 425865"/>
                <a:gd name="connsiteY10" fmla="*/ 170013 h 425032"/>
                <a:gd name="connsiteX11" fmla="*/ 334192 w 425865"/>
                <a:gd name="connsiteY11" fmla="*/ 175013 h 425032"/>
                <a:gd name="connsiteX12" fmla="*/ 425866 w 425865"/>
                <a:gd name="connsiteY12" fmla="*/ 83340 h 425032"/>
                <a:gd name="connsiteX13" fmla="*/ 350860 w 425865"/>
                <a:gd name="connsiteY13" fmla="*/ 75006 h 425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25865" h="425032">
                  <a:moveTo>
                    <a:pt x="350860" y="75006"/>
                  </a:moveTo>
                  <a:lnTo>
                    <a:pt x="342526" y="0"/>
                  </a:lnTo>
                  <a:lnTo>
                    <a:pt x="250852" y="91674"/>
                  </a:lnTo>
                  <a:lnTo>
                    <a:pt x="255853" y="135010"/>
                  </a:lnTo>
                  <a:lnTo>
                    <a:pt x="122509" y="268354"/>
                  </a:lnTo>
                  <a:cubicBezTo>
                    <a:pt x="110842" y="262520"/>
                    <a:pt x="97507" y="258353"/>
                    <a:pt x="83340" y="258353"/>
                  </a:cubicBezTo>
                  <a:cubicBezTo>
                    <a:pt x="37503" y="258353"/>
                    <a:pt x="0" y="295856"/>
                    <a:pt x="0" y="341693"/>
                  </a:cubicBezTo>
                  <a:cubicBezTo>
                    <a:pt x="0" y="387530"/>
                    <a:pt x="37503" y="425032"/>
                    <a:pt x="83340" y="425032"/>
                  </a:cubicBezTo>
                  <a:cubicBezTo>
                    <a:pt x="129177" y="425032"/>
                    <a:pt x="166679" y="387530"/>
                    <a:pt x="166679" y="341693"/>
                  </a:cubicBezTo>
                  <a:cubicBezTo>
                    <a:pt x="166679" y="327525"/>
                    <a:pt x="163346" y="315024"/>
                    <a:pt x="157512" y="303356"/>
                  </a:cubicBezTo>
                  <a:lnTo>
                    <a:pt x="290856" y="170013"/>
                  </a:lnTo>
                  <a:lnTo>
                    <a:pt x="334192" y="175013"/>
                  </a:lnTo>
                  <a:lnTo>
                    <a:pt x="425866" y="83340"/>
                  </a:lnTo>
                  <a:lnTo>
                    <a:pt x="350860" y="75006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6F0266C8-8626-4B69-8258-D95B8D2BB8A9}"/>
                </a:ext>
              </a:extLst>
            </p:cNvPr>
            <p:cNvSpPr/>
            <p:nvPr/>
          </p:nvSpPr>
          <p:spPr>
            <a:xfrm>
              <a:off x="5259740" y="3399621"/>
              <a:ext cx="633381" cy="633381"/>
            </a:xfrm>
            <a:custGeom>
              <a:avLst/>
              <a:gdLst>
                <a:gd name="connsiteX0" fmla="*/ 590045 w 633381"/>
                <a:gd name="connsiteY0" fmla="*/ 173347 h 633381"/>
                <a:gd name="connsiteX1" fmla="*/ 579211 w 633381"/>
                <a:gd name="connsiteY1" fmla="*/ 185014 h 633381"/>
                <a:gd name="connsiteX2" fmla="*/ 563376 w 633381"/>
                <a:gd name="connsiteY2" fmla="*/ 183347 h 633381"/>
                <a:gd name="connsiteX3" fmla="*/ 545875 w 633381"/>
                <a:gd name="connsiteY3" fmla="*/ 180847 h 633381"/>
                <a:gd name="connsiteX4" fmla="*/ 583378 w 633381"/>
                <a:gd name="connsiteY4" fmla="*/ 316691 h 633381"/>
                <a:gd name="connsiteX5" fmla="*/ 316691 w 633381"/>
                <a:gd name="connsiteY5" fmla="*/ 583378 h 633381"/>
                <a:gd name="connsiteX6" fmla="*/ 50004 w 633381"/>
                <a:gd name="connsiteY6" fmla="*/ 316691 h 633381"/>
                <a:gd name="connsiteX7" fmla="*/ 316691 w 633381"/>
                <a:gd name="connsiteY7" fmla="*/ 50004 h 633381"/>
                <a:gd name="connsiteX8" fmla="*/ 452535 w 633381"/>
                <a:gd name="connsiteY8" fmla="*/ 87507 h 633381"/>
                <a:gd name="connsiteX9" fmla="*/ 450868 w 633381"/>
                <a:gd name="connsiteY9" fmla="*/ 70839 h 633381"/>
                <a:gd name="connsiteX10" fmla="*/ 448368 w 633381"/>
                <a:gd name="connsiteY10" fmla="*/ 54171 h 633381"/>
                <a:gd name="connsiteX11" fmla="*/ 460035 w 633381"/>
                <a:gd name="connsiteY11" fmla="*/ 42503 h 633381"/>
                <a:gd name="connsiteX12" fmla="*/ 465869 w 633381"/>
                <a:gd name="connsiteY12" fmla="*/ 36669 h 633381"/>
                <a:gd name="connsiteX13" fmla="*/ 316691 w 633381"/>
                <a:gd name="connsiteY13" fmla="*/ 0 h 633381"/>
                <a:gd name="connsiteX14" fmla="*/ 0 w 633381"/>
                <a:gd name="connsiteY14" fmla="*/ 316691 h 633381"/>
                <a:gd name="connsiteX15" fmla="*/ 316691 w 633381"/>
                <a:gd name="connsiteY15" fmla="*/ 633382 h 633381"/>
                <a:gd name="connsiteX16" fmla="*/ 633382 w 633381"/>
                <a:gd name="connsiteY16" fmla="*/ 316691 h 633381"/>
                <a:gd name="connsiteX17" fmla="*/ 595879 w 633381"/>
                <a:gd name="connsiteY17" fmla="*/ 168346 h 633381"/>
                <a:gd name="connsiteX18" fmla="*/ 590045 w 633381"/>
                <a:gd name="connsiteY18" fmla="*/ 173347 h 633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33381" h="633381">
                  <a:moveTo>
                    <a:pt x="590045" y="173347"/>
                  </a:moveTo>
                  <a:lnTo>
                    <a:pt x="579211" y="185014"/>
                  </a:lnTo>
                  <a:lnTo>
                    <a:pt x="563376" y="183347"/>
                  </a:lnTo>
                  <a:lnTo>
                    <a:pt x="545875" y="180847"/>
                  </a:lnTo>
                  <a:cubicBezTo>
                    <a:pt x="569210" y="220850"/>
                    <a:pt x="583378" y="266687"/>
                    <a:pt x="583378" y="316691"/>
                  </a:cubicBezTo>
                  <a:cubicBezTo>
                    <a:pt x="583378" y="463369"/>
                    <a:pt x="463369" y="583378"/>
                    <a:pt x="316691" y="583378"/>
                  </a:cubicBezTo>
                  <a:cubicBezTo>
                    <a:pt x="170013" y="583378"/>
                    <a:pt x="50004" y="463369"/>
                    <a:pt x="50004" y="316691"/>
                  </a:cubicBezTo>
                  <a:cubicBezTo>
                    <a:pt x="50004" y="170013"/>
                    <a:pt x="170013" y="50004"/>
                    <a:pt x="316691" y="50004"/>
                  </a:cubicBezTo>
                  <a:cubicBezTo>
                    <a:pt x="365861" y="50004"/>
                    <a:pt x="412531" y="63338"/>
                    <a:pt x="452535" y="87507"/>
                  </a:cubicBezTo>
                  <a:lnTo>
                    <a:pt x="450868" y="70839"/>
                  </a:lnTo>
                  <a:lnTo>
                    <a:pt x="448368" y="54171"/>
                  </a:lnTo>
                  <a:lnTo>
                    <a:pt x="460035" y="42503"/>
                  </a:lnTo>
                  <a:lnTo>
                    <a:pt x="465869" y="36669"/>
                  </a:lnTo>
                  <a:cubicBezTo>
                    <a:pt x="420865" y="13334"/>
                    <a:pt x="370862" y="0"/>
                    <a:pt x="316691" y="0"/>
                  </a:cubicBezTo>
                  <a:cubicBezTo>
                    <a:pt x="141677" y="0"/>
                    <a:pt x="0" y="141677"/>
                    <a:pt x="0" y="316691"/>
                  </a:cubicBezTo>
                  <a:cubicBezTo>
                    <a:pt x="0" y="491704"/>
                    <a:pt x="141677" y="633382"/>
                    <a:pt x="316691" y="633382"/>
                  </a:cubicBezTo>
                  <a:cubicBezTo>
                    <a:pt x="491704" y="633382"/>
                    <a:pt x="633382" y="491704"/>
                    <a:pt x="633382" y="316691"/>
                  </a:cubicBezTo>
                  <a:cubicBezTo>
                    <a:pt x="633382" y="262520"/>
                    <a:pt x="620047" y="212516"/>
                    <a:pt x="595879" y="168346"/>
                  </a:cubicBezTo>
                  <a:lnTo>
                    <a:pt x="590045" y="173347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4298C41-9FE1-4016-92CE-AB7D448F4BFB}"/>
                </a:ext>
              </a:extLst>
            </p:cNvPr>
            <p:cNvSpPr/>
            <p:nvPr/>
          </p:nvSpPr>
          <p:spPr>
            <a:xfrm>
              <a:off x="5376416" y="3516297"/>
              <a:ext cx="400030" cy="400030"/>
            </a:xfrm>
            <a:custGeom>
              <a:avLst/>
              <a:gdLst>
                <a:gd name="connsiteX0" fmla="*/ 339193 w 400030"/>
                <a:gd name="connsiteY0" fmla="*/ 143344 h 400030"/>
                <a:gd name="connsiteX1" fmla="*/ 350027 w 400030"/>
                <a:gd name="connsiteY1" fmla="*/ 200015 h 400030"/>
                <a:gd name="connsiteX2" fmla="*/ 200015 w 400030"/>
                <a:gd name="connsiteY2" fmla="*/ 350027 h 400030"/>
                <a:gd name="connsiteX3" fmla="*/ 50004 w 400030"/>
                <a:gd name="connsiteY3" fmla="*/ 200015 h 400030"/>
                <a:gd name="connsiteX4" fmla="*/ 200015 w 400030"/>
                <a:gd name="connsiteY4" fmla="*/ 50004 h 400030"/>
                <a:gd name="connsiteX5" fmla="*/ 256686 w 400030"/>
                <a:gd name="connsiteY5" fmla="*/ 60838 h 400030"/>
                <a:gd name="connsiteX6" fmla="*/ 294189 w 400030"/>
                <a:gd name="connsiteY6" fmla="*/ 23335 h 400030"/>
                <a:gd name="connsiteX7" fmla="*/ 200015 w 400030"/>
                <a:gd name="connsiteY7" fmla="*/ 0 h 400030"/>
                <a:gd name="connsiteX8" fmla="*/ 0 w 400030"/>
                <a:gd name="connsiteY8" fmla="*/ 200015 h 400030"/>
                <a:gd name="connsiteX9" fmla="*/ 200015 w 400030"/>
                <a:gd name="connsiteY9" fmla="*/ 400031 h 400030"/>
                <a:gd name="connsiteX10" fmla="*/ 400031 w 400030"/>
                <a:gd name="connsiteY10" fmla="*/ 200015 h 400030"/>
                <a:gd name="connsiteX11" fmla="*/ 376695 w 400030"/>
                <a:gd name="connsiteY11" fmla="*/ 105841 h 400030"/>
                <a:gd name="connsiteX12" fmla="*/ 339193 w 400030"/>
                <a:gd name="connsiteY12" fmla="*/ 143344 h 40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0030" h="400030">
                  <a:moveTo>
                    <a:pt x="339193" y="143344"/>
                  </a:moveTo>
                  <a:cubicBezTo>
                    <a:pt x="346693" y="160846"/>
                    <a:pt x="350027" y="180014"/>
                    <a:pt x="350027" y="200015"/>
                  </a:cubicBezTo>
                  <a:cubicBezTo>
                    <a:pt x="350027" y="282522"/>
                    <a:pt x="282522" y="350027"/>
                    <a:pt x="200015" y="350027"/>
                  </a:cubicBezTo>
                  <a:cubicBezTo>
                    <a:pt x="117509" y="350027"/>
                    <a:pt x="50004" y="282522"/>
                    <a:pt x="50004" y="200015"/>
                  </a:cubicBezTo>
                  <a:cubicBezTo>
                    <a:pt x="50004" y="117509"/>
                    <a:pt x="117509" y="50004"/>
                    <a:pt x="200015" y="50004"/>
                  </a:cubicBezTo>
                  <a:cubicBezTo>
                    <a:pt x="220017" y="50004"/>
                    <a:pt x="239185" y="54171"/>
                    <a:pt x="256686" y="60838"/>
                  </a:cubicBezTo>
                  <a:lnTo>
                    <a:pt x="294189" y="23335"/>
                  </a:lnTo>
                  <a:cubicBezTo>
                    <a:pt x="265854" y="8334"/>
                    <a:pt x="234185" y="0"/>
                    <a:pt x="200015" y="0"/>
                  </a:cubicBezTo>
                  <a:cubicBezTo>
                    <a:pt x="90007" y="0"/>
                    <a:pt x="0" y="90007"/>
                    <a:pt x="0" y="200015"/>
                  </a:cubicBezTo>
                  <a:cubicBezTo>
                    <a:pt x="0" y="310024"/>
                    <a:pt x="90007" y="400031"/>
                    <a:pt x="200015" y="400031"/>
                  </a:cubicBezTo>
                  <a:cubicBezTo>
                    <a:pt x="310024" y="400031"/>
                    <a:pt x="400031" y="310024"/>
                    <a:pt x="400031" y="200015"/>
                  </a:cubicBezTo>
                  <a:cubicBezTo>
                    <a:pt x="400031" y="165846"/>
                    <a:pt x="391697" y="134177"/>
                    <a:pt x="376695" y="105841"/>
                  </a:cubicBezTo>
                  <a:lnTo>
                    <a:pt x="339193" y="143344"/>
                  </a:lnTo>
                  <a:close/>
                </a:path>
              </a:pathLst>
            </a:custGeom>
            <a:grpFill/>
            <a:ln w="823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9" name="Graphic 117" descr="Shopping bag">
            <a:extLst>
              <a:ext uri="{FF2B5EF4-FFF2-40B4-BE49-F238E27FC236}">
                <a16:creationId xmlns:a16="http://schemas.microsoft.com/office/drawing/2014/main" id="{F140C4BA-FB64-4D29-8B35-F0A07DCC0251}"/>
              </a:ext>
            </a:extLst>
          </p:cNvPr>
          <p:cNvSpPr/>
          <p:nvPr/>
        </p:nvSpPr>
        <p:spPr>
          <a:xfrm>
            <a:off x="6684467" y="3107960"/>
            <a:ext cx="296690" cy="408481"/>
          </a:xfrm>
          <a:custGeom>
            <a:avLst/>
            <a:gdLst>
              <a:gd name="connsiteX0" fmla="*/ 242322 w 296690"/>
              <a:gd name="connsiteY0" fmla="*/ 367633 h 408481"/>
              <a:gd name="connsiteX1" fmla="*/ 254855 w 296690"/>
              <a:gd name="connsiteY1" fmla="*/ 169891 h 408481"/>
              <a:gd name="connsiteX2" fmla="*/ 267852 w 296690"/>
              <a:gd name="connsiteY2" fmla="*/ 342103 h 408481"/>
              <a:gd name="connsiteX3" fmla="*/ 242322 w 296690"/>
              <a:gd name="connsiteY3" fmla="*/ 367633 h 408481"/>
              <a:gd name="connsiteX4" fmla="*/ 213543 w 296690"/>
              <a:gd name="connsiteY4" fmla="*/ 380630 h 408481"/>
              <a:gd name="connsiteX5" fmla="*/ 27869 w 296690"/>
              <a:gd name="connsiteY5" fmla="*/ 380630 h 408481"/>
              <a:gd name="connsiteX6" fmla="*/ 44116 w 296690"/>
              <a:gd name="connsiteY6" fmla="*/ 120688 h 408481"/>
              <a:gd name="connsiteX7" fmla="*/ 64540 w 296690"/>
              <a:gd name="connsiteY7" fmla="*/ 120688 h 408481"/>
              <a:gd name="connsiteX8" fmla="*/ 64540 w 296690"/>
              <a:gd name="connsiteY8" fmla="*/ 157822 h 408481"/>
              <a:gd name="connsiteX9" fmla="*/ 73824 w 296690"/>
              <a:gd name="connsiteY9" fmla="*/ 167106 h 408481"/>
              <a:gd name="connsiteX10" fmla="*/ 83107 w 296690"/>
              <a:gd name="connsiteY10" fmla="*/ 157822 h 408481"/>
              <a:gd name="connsiteX11" fmla="*/ 83107 w 296690"/>
              <a:gd name="connsiteY11" fmla="*/ 120688 h 408481"/>
              <a:gd name="connsiteX12" fmla="*/ 175944 w 296690"/>
              <a:gd name="connsiteY12" fmla="*/ 120688 h 408481"/>
              <a:gd name="connsiteX13" fmla="*/ 175944 w 296690"/>
              <a:gd name="connsiteY13" fmla="*/ 157822 h 408481"/>
              <a:gd name="connsiteX14" fmla="*/ 185228 w 296690"/>
              <a:gd name="connsiteY14" fmla="*/ 167106 h 408481"/>
              <a:gd name="connsiteX15" fmla="*/ 194511 w 296690"/>
              <a:gd name="connsiteY15" fmla="*/ 157822 h 408481"/>
              <a:gd name="connsiteX16" fmla="*/ 194511 w 296690"/>
              <a:gd name="connsiteY16" fmla="*/ 120688 h 408481"/>
              <a:gd name="connsiteX17" fmla="*/ 229789 w 296690"/>
              <a:gd name="connsiteY17" fmla="*/ 120688 h 408481"/>
              <a:gd name="connsiteX18" fmla="*/ 213543 w 296690"/>
              <a:gd name="connsiteY18" fmla="*/ 380630 h 408481"/>
              <a:gd name="connsiteX19" fmla="*/ 83107 w 296690"/>
              <a:gd name="connsiteY19" fmla="*/ 74269 h 408481"/>
              <a:gd name="connsiteX20" fmla="*/ 116993 w 296690"/>
              <a:gd name="connsiteY20" fmla="*/ 29708 h 408481"/>
              <a:gd name="connsiteX21" fmla="*/ 106316 w 296690"/>
              <a:gd name="connsiteY21" fmla="*/ 64986 h 408481"/>
              <a:gd name="connsiteX22" fmla="*/ 106316 w 296690"/>
              <a:gd name="connsiteY22" fmla="*/ 92837 h 408481"/>
              <a:gd name="connsiteX23" fmla="*/ 83107 w 296690"/>
              <a:gd name="connsiteY23" fmla="*/ 92837 h 408481"/>
              <a:gd name="connsiteX24" fmla="*/ 83107 w 296690"/>
              <a:gd name="connsiteY24" fmla="*/ 74269 h 408481"/>
              <a:gd name="connsiteX25" fmla="*/ 141594 w 296690"/>
              <a:gd name="connsiteY25" fmla="*/ 29244 h 408481"/>
              <a:gd name="connsiteX26" fmla="*/ 175944 w 296690"/>
              <a:gd name="connsiteY26" fmla="*/ 74269 h 408481"/>
              <a:gd name="connsiteX27" fmla="*/ 175944 w 296690"/>
              <a:gd name="connsiteY27" fmla="*/ 92837 h 408481"/>
              <a:gd name="connsiteX28" fmla="*/ 124884 w 296690"/>
              <a:gd name="connsiteY28" fmla="*/ 92837 h 408481"/>
              <a:gd name="connsiteX29" fmla="*/ 124884 w 296690"/>
              <a:gd name="connsiteY29" fmla="*/ 64986 h 408481"/>
              <a:gd name="connsiteX30" fmla="*/ 141594 w 296690"/>
              <a:gd name="connsiteY30" fmla="*/ 29244 h 408481"/>
              <a:gd name="connsiteX31" fmla="*/ 171302 w 296690"/>
              <a:gd name="connsiteY31" fmla="*/ 18567 h 408481"/>
              <a:gd name="connsiteX32" fmla="*/ 217720 w 296690"/>
              <a:gd name="connsiteY32" fmla="*/ 64986 h 408481"/>
              <a:gd name="connsiteX33" fmla="*/ 217720 w 296690"/>
              <a:gd name="connsiteY33" fmla="*/ 92837 h 408481"/>
              <a:gd name="connsiteX34" fmla="*/ 194511 w 296690"/>
              <a:gd name="connsiteY34" fmla="*/ 92837 h 408481"/>
              <a:gd name="connsiteX35" fmla="*/ 194511 w 296690"/>
              <a:gd name="connsiteY35" fmla="*/ 74269 h 408481"/>
              <a:gd name="connsiteX36" fmla="*/ 163875 w 296690"/>
              <a:gd name="connsiteY36" fmla="*/ 19032 h 408481"/>
              <a:gd name="connsiteX37" fmla="*/ 171302 w 296690"/>
              <a:gd name="connsiteY37" fmla="*/ 18567 h 408481"/>
              <a:gd name="connsiteX38" fmla="*/ 278064 w 296690"/>
              <a:gd name="connsiteY38" fmla="*/ 110476 h 408481"/>
              <a:gd name="connsiteX39" fmla="*/ 259497 w 296690"/>
              <a:gd name="connsiteY39" fmla="*/ 92837 h 408481"/>
              <a:gd name="connsiteX40" fmla="*/ 239537 w 296690"/>
              <a:gd name="connsiteY40" fmla="*/ 92837 h 408481"/>
              <a:gd name="connsiteX41" fmla="*/ 258104 w 296690"/>
              <a:gd name="connsiteY41" fmla="*/ 108619 h 408481"/>
              <a:gd name="connsiteX42" fmla="*/ 239537 w 296690"/>
              <a:gd name="connsiteY42" fmla="*/ 92837 h 408481"/>
              <a:gd name="connsiteX43" fmla="*/ 236288 w 296690"/>
              <a:gd name="connsiteY43" fmla="*/ 92837 h 408481"/>
              <a:gd name="connsiteX44" fmla="*/ 236288 w 296690"/>
              <a:gd name="connsiteY44" fmla="*/ 64986 h 408481"/>
              <a:gd name="connsiteX45" fmla="*/ 171302 w 296690"/>
              <a:gd name="connsiteY45" fmla="*/ 0 h 408481"/>
              <a:gd name="connsiteX46" fmla="*/ 137417 w 296690"/>
              <a:gd name="connsiteY46" fmla="*/ 9748 h 408481"/>
              <a:gd name="connsiteX47" fmla="*/ 129526 w 296690"/>
              <a:gd name="connsiteY47" fmla="*/ 9284 h 408481"/>
              <a:gd name="connsiteX48" fmla="*/ 64540 w 296690"/>
              <a:gd name="connsiteY48" fmla="*/ 74269 h 408481"/>
              <a:gd name="connsiteX49" fmla="*/ 64540 w 296690"/>
              <a:gd name="connsiteY49" fmla="*/ 92837 h 408481"/>
              <a:gd name="connsiteX50" fmla="*/ 35761 w 296690"/>
              <a:gd name="connsiteY50" fmla="*/ 92837 h 408481"/>
              <a:gd name="connsiteX51" fmla="*/ 17193 w 296690"/>
              <a:gd name="connsiteY51" fmla="*/ 110476 h 408481"/>
              <a:gd name="connsiteX52" fmla="*/ 18 w 296690"/>
              <a:gd name="connsiteY52" fmla="*/ 388986 h 408481"/>
              <a:gd name="connsiteX53" fmla="*/ 18586 w 296690"/>
              <a:gd name="connsiteY53" fmla="*/ 408481 h 408481"/>
              <a:gd name="connsiteX54" fmla="*/ 222826 w 296690"/>
              <a:gd name="connsiteY54" fmla="*/ 408481 h 408481"/>
              <a:gd name="connsiteX55" fmla="*/ 233503 w 296690"/>
              <a:gd name="connsiteY55" fmla="*/ 408481 h 408481"/>
              <a:gd name="connsiteX56" fmla="*/ 246964 w 296690"/>
              <a:gd name="connsiteY56" fmla="*/ 402447 h 408481"/>
              <a:gd name="connsiteX57" fmla="*/ 291061 w 296690"/>
              <a:gd name="connsiteY57" fmla="*/ 358814 h 408481"/>
              <a:gd name="connsiteX58" fmla="*/ 296632 w 296690"/>
              <a:gd name="connsiteY58" fmla="*/ 344424 h 408481"/>
              <a:gd name="connsiteX59" fmla="*/ 278064 w 296690"/>
              <a:gd name="connsiteY59" fmla="*/ 110476 h 40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96690" h="408481">
                <a:moveTo>
                  <a:pt x="242322" y="367633"/>
                </a:moveTo>
                <a:lnTo>
                  <a:pt x="254855" y="169891"/>
                </a:lnTo>
                <a:lnTo>
                  <a:pt x="267852" y="342103"/>
                </a:lnTo>
                <a:lnTo>
                  <a:pt x="242322" y="367633"/>
                </a:lnTo>
                <a:close/>
                <a:moveTo>
                  <a:pt x="213543" y="380630"/>
                </a:moveTo>
                <a:lnTo>
                  <a:pt x="27869" y="380630"/>
                </a:lnTo>
                <a:lnTo>
                  <a:pt x="44116" y="120688"/>
                </a:lnTo>
                <a:lnTo>
                  <a:pt x="64540" y="120688"/>
                </a:lnTo>
                <a:lnTo>
                  <a:pt x="64540" y="157822"/>
                </a:lnTo>
                <a:cubicBezTo>
                  <a:pt x="64540" y="162928"/>
                  <a:pt x="68718" y="167106"/>
                  <a:pt x="73824" y="167106"/>
                </a:cubicBezTo>
                <a:cubicBezTo>
                  <a:pt x="78930" y="167106"/>
                  <a:pt x="83107" y="162928"/>
                  <a:pt x="83107" y="157822"/>
                </a:cubicBezTo>
                <a:lnTo>
                  <a:pt x="83107" y="120688"/>
                </a:lnTo>
                <a:lnTo>
                  <a:pt x="175944" y="120688"/>
                </a:lnTo>
                <a:lnTo>
                  <a:pt x="175944" y="157822"/>
                </a:lnTo>
                <a:cubicBezTo>
                  <a:pt x="175944" y="162928"/>
                  <a:pt x="180122" y="167106"/>
                  <a:pt x="185228" y="167106"/>
                </a:cubicBezTo>
                <a:cubicBezTo>
                  <a:pt x="190334" y="167106"/>
                  <a:pt x="194511" y="162928"/>
                  <a:pt x="194511" y="157822"/>
                </a:cubicBezTo>
                <a:lnTo>
                  <a:pt x="194511" y="120688"/>
                </a:lnTo>
                <a:lnTo>
                  <a:pt x="229789" y="120688"/>
                </a:lnTo>
                <a:lnTo>
                  <a:pt x="213543" y="380630"/>
                </a:lnTo>
                <a:close/>
                <a:moveTo>
                  <a:pt x="83107" y="74269"/>
                </a:moveTo>
                <a:cubicBezTo>
                  <a:pt x="83107" y="52917"/>
                  <a:pt x="97497" y="35278"/>
                  <a:pt x="116993" y="29708"/>
                </a:cubicBezTo>
                <a:cubicBezTo>
                  <a:pt x="110030" y="39920"/>
                  <a:pt x="106316" y="51989"/>
                  <a:pt x="106316" y="64986"/>
                </a:cubicBezTo>
                <a:lnTo>
                  <a:pt x="106316" y="92837"/>
                </a:lnTo>
                <a:lnTo>
                  <a:pt x="83107" y="92837"/>
                </a:lnTo>
                <a:lnTo>
                  <a:pt x="83107" y="74269"/>
                </a:lnTo>
                <a:close/>
                <a:moveTo>
                  <a:pt x="141594" y="29244"/>
                </a:moveTo>
                <a:cubicBezTo>
                  <a:pt x="161554" y="34350"/>
                  <a:pt x="175944" y="52453"/>
                  <a:pt x="175944" y="74269"/>
                </a:cubicBezTo>
                <a:lnTo>
                  <a:pt x="175944" y="92837"/>
                </a:lnTo>
                <a:lnTo>
                  <a:pt x="124884" y="92837"/>
                </a:lnTo>
                <a:lnTo>
                  <a:pt x="124884" y="64986"/>
                </a:lnTo>
                <a:cubicBezTo>
                  <a:pt x="124884" y="50596"/>
                  <a:pt x="131382" y="38063"/>
                  <a:pt x="141594" y="29244"/>
                </a:cubicBezTo>
                <a:close/>
                <a:moveTo>
                  <a:pt x="171302" y="18567"/>
                </a:moveTo>
                <a:cubicBezTo>
                  <a:pt x="196832" y="18567"/>
                  <a:pt x="217720" y="39456"/>
                  <a:pt x="217720" y="64986"/>
                </a:cubicBezTo>
                <a:lnTo>
                  <a:pt x="217720" y="92837"/>
                </a:lnTo>
                <a:lnTo>
                  <a:pt x="194511" y="92837"/>
                </a:lnTo>
                <a:lnTo>
                  <a:pt x="194511" y="74269"/>
                </a:lnTo>
                <a:cubicBezTo>
                  <a:pt x="194511" y="51060"/>
                  <a:pt x="182443" y="30636"/>
                  <a:pt x="163875" y="19032"/>
                </a:cubicBezTo>
                <a:cubicBezTo>
                  <a:pt x="166196" y="19032"/>
                  <a:pt x="168981" y="18567"/>
                  <a:pt x="171302" y="18567"/>
                </a:cubicBezTo>
                <a:close/>
                <a:moveTo>
                  <a:pt x="278064" y="110476"/>
                </a:moveTo>
                <a:cubicBezTo>
                  <a:pt x="277600" y="100728"/>
                  <a:pt x="269245" y="92837"/>
                  <a:pt x="259497" y="92837"/>
                </a:cubicBezTo>
                <a:lnTo>
                  <a:pt x="239537" y="92837"/>
                </a:lnTo>
                <a:cubicBezTo>
                  <a:pt x="248821" y="92837"/>
                  <a:pt x="256712" y="99799"/>
                  <a:pt x="258104" y="108619"/>
                </a:cubicBezTo>
                <a:cubicBezTo>
                  <a:pt x="256712" y="99799"/>
                  <a:pt x="249285" y="92837"/>
                  <a:pt x="239537" y="92837"/>
                </a:cubicBezTo>
                <a:lnTo>
                  <a:pt x="236288" y="92837"/>
                </a:lnTo>
                <a:lnTo>
                  <a:pt x="236288" y="64986"/>
                </a:lnTo>
                <a:cubicBezTo>
                  <a:pt x="236288" y="29244"/>
                  <a:pt x="207044" y="0"/>
                  <a:pt x="171302" y="0"/>
                </a:cubicBezTo>
                <a:cubicBezTo>
                  <a:pt x="158769" y="0"/>
                  <a:pt x="147165" y="3713"/>
                  <a:pt x="137417" y="9748"/>
                </a:cubicBezTo>
                <a:cubicBezTo>
                  <a:pt x="134632" y="9284"/>
                  <a:pt x="132311" y="9284"/>
                  <a:pt x="129526" y="9284"/>
                </a:cubicBezTo>
                <a:cubicBezTo>
                  <a:pt x="93783" y="9284"/>
                  <a:pt x="64540" y="38527"/>
                  <a:pt x="64540" y="74269"/>
                </a:cubicBezTo>
                <a:lnTo>
                  <a:pt x="64540" y="92837"/>
                </a:lnTo>
                <a:lnTo>
                  <a:pt x="35761" y="92837"/>
                </a:lnTo>
                <a:cubicBezTo>
                  <a:pt x="26013" y="92837"/>
                  <a:pt x="17657" y="100264"/>
                  <a:pt x="17193" y="110476"/>
                </a:cubicBezTo>
                <a:lnTo>
                  <a:pt x="18" y="388986"/>
                </a:lnTo>
                <a:cubicBezTo>
                  <a:pt x="-446" y="399662"/>
                  <a:pt x="7910" y="408481"/>
                  <a:pt x="18586" y="408481"/>
                </a:cubicBezTo>
                <a:lnTo>
                  <a:pt x="222826" y="408481"/>
                </a:lnTo>
                <a:lnTo>
                  <a:pt x="233503" y="408481"/>
                </a:lnTo>
                <a:cubicBezTo>
                  <a:pt x="238609" y="408481"/>
                  <a:pt x="243715" y="406160"/>
                  <a:pt x="246964" y="402447"/>
                </a:cubicBezTo>
                <a:lnTo>
                  <a:pt x="291061" y="358814"/>
                </a:lnTo>
                <a:cubicBezTo>
                  <a:pt x="294775" y="355100"/>
                  <a:pt x="297096" y="349530"/>
                  <a:pt x="296632" y="344424"/>
                </a:cubicBezTo>
                <a:lnTo>
                  <a:pt x="278064" y="110476"/>
                </a:lnTo>
                <a:close/>
              </a:path>
            </a:pathLst>
          </a:custGeom>
          <a:solidFill>
            <a:srgbClr val="000000"/>
          </a:solidFill>
          <a:ln w="4564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0" name="Graphic 111" descr="Drama">
            <a:extLst>
              <a:ext uri="{FF2B5EF4-FFF2-40B4-BE49-F238E27FC236}">
                <a16:creationId xmlns:a16="http://schemas.microsoft.com/office/drawing/2014/main" id="{C8547D57-9680-4FD1-B7C0-0FB2F24B871F}"/>
              </a:ext>
            </a:extLst>
          </p:cNvPr>
          <p:cNvGrpSpPr/>
          <p:nvPr/>
        </p:nvGrpSpPr>
        <p:grpSpPr>
          <a:xfrm>
            <a:off x="7396737" y="3148795"/>
            <a:ext cx="560409" cy="560409"/>
            <a:chOff x="7396737" y="3148795"/>
            <a:chExt cx="560409" cy="560409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D86D9C-69DE-4C34-BD99-022A47C73B95}"/>
                </a:ext>
              </a:extLst>
            </p:cNvPr>
            <p:cNvSpPr/>
            <p:nvPr/>
          </p:nvSpPr>
          <p:spPr>
            <a:xfrm>
              <a:off x="7443437" y="3398060"/>
              <a:ext cx="271865" cy="264276"/>
            </a:xfrm>
            <a:custGeom>
              <a:avLst/>
              <a:gdLst>
                <a:gd name="connsiteX0" fmla="*/ 265611 w 271865"/>
                <a:gd name="connsiteY0" fmla="*/ 75889 h 264276"/>
                <a:gd name="connsiteX1" fmla="*/ 210153 w 271865"/>
                <a:gd name="connsiteY1" fmla="*/ 33858 h 264276"/>
                <a:gd name="connsiteX2" fmla="*/ 189138 w 271865"/>
                <a:gd name="connsiteY2" fmla="*/ 0 h 264276"/>
                <a:gd name="connsiteX3" fmla="*/ 0 w 271865"/>
                <a:gd name="connsiteY3" fmla="*/ 24518 h 264276"/>
                <a:gd name="connsiteX4" fmla="*/ 15762 w 271865"/>
                <a:gd name="connsiteY4" fmla="*/ 151777 h 264276"/>
                <a:gd name="connsiteX5" fmla="*/ 159366 w 271865"/>
                <a:gd name="connsiteY5" fmla="*/ 263276 h 264276"/>
                <a:gd name="connsiteX6" fmla="*/ 270864 w 271865"/>
                <a:gd name="connsiteY6" fmla="*/ 119671 h 264276"/>
                <a:gd name="connsiteX7" fmla="*/ 265611 w 271865"/>
                <a:gd name="connsiteY7" fmla="*/ 75889 h 264276"/>
                <a:gd name="connsiteX8" fmla="*/ 161118 w 271865"/>
                <a:gd name="connsiteY8" fmla="*/ 64214 h 264276"/>
                <a:gd name="connsiteX9" fmla="*/ 177463 w 271865"/>
                <a:gd name="connsiteY9" fmla="*/ 60127 h 264276"/>
                <a:gd name="connsiteX10" fmla="*/ 204900 w 271865"/>
                <a:gd name="connsiteY10" fmla="*/ 77056 h 264276"/>
                <a:gd name="connsiteX11" fmla="*/ 208986 w 271865"/>
                <a:gd name="connsiteY11" fmla="*/ 93402 h 264276"/>
                <a:gd name="connsiteX12" fmla="*/ 199062 w 271865"/>
                <a:gd name="connsiteY12" fmla="*/ 99239 h 264276"/>
                <a:gd name="connsiteX13" fmla="*/ 193224 w 271865"/>
                <a:gd name="connsiteY13" fmla="*/ 97488 h 264276"/>
                <a:gd name="connsiteX14" fmla="*/ 165788 w 271865"/>
                <a:gd name="connsiteY14" fmla="*/ 80559 h 264276"/>
                <a:gd name="connsiteX15" fmla="*/ 161118 w 271865"/>
                <a:gd name="connsiteY15" fmla="*/ 64214 h 264276"/>
                <a:gd name="connsiteX16" fmla="*/ 70051 w 271865"/>
                <a:gd name="connsiteY16" fmla="*/ 95153 h 264276"/>
                <a:gd name="connsiteX17" fmla="*/ 91066 w 271865"/>
                <a:gd name="connsiteY17" fmla="*/ 71219 h 264276"/>
                <a:gd name="connsiteX18" fmla="*/ 107412 w 271865"/>
                <a:gd name="connsiteY18" fmla="*/ 70051 h 264276"/>
                <a:gd name="connsiteX19" fmla="*/ 108579 w 271865"/>
                <a:gd name="connsiteY19" fmla="*/ 86396 h 264276"/>
                <a:gd name="connsiteX20" fmla="*/ 87564 w 271865"/>
                <a:gd name="connsiteY20" fmla="*/ 110331 h 264276"/>
                <a:gd name="connsiteX21" fmla="*/ 78808 w 271865"/>
                <a:gd name="connsiteY21" fmla="*/ 114417 h 264276"/>
                <a:gd name="connsiteX22" fmla="*/ 71219 w 271865"/>
                <a:gd name="connsiteY22" fmla="*/ 111498 h 264276"/>
                <a:gd name="connsiteX23" fmla="*/ 70051 w 271865"/>
                <a:gd name="connsiteY23" fmla="*/ 95153 h 264276"/>
                <a:gd name="connsiteX24" fmla="*/ 217158 w 271865"/>
                <a:gd name="connsiteY24" fmla="*/ 185052 h 264276"/>
                <a:gd name="connsiteX25" fmla="*/ 200813 w 271865"/>
                <a:gd name="connsiteY25" fmla="*/ 182717 h 264276"/>
                <a:gd name="connsiteX26" fmla="*/ 146524 w 271865"/>
                <a:gd name="connsiteY26" fmla="*/ 159950 h 264276"/>
                <a:gd name="connsiteX27" fmla="*/ 99823 w 271865"/>
                <a:gd name="connsiteY27" fmla="*/ 195559 h 264276"/>
                <a:gd name="connsiteX28" fmla="*/ 89315 w 271865"/>
                <a:gd name="connsiteY28" fmla="*/ 202565 h 264276"/>
                <a:gd name="connsiteX29" fmla="*/ 84645 w 271865"/>
                <a:gd name="connsiteY29" fmla="*/ 201397 h 264276"/>
                <a:gd name="connsiteX30" fmla="*/ 78224 w 271865"/>
                <a:gd name="connsiteY30" fmla="*/ 186219 h 264276"/>
                <a:gd name="connsiteX31" fmla="*/ 143605 w 271865"/>
                <a:gd name="connsiteY31" fmla="*/ 136600 h 264276"/>
                <a:gd name="connsiteX32" fmla="*/ 219494 w 271865"/>
                <a:gd name="connsiteY32" fmla="*/ 168706 h 264276"/>
                <a:gd name="connsiteX33" fmla="*/ 217158 w 271865"/>
                <a:gd name="connsiteY33" fmla="*/ 185052 h 264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71865" h="264276">
                  <a:moveTo>
                    <a:pt x="265611" y="75889"/>
                  </a:moveTo>
                  <a:cubicBezTo>
                    <a:pt x="244595" y="66549"/>
                    <a:pt x="225331" y="52538"/>
                    <a:pt x="210153" y="33858"/>
                  </a:cubicBezTo>
                  <a:cubicBezTo>
                    <a:pt x="201397" y="23350"/>
                    <a:pt x="194392" y="12259"/>
                    <a:pt x="189138" y="0"/>
                  </a:cubicBezTo>
                  <a:lnTo>
                    <a:pt x="0" y="24518"/>
                  </a:lnTo>
                  <a:lnTo>
                    <a:pt x="15762" y="151777"/>
                  </a:lnTo>
                  <a:cubicBezTo>
                    <a:pt x="24518" y="222412"/>
                    <a:pt x="88731" y="272032"/>
                    <a:pt x="159366" y="263276"/>
                  </a:cubicBezTo>
                  <a:cubicBezTo>
                    <a:pt x="230001" y="254519"/>
                    <a:pt x="279621" y="190306"/>
                    <a:pt x="270864" y="119671"/>
                  </a:cubicBezTo>
                  <a:lnTo>
                    <a:pt x="265611" y="75889"/>
                  </a:lnTo>
                  <a:close/>
                  <a:moveTo>
                    <a:pt x="161118" y="64214"/>
                  </a:moveTo>
                  <a:cubicBezTo>
                    <a:pt x="164620" y="58960"/>
                    <a:pt x="171625" y="57208"/>
                    <a:pt x="177463" y="60127"/>
                  </a:cubicBezTo>
                  <a:lnTo>
                    <a:pt x="204900" y="77056"/>
                  </a:lnTo>
                  <a:cubicBezTo>
                    <a:pt x="210153" y="80559"/>
                    <a:pt x="211905" y="87564"/>
                    <a:pt x="208986" y="93402"/>
                  </a:cubicBezTo>
                  <a:cubicBezTo>
                    <a:pt x="206651" y="96904"/>
                    <a:pt x="203148" y="99239"/>
                    <a:pt x="199062" y="99239"/>
                  </a:cubicBezTo>
                  <a:cubicBezTo>
                    <a:pt x="196727" y="99239"/>
                    <a:pt x="194976" y="98655"/>
                    <a:pt x="193224" y="97488"/>
                  </a:cubicBezTo>
                  <a:lnTo>
                    <a:pt x="165788" y="80559"/>
                  </a:lnTo>
                  <a:cubicBezTo>
                    <a:pt x="159950" y="77056"/>
                    <a:pt x="158199" y="70051"/>
                    <a:pt x="161118" y="64214"/>
                  </a:cubicBezTo>
                  <a:moveTo>
                    <a:pt x="70051" y="95153"/>
                  </a:moveTo>
                  <a:lnTo>
                    <a:pt x="91066" y="71219"/>
                  </a:lnTo>
                  <a:cubicBezTo>
                    <a:pt x="95153" y="66549"/>
                    <a:pt x="102742" y="65965"/>
                    <a:pt x="107412" y="70051"/>
                  </a:cubicBezTo>
                  <a:cubicBezTo>
                    <a:pt x="112082" y="74137"/>
                    <a:pt x="112666" y="81726"/>
                    <a:pt x="108579" y="86396"/>
                  </a:cubicBezTo>
                  <a:lnTo>
                    <a:pt x="87564" y="110331"/>
                  </a:lnTo>
                  <a:cubicBezTo>
                    <a:pt x="85229" y="112666"/>
                    <a:pt x="82310" y="114417"/>
                    <a:pt x="78808" y="114417"/>
                  </a:cubicBezTo>
                  <a:cubicBezTo>
                    <a:pt x="75889" y="114417"/>
                    <a:pt x="73554" y="113249"/>
                    <a:pt x="71219" y="111498"/>
                  </a:cubicBezTo>
                  <a:cubicBezTo>
                    <a:pt x="66549" y="107412"/>
                    <a:pt x="65965" y="99823"/>
                    <a:pt x="70051" y="95153"/>
                  </a:cubicBezTo>
                  <a:moveTo>
                    <a:pt x="217158" y="185052"/>
                  </a:moveTo>
                  <a:cubicBezTo>
                    <a:pt x="211905" y="189138"/>
                    <a:pt x="204900" y="187971"/>
                    <a:pt x="200813" y="182717"/>
                  </a:cubicBezTo>
                  <a:cubicBezTo>
                    <a:pt x="187971" y="165788"/>
                    <a:pt x="167539" y="157031"/>
                    <a:pt x="146524" y="159950"/>
                  </a:cubicBezTo>
                  <a:cubicBezTo>
                    <a:pt x="125508" y="162285"/>
                    <a:pt x="107995" y="176295"/>
                    <a:pt x="99823" y="195559"/>
                  </a:cubicBezTo>
                  <a:cubicBezTo>
                    <a:pt x="98072" y="200229"/>
                    <a:pt x="93402" y="202565"/>
                    <a:pt x="89315" y="202565"/>
                  </a:cubicBezTo>
                  <a:cubicBezTo>
                    <a:pt x="87564" y="202565"/>
                    <a:pt x="86396" y="201981"/>
                    <a:pt x="84645" y="201397"/>
                  </a:cubicBezTo>
                  <a:cubicBezTo>
                    <a:pt x="78808" y="199062"/>
                    <a:pt x="75889" y="192057"/>
                    <a:pt x="78224" y="186219"/>
                  </a:cubicBezTo>
                  <a:cubicBezTo>
                    <a:pt x="89899" y="159366"/>
                    <a:pt x="115001" y="140102"/>
                    <a:pt x="143605" y="136600"/>
                  </a:cubicBezTo>
                  <a:cubicBezTo>
                    <a:pt x="172793" y="133097"/>
                    <a:pt x="201397" y="145356"/>
                    <a:pt x="219494" y="168706"/>
                  </a:cubicBezTo>
                  <a:cubicBezTo>
                    <a:pt x="223580" y="173960"/>
                    <a:pt x="222412" y="181549"/>
                    <a:pt x="217158" y="185052"/>
                  </a:cubicBezTo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892E699F-BCFF-4FB5-8ABD-DA3A5A656570}"/>
                </a:ext>
              </a:extLst>
            </p:cNvPr>
            <p:cNvSpPr/>
            <p:nvPr/>
          </p:nvSpPr>
          <p:spPr>
            <a:xfrm>
              <a:off x="7642450" y="3195495"/>
              <a:ext cx="267410" cy="268482"/>
            </a:xfrm>
            <a:custGeom>
              <a:avLst/>
              <a:gdLst>
                <a:gd name="connsiteX0" fmla="*/ 12308 w 267410"/>
                <a:gd name="connsiteY0" fmla="*/ 0 h 268482"/>
                <a:gd name="connsiteX1" fmla="*/ 633 w 267410"/>
                <a:gd name="connsiteY1" fmla="*/ 127843 h 268482"/>
                <a:gd name="connsiteX2" fmla="*/ 116217 w 267410"/>
                <a:gd name="connsiteY2" fmla="*/ 267946 h 268482"/>
                <a:gd name="connsiteX3" fmla="*/ 255736 w 267410"/>
                <a:gd name="connsiteY3" fmla="*/ 151777 h 268482"/>
                <a:gd name="connsiteX4" fmla="*/ 267411 w 267410"/>
                <a:gd name="connsiteY4" fmla="*/ 23934 h 268482"/>
                <a:gd name="connsiteX5" fmla="*/ 12308 w 267410"/>
                <a:gd name="connsiteY5" fmla="*/ 0 h 268482"/>
                <a:gd name="connsiteX6" fmla="*/ 70100 w 267410"/>
                <a:gd name="connsiteY6" fmla="*/ 71219 h 268482"/>
                <a:gd name="connsiteX7" fmla="*/ 102207 w 267410"/>
                <a:gd name="connsiteY7" fmla="*/ 74137 h 268482"/>
                <a:gd name="connsiteX8" fmla="*/ 112715 w 267410"/>
                <a:gd name="connsiteY8" fmla="*/ 86980 h 268482"/>
                <a:gd name="connsiteX9" fmla="*/ 101040 w 267410"/>
                <a:gd name="connsiteY9" fmla="*/ 97488 h 268482"/>
                <a:gd name="connsiteX10" fmla="*/ 99872 w 267410"/>
                <a:gd name="connsiteY10" fmla="*/ 97488 h 268482"/>
                <a:gd name="connsiteX11" fmla="*/ 67765 w 267410"/>
                <a:gd name="connsiteY11" fmla="*/ 94569 h 268482"/>
                <a:gd name="connsiteX12" fmla="*/ 57258 w 267410"/>
                <a:gd name="connsiteY12" fmla="*/ 81726 h 268482"/>
                <a:gd name="connsiteX13" fmla="*/ 70100 w 267410"/>
                <a:gd name="connsiteY13" fmla="*/ 71219 h 268482"/>
                <a:gd name="connsiteX14" fmla="*/ 195609 w 267410"/>
                <a:gd name="connsiteY14" fmla="*/ 184468 h 268482"/>
                <a:gd name="connsiteX15" fmla="*/ 128476 w 267410"/>
                <a:gd name="connsiteY15" fmla="*/ 219494 h 268482"/>
                <a:gd name="connsiteX16" fmla="*/ 120887 w 267410"/>
                <a:gd name="connsiteY16" fmla="*/ 218910 h 268482"/>
                <a:gd name="connsiteX17" fmla="*/ 53755 w 267410"/>
                <a:gd name="connsiteY17" fmla="*/ 171625 h 268482"/>
                <a:gd name="connsiteX18" fmla="*/ 59593 w 267410"/>
                <a:gd name="connsiteY18" fmla="*/ 155864 h 268482"/>
                <a:gd name="connsiteX19" fmla="*/ 75354 w 267410"/>
                <a:gd name="connsiteY19" fmla="*/ 161701 h 268482"/>
                <a:gd name="connsiteX20" fmla="*/ 123222 w 267410"/>
                <a:gd name="connsiteY20" fmla="*/ 195559 h 268482"/>
                <a:gd name="connsiteX21" fmla="*/ 176928 w 267410"/>
                <a:gd name="connsiteY21" fmla="*/ 171042 h 268482"/>
                <a:gd name="connsiteX22" fmla="*/ 193274 w 267410"/>
                <a:gd name="connsiteY22" fmla="*/ 168123 h 268482"/>
                <a:gd name="connsiteX23" fmla="*/ 195609 w 267410"/>
                <a:gd name="connsiteY23" fmla="*/ 184468 h 268482"/>
                <a:gd name="connsiteX24" fmla="*/ 196776 w 267410"/>
                <a:gd name="connsiteY24" fmla="*/ 106244 h 268482"/>
                <a:gd name="connsiteX25" fmla="*/ 195609 w 267410"/>
                <a:gd name="connsiteY25" fmla="*/ 106244 h 268482"/>
                <a:gd name="connsiteX26" fmla="*/ 163502 w 267410"/>
                <a:gd name="connsiteY26" fmla="*/ 103325 h 268482"/>
                <a:gd name="connsiteX27" fmla="*/ 152994 w 267410"/>
                <a:gd name="connsiteY27" fmla="*/ 90483 h 268482"/>
                <a:gd name="connsiteX28" fmla="*/ 165837 w 267410"/>
                <a:gd name="connsiteY28" fmla="*/ 79975 h 268482"/>
                <a:gd name="connsiteX29" fmla="*/ 197944 w 267410"/>
                <a:gd name="connsiteY29" fmla="*/ 82894 h 268482"/>
                <a:gd name="connsiteX30" fmla="*/ 208451 w 267410"/>
                <a:gd name="connsiteY30" fmla="*/ 95737 h 268482"/>
                <a:gd name="connsiteX31" fmla="*/ 196776 w 267410"/>
                <a:gd name="connsiteY31" fmla="*/ 106244 h 268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67410" h="268482">
                  <a:moveTo>
                    <a:pt x="12308" y="0"/>
                  </a:moveTo>
                  <a:lnTo>
                    <a:pt x="633" y="127843"/>
                  </a:lnTo>
                  <a:cubicBezTo>
                    <a:pt x="-6372" y="198478"/>
                    <a:pt x="45582" y="261524"/>
                    <a:pt x="116217" y="267946"/>
                  </a:cubicBezTo>
                  <a:cubicBezTo>
                    <a:pt x="186852" y="274367"/>
                    <a:pt x="249314" y="222412"/>
                    <a:pt x="255736" y="151777"/>
                  </a:cubicBezTo>
                  <a:lnTo>
                    <a:pt x="267411" y="23934"/>
                  </a:lnTo>
                  <a:lnTo>
                    <a:pt x="12308" y="0"/>
                  </a:lnTo>
                  <a:close/>
                  <a:moveTo>
                    <a:pt x="70100" y="71219"/>
                  </a:moveTo>
                  <a:lnTo>
                    <a:pt x="102207" y="74137"/>
                  </a:lnTo>
                  <a:cubicBezTo>
                    <a:pt x="108628" y="74721"/>
                    <a:pt x="113298" y="80559"/>
                    <a:pt x="112715" y="86980"/>
                  </a:cubicBezTo>
                  <a:cubicBezTo>
                    <a:pt x="112131" y="92818"/>
                    <a:pt x="106877" y="97488"/>
                    <a:pt x="101040" y="97488"/>
                  </a:cubicBezTo>
                  <a:cubicBezTo>
                    <a:pt x="100456" y="97488"/>
                    <a:pt x="100456" y="97488"/>
                    <a:pt x="99872" y="97488"/>
                  </a:cubicBezTo>
                  <a:lnTo>
                    <a:pt x="67765" y="94569"/>
                  </a:lnTo>
                  <a:cubicBezTo>
                    <a:pt x="61344" y="93985"/>
                    <a:pt x="56674" y="88148"/>
                    <a:pt x="57258" y="81726"/>
                  </a:cubicBezTo>
                  <a:cubicBezTo>
                    <a:pt x="57841" y="75305"/>
                    <a:pt x="63679" y="70635"/>
                    <a:pt x="70100" y="71219"/>
                  </a:cubicBezTo>
                  <a:moveTo>
                    <a:pt x="195609" y="184468"/>
                  </a:moveTo>
                  <a:cubicBezTo>
                    <a:pt x="179847" y="206067"/>
                    <a:pt x="154745" y="219494"/>
                    <a:pt x="128476" y="219494"/>
                  </a:cubicBezTo>
                  <a:cubicBezTo>
                    <a:pt x="126141" y="219494"/>
                    <a:pt x="123222" y="219494"/>
                    <a:pt x="120887" y="218910"/>
                  </a:cubicBezTo>
                  <a:cubicBezTo>
                    <a:pt x="91699" y="215991"/>
                    <a:pt x="66014" y="197894"/>
                    <a:pt x="53755" y="171625"/>
                  </a:cubicBezTo>
                  <a:cubicBezTo>
                    <a:pt x="50836" y="165788"/>
                    <a:pt x="53755" y="158783"/>
                    <a:pt x="59593" y="155864"/>
                  </a:cubicBezTo>
                  <a:cubicBezTo>
                    <a:pt x="65430" y="152945"/>
                    <a:pt x="72435" y="155864"/>
                    <a:pt x="75354" y="161701"/>
                  </a:cubicBezTo>
                  <a:cubicBezTo>
                    <a:pt x="84111" y="180965"/>
                    <a:pt x="102791" y="193808"/>
                    <a:pt x="123222" y="195559"/>
                  </a:cubicBezTo>
                  <a:cubicBezTo>
                    <a:pt x="144238" y="197311"/>
                    <a:pt x="164669" y="187971"/>
                    <a:pt x="176928" y="171042"/>
                  </a:cubicBezTo>
                  <a:cubicBezTo>
                    <a:pt x="180431" y="165788"/>
                    <a:pt x="188020" y="164620"/>
                    <a:pt x="193274" y="168123"/>
                  </a:cubicBezTo>
                  <a:cubicBezTo>
                    <a:pt x="197944" y="171625"/>
                    <a:pt x="199111" y="179214"/>
                    <a:pt x="195609" y="184468"/>
                  </a:cubicBezTo>
                  <a:moveTo>
                    <a:pt x="196776" y="106244"/>
                  </a:moveTo>
                  <a:cubicBezTo>
                    <a:pt x="196192" y="106244"/>
                    <a:pt x="196192" y="106244"/>
                    <a:pt x="195609" y="106244"/>
                  </a:cubicBezTo>
                  <a:lnTo>
                    <a:pt x="163502" y="103325"/>
                  </a:lnTo>
                  <a:cubicBezTo>
                    <a:pt x="157080" y="102742"/>
                    <a:pt x="152410" y="96904"/>
                    <a:pt x="152994" y="90483"/>
                  </a:cubicBezTo>
                  <a:cubicBezTo>
                    <a:pt x="153578" y="84061"/>
                    <a:pt x="159415" y="79391"/>
                    <a:pt x="165837" y="79975"/>
                  </a:cubicBezTo>
                  <a:lnTo>
                    <a:pt x="197944" y="82894"/>
                  </a:lnTo>
                  <a:cubicBezTo>
                    <a:pt x="204365" y="83478"/>
                    <a:pt x="209035" y="89315"/>
                    <a:pt x="208451" y="95737"/>
                  </a:cubicBezTo>
                  <a:cubicBezTo>
                    <a:pt x="207867" y="101574"/>
                    <a:pt x="202614" y="106244"/>
                    <a:pt x="196776" y="106244"/>
                  </a:cubicBezTo>
                </a:path>
              </a:pathLst>
            </a:custGeom>
            <a:grpFill/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3" name="Graphic 112" descr="Single gear">
            <a:extLst>
              <a:ext uri="{FF2B5EF4-FFF2-40B4-BE49-F238E27FC236}">
                <a16:creationId xmlns:a16="http://schemas.microsoft.com/office/drawing/2014/main" id="{27FAF528-5B8E-4DA5-A50B-3FA1E23E13B8}"/>
              </a:ext>
            </a:extLst>
          </p:cNvPr>
          <p:cNvSpPr/>
          <p:nvPr/>
        </p:nvSpPr>
        <p:spPr>
          <a:xfrm>
            <a:off x="7209862" y="2362048"/>
            <a:ext cx="324151" cy="323675"/>
          </a:xfrm>
          <a:custGeom>
            <a:avLst/>
            <a:gdLst>
              <a:gd name="connsiteX0" fmla="*/ 161838 w 324151"/>
              <a:gd name="connsiteY0" fmla="*/ 218957 h 323675"/>
              <a:gd name="connsiteX1" fmla="*/ 104719 w 324151"/>
              <a:gd name="connsiteY1" fmla="*/ 161838 h 323675"/>
              <a:gd name="connsiteX2" fmla="*/ 161838 w 324151"/>
              <a:gd name="connsiteY2" fmla="*/ 104719 h 323675"/>
              <a:gd name="connsiteX3" fmla="*/ 218957 w 324151"/>
              <a:gd name="connsiteY3" fmla="*/ 161838 h 323675"/>
              <a:gd name="connsiteX4" fmla="*/ 161838 w 324151"/>
              <a:gd name="connsiteY4" fmla="*/ 218957 h 323675"/>
              <a:gd name="connsiteX5" fmla="*/ 290356 w 324151"/>
              <a:gd name="connsiteY5" fmla="*/ 126138 h 323675"/>
              <a:gd name="connsiteX6" fmla="*/ 277980 w 324151"/>
              <a:gd name="connsiteY6" fmla="*/ 96627 h 323675"/>
              <a:gd name="connsiteX7" fmla="*/ 289880 w 324151"/>
              <a:gd name="connsiteY7" fmla="*/ 60927 h 323675"/>
              <a:gd name="connsiteX8" fmla="*/ 262749 w 324151"/>
              <a:gd name="connsiteY8" fmla="*/ 33796 h 323675"/>
              <a:gd name="connsiteX9" fmla="*/ 227049 w 324151"/>
              <a:gd name="connsiteY9" fmla="*/ 45695 h 323675"/>
              <a:gd name="connsiteX10" fmla="*/ 197061 w 324151"/>
              <a:gd name="connsiteY10" fmla="*/ 33320 h 323675"/>
              <a:gd name="connsiteX11" fmla="*/ 180878 w 324151"/>
              <a:gd name="connsiteY11" fmla="*/ 0 h 323675"/>
              <a:gd name="connsiteX12" fmla="*/ 142798 w 324151"/>
              <a:gd name="connsiteY12" fmla="*/ 0 h 323675"/>
              <a:gd name="connsiteX13" fmla="*/ 126138 w 324151"/>
              <a:gd name="connsiteY13" fmla="*/ 33320 h 323675"/>
              <a:gd name="connsiteX14" fmla="*/ 96627 w 324151"/>
              <a:gd name="connsiteY14" fmla="*/ 45695 h 323675"/>
              <a:gd name="connsiteX15" fmla="*/ 60927 w 324151"/>
              <a:gd name="connsiteY15" fmla="*/ 33796 h 323675"/>
              <a:gd name="connsiteX16" fmla="*/ 33796 w 324151"/>
              <a:gd name="connsiteY16" fmla="*/ 60927 h 323675"/>
              <a:gd name="connsiteX17" fmla="*/ 45695 w 324151"/>
              <a:gd name="connsiteY17" fmla="*/ 96627 h 323675"/>
              <a:gd name="connsiteX18" fmla="*/ 33320 w 324151"/>
              <a:gd name="connsiteY18" fmla="*/ 126614 h 323675"/>
              <a:gd name="connsiteX19" fmla="*/ 0 w 324151"/>
              <a:gd name="connsiteY19" fmla="*/ 142798 h 323675"/>
              <a:gd name="connsiteX20" fmla="*/ 0 w 324151"/>
              <a:gd name="connsiteY20" fmla="*/ 180878 h 323675"/>
              <a:gd name="connsiteX21" fmla="*/ 33320 w 324151"/>
              <a:gd name="connsiteY21" fmla="*/ 197537 h 323675"/>
              <a:gd name="connsiteX22" fmla="*/ 45695 w 324151"/>
              <a:gd name="connsiteY22" fmla="*/ 227049 h 323675"/>
              <a:gd name="connsiteX23" fmla="*/ 33796 w 324151"/>
              <a:gd name="connsiteY23" fmla="*/ 262749 h 323675"/>
              <a:gd name="connsiteX24" fmla="*/ 60927 w 324151"/>
              <a:gd name="connsiteY24" fmla="*/ 289880 h 323675"/>
              <a:gd name="connsiteX25" fmla="*/ 96627 w 324151"/>
              <a:gd name="connsiteY25" fmla="*/ 277980 h 323675"/>
              <a:gd name="connsiteX26" fmla="*/ 126614 w 324151"/>
              <a:gd name="connsiteY26" fmla="*/ 290356 h 323675"/>
              <a:gd name="connsiteX27" fmla="*/ 143274 w 324151"/>
              <a:gd name="connsiteY27" fmla="*/ 323676 h 323675"/>
              <a:gd name="connsiteX28" fmla="*/ 181354 w 324151"/>
              <a:gd name="connsiteY28" fmla="*/ 323676 h 323675"/>
              <a:gd name="connsiteX29" fmla="*/ 198013 w 324151"/>
              <a:gd name="connsiteY29" fmla="*/ 290356 h 323675"/>
              <a:gd name="connsiteX30" fmla="*/ 227525 w 324151"/>
              <a:gd name="connsiteY30" fmla="*/ 277980 h 323675"/>
              <a:gd name="connsiteX31" fmla="*/ 263225 w 324151"/>
              <a:gd name="connsiteY31" fmla="*/ 289880 h 323675"/>
              <a:gd name="connsiteX32" fmla="*/ 290356 w 324151"/>
              <a:gd name="connsiteY32" fmla="*/ 262749 h 323675"/>
              <a:gd name="connsiteX33" fmla="*/ 278456 w 324151"/>
              <a:gd name="connsiteY33" fmla="*/ 227049 h 323675"/>
              <a:gd name="connsiteX34" fmla="*/ 290832 w 324151"/>
              <a:gd name="connsiteY34" fmla="*/ 197061 h 323675"/>
              <a:gd name="connsiteX35" fmla="*/ 324152 w 324151"/>
              <a:gd name="connsiteY35" fmla="*/ 180402 h 323675"/>
              <a:gd name="connsiteX36" fmla="*/ 324152 w 324151"/>
              <a:gd name="connsiteY36" fmla="*/ 142322 h 323675"/>
              <a:gd name="connsiteX37" fmla="*/ 290356 w 324151"/>
              <a:gd name="connsiteY37" fmla="*/ 126138 h 323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4151" h="323675">
                <a:moveTo>
                  <a:pt x="161838" y="218957"/>
                </a:moveTo>
                <a:cubicBezTo>
                  <a:pt x="130422" y="218957"/>
                  <a:pt x="104719" y="193253"/>
                  <a:pt x="104719" y="161838"/>
                </a:cubicBezTo>
                <a:cubicBezTo>
                  <a:pt x="104719" y="130422"/>
                  <a:pt x="130422" y="104719"/>
                  <a:pt x="161838" y="104719"/>
                </a:cubicBezTo>
                <a:cubicBezTo>
                  <a:pt x="193253" y="104719"/>
                  <a:pt x="218957" y="130422"/>
                  <a:pt x="218957" y="161838"/>
                </a:cubicBezTo>
                <a:cubicBezTo>
                  <a:pt x="218957" y="193253"/>
                  <a:pt x="193253" y="218957"/>
                  <a:pt x="161838" y="218957"/>
                </a:cubicBezTo>
                <a:close/>
                <a:moveTo>
                  <a:pt x="290356" y="126138"/>
                </a:moveTo>
                <a:cubicBezTo>
                  <a:pt x="287500" y="115666"/>
                  <a:pt x="283216" y="105671"/>
                  <a:pt x="277980" y="96627"/>
                </a:cubicBezTo>
                <a:lnTo>
                  <a:pt x="289880" y="60927"/>
                </a:lnTo>
                <a:lnTo>
                  <a:pt x="262749" y="33796"/>
                </a:lnTo>
                <a:lnTo>
                  <a:pt x="227049" y="45695"/>
                </a:lnTo>
                <a:cubicBezTo>
                  <a:pt x="217529" y="40459"/>
                  <a:pt x="207533" y="36176"/>
                  <a:pt x="197061" y="33320"/>
                </a:cubicBezTo>
                <a:lnTo>
                  <a:pt x="180878" y="0"/>
                </a:lnTo>
                <a:lnTo>
                  <a:pt x="142798" y="0"/>
                </a:lnTo>
                <a:lnTo>
                  <a:pt x="126138" y="33320"/>
                </a:lnTo>
                <a:cubicBezTo>
                  <a:pt x="115666" y="36176"/>
                  <a:pt x="105671" y="40459"/>
                  <a:pt x="96627" y="45695"/>
                </a:cubicBezTo>
                <a:lnTo>
                  <a:pt x="60927" y="33796"/>
                </a:lnTo>
                <a:lnTo>
                  <a:pt x="33796" y="60927"/>
                </a:lnTo>
                <a:lnTo>
                  <a:pt x="45695" y="96627"/>
                </a:lnTo>
                <a:cubicBezTo>
                  <a:pt x="40459" y="106147"/>
                  <a:pt x="36176" y="116142"/>
                  <a:pt x="33320" y="126614"/>
                </a:cubicBezTo>
                <a:lnTo>
                  <a:pt x="0" y="142798"/>
                </a:lnTo>
                <a:lnTo>
                  <a:pt x="0" y="180878"/>
                </a:lnTo>
                <a:lnTo>
                  <a:pt x="33320" y="197537"/>
                </a:lnTo>
                <a:cubicBezTo>
                  <a:pt x="36176" y="208009"/>
                  <a:pt x="40459" y="218005"/>
                  <a:pt x="45695" y="227049"/>
                </a:cubicBezTo>
                <a:lnTo>
                  <a:pt x="33796" y="262749"/>
                </a:lnTo>
                <a:lnTo>
                  <a:pt x="60927" y="289880"/>
                </a:lnTo>
                <a:lnTo>
                  <a:pt x="96627" y="277980"/>
                </a:lnTo>
                <a:cubicBezTo>
                  <a:pt x="106147" y="283216"/>
                  <a:pt x="116142" y="287500"/>
                  <a:pt x="126614" y="290356"/>
                </a:cubicBezTo>
                <a:lnTo>
                  <a:pt x="143274" y="323676"/>
                </a:lnTo>
                <a:lnTo>
                  <a:pt x="181354" y="323676"/>
                </a:lnTo>
                <a:lnTo>
                  <a:pt x="198013" y="290356"/>
                </a:lnTo>
                <a:cubicBezTo>
                  <a:pt x="208485" y="287500"/>
                  <a:pt x="218481" y="283216"/>
                  <a:pt x="227525" y="277980"/>
                </a:cubicBezTo>
                <a:lnTo>
                  <a:pt x="263225" y="289880"/>
                </a:lnTo>
                <a:lnTo>
                  <a:pt x="290356" y="262749"/>
                </a:lnTo>
                <a:lnTo>
                  <a:pt x="278456" y="227049"/>
                </a:lnTo>
                <a:cubicBezTo>
                  <a:pt x="283692" y="217529"/>
                  <a:pt x="287976" y="207533"/>
                  <a:pt x="290832" y="197061"/>
                </a:cubicBezTo>
                <a:lnTo>
                  <a:pt x="324152" y="180402"/>
                </a:lnTo>
                <a:lnTo>
                  <a:pt x="324152" y="142322"/>
                </a:lnTo>
                <a:lnTo>
                  <a:pt x="290356" y="126138"/>
                </a:lnTo>
                <a:close/>
              </a:path>
            </a:pathLst>
          </a:custGeom>
          <a:solidFill>
            <a:srgbClr val="000000"/>
          </a:solidFill>
          <a:ln w="4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4" name="Graphic 110" descr="Balloons">
            <a:extLst>
              <a:ext uri="{FF2B5EF4-FFF2-40B4-BE49-F238E27FC236}">
                <a16:creationId xmlns:a16="http://schemas.microsoft.com/office/drawing/2014/main" id="{FCA7A4BA-4FF1-4780-836E-085CB544F997}"/>
              </a:ext>
            </a:extLst>
          </p:cNvPr>
          <p:cNvGrpSpPr/>
          <p:nvPr/>
        </p:nvGrpSpPr>
        <p:grpSpPr>
          <a:xfrm>
            <a:off x="5064732" y="1913970"/>
            <a:ext cx="560409" cy="560409"/>
            <a:chOff x="5064732" y="1913970"/>
            <a:chExt cx="560409" cy="560409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119D14A-D18B-4909-A609-C48F92FE5ABC}"/>
                </a:ext>
              </a:extLst>
            </p:cNvPr>
            <p:cNvSpPr/>
            <p:nvPr/>
          </p:nvSpPr>
          <p:spPr>
            <a:xfrm>
              <a:off x="5134195" y="2077932"/>
              <a:ext cx="214827" cy="315887"/>
            </a:xfrm>
            <a:custGeom>
              <a:avLst/>
              <a:gdLst>
                <a:gd name="connsiteX0" fmla="*/ 214827 w 214827"/>
                <a:gd name="connsiteY0" fmla="*/ 202638 h 315887"/>
                <a:gd name="connsiteX1" fmla="*/ 178050 w 214827"/>
                <a:gd name="connsiteY1" fmla="*/ 31013 h 315887"/>
                <a:gd name="connsiteX2" fmla="*/ 179218 w 214827"/>
                <a:gd name="connsiteY2" fmla="*/ 26927 h 315887"/>
                <a:gd name="connsiteX3" fmla="*/ 84065 w 214827"/>
                <a:gd name="connsiteY3" fmla="*/ 2993 h 315887"/>
                <a:gd name="connsiteX4" fmla="*/ 4090 w 214827"/>
                <a:gd name="connsiteY4" fmla="*/ 148933 h 315887"/>
                <a:gd name="connsiteX5" fmla="*/ 133101 w 214827"/>
                <a:gd name="connsiteY5" fmla="*/ 277360 h 315887"/>
                <a:gd name="connsiteX6" fmla="*/ 133685 w 214827"/>
                <a:gd name="connsiteY6" fmla="*/ 279111 h 315887"/>
                <a:gd name="connsiteX7" fmla="*/ 130182 w 214827"/>
                <a:gd name="connsiteY7" fmla="*/ 315888 h 315887"/>
                <a:gd name="connsiteX8" fmla="*/ 175715 w 214827"/>
                <a:gd name="connsiteY8" fmla="*/ 305380 h 315887"/>
                <a:gd name="connsiteX9" fmla="*/ 156451 w 214827"/>
                <a:gd name="connsiteY9" fmla="*/ 273857 h 315887"/>
                <a:gd name="connsiteX10" fmla="*/ 156451 w 214827"/>
                <a:gd name="connsiteY10" fmla="*/ 273273 h 315887"/>
                <a:gd name="connsiteX11" fmla="*/ 214827 w 214827"/>
                <a:gd name="connsiteY11" fmla="*/ 202638 h 31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4827" h="315887">
                  <a:moveTo>
                    <a:pt x="214827" y="202638"/>
                  </a:moveTo>
                  <a:cubicBezTo>
                    <a:pt x="181553" y="164694"/>
                    <a:pt x="161705" y="99897"/>
                    <a:pt x="178050" y="31013"/>
                  </a:cubicBezTo>
                  <a:cubicBezTo>
                    <a:pt x="178634" y="29846"/>
                    <a:pt x="178634" y="28094"/>
                    <a:pt x="179218" y="26927"/>
                  </a:cubicBezTo>
                  <a:cubicBezTo>
                    <a:pt x="152949" y="3577"/>
                    <a:pt x="118507" y="-5180"/>
                    <a:pt x="84065" y="2993"/>
                  </a:cubicBezTo>
                  <a:cubicBezTo>
                    <a:pt x="24522" y="17003"/>
                    <a:pt x="-12839" y="76546"/>
                    <a:pt x="4090" y="148933"/>
                  </a:cubicBezTo>
                  <a:cubicBezTo>
                    <a:pt x="19852" y="215481"/>
                    <a:pt x="77644" y="279111"/>
                    <a:pt x="133101" y="277360"/>
                  </a:cubicBezTo>
                  <a:lnTo>
                    <a:pt x="133685" y="279111"/>
                  </a:lnTo>
                  <a:lnTo>
                    <a:pt x="130182" y="315888"/>
                  </a:lnTo>
                  <a:lnTo>
                    <a:pt x="175715" y="305380"/>
                  </a:lnTo>
                  <a:lnTo>
                    <a:pt x="156451" y="273857"/>
                  </a:lnTo>
                  <a:lnTo>
                    <a:pt x="156451" y="273273"/>
                  </a:lnTo>
                  <a:cubicBezTo>
                    <a:pt x="183888" y="262766"/>
                    <a:pt x="203736" y="235913"/>
                    <a:pt x="214827" y="202638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E4E9D0EC-5D2E-4734-A738-E1804D200198}"/>
                </a:ext>
              </a:extLst>
            </p:cNvPr>
            <p:cNvSpPr/>
            <p:nvPr/>
          </p:nvSpPr>
          <p:spPr>
            <a:xfrm>
              <a:off x="5187321" y="1956036"/>
              <a:ext cx="200229" cy="125472"/>
            </a:xfrm>
            <a:custGeom>
              <a:avLst/>
              <a:gdLst>
                <a:gd name="connsiteX0" fmla="*/ 200229 w 200229"/>
                <a:gd name="connsiteY0" fmla="*/ 51335 h 125472"/>
                <a:gd name="connsiteX1" fmla="*/ 83478 w 200229"/>
                <a:gd name="connsiteY1" fmla="*/ 2883 h 125472"/>
                <a:gd name="connsiteX2" fmla="*/ 0 w 200229"/>
                <a:gd name="connsiteY2" fmla="*/ 110878 h 125472"/>
                <a:gd name="connsiteX3" fmla="*/ 26269 w 200229"/>
                <a:gd name="connsiteY3" fmla="*/ 102122 h 125472"/>
                <a:gd name="connsiteX4" fmla="*/ 56625 w 200229"/>
                <a:gd name="connsiteY4" fmla="*/ 98620 h 125472"/>
                <a:gd name="connsiteX5" fmla="*/ 134848 w 200229"/>
                <a:gd name="connsiteY5" fmla="*/ 125472 h 125472"/>
                <a:gd name="connsiteX6" fmla="*/ 200229 w 200229"/>
                <a:gd name="connsiteY6" fmla="*/ 51335 h 125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229" h="125472">
                  <a:moveTo>
                    <a:pt x="200229" y="51335"/>
                  </a:moveTo>
                  <a:cubicBezTo>
                    <a:pt x="173377" y="11056"/>
                    <a:pt x="128427" y="-7625"/>
                    <a:pt x="83478" y="2883"/>
                  </a:cubicBezTo>
                  <a:cubicBezTo>
                    <a:pt x="35026" y="14558"/>
                    <a:pt x="1168" y="56589"/>
                    <a:pt x="0" y="110878"/>
                  </a:cubicBezTo>
                  <a:cubicBezTo>
                    <a:pt x="8173" y="106792"/>
                    <a:pt x="16929" y="103873"/>
                    <a:pt x="26269" y="102122"/>
                  </a:cubicBezTo>
                  <a:cubicBezTo>
                    <a:pt x="36193" y="99787"/>
                    <a:pt x="46117" y="98620"/>
                    <a:pt x="56625" y="98620"/>
                  </a:cubicBezTo>
                  <a:cubicBezTo>
                    <a:pt x="85813" y="98620"/>
                    <a:pt x="112666" y="108543"/>
                    <a:pt x="134848" y="125472"/>
                  </a:cubicBezTo>
                  <a:cubicBezTo>
                    <a:pt x="148275" y="92198"/>
                    <a:pt x="171042" y="66513"/>
                    <a:pt x="200229" y="51335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0E1BA018-687B-4B2E-9DEB-644E330B2DB1}"/>
                </a:ext>
              </a:extLst>
            </p:cNvPr>
            <p:cNvSpPr/>
            <p:nvPr/>
          </p:nvSpPr>
          <p:spPr>
            <a:xfrm>
              <a:off x="5330781" y="2016108"/>
              <a:ext cx="224696" cy="315833"/>
            </a:xfrm>
            <a:custGeom>
              <a:avLst/>
              <a:gdLst>
                <a:gd name="connsiteX0" fmla="*/ 140831 w 224696"/>
                <a:gd name="connsiteY0" fmla="*/ 2938 h 315833"/>
                <a:gd name="connsiteX1" fmla="*/ 4815 w 224696"/>
                <a:gd name="connsiteY1" fmla="*/ 98675 h 315833"/>
                <a:gd name="connsiteX2" fmla="*/ 68445 w 224696"/>
                <a:gd name="connsiteY2" fmla="*/ 273219 h 315833"/>
                <a:gd name="connsiteX3" fmla="*/ 68445 w 224696"/>
                <a:gd name="connsiteY3" fmla="*/ 273803 h 315833"/>
                <a:gd name="connsiteX4" fmla="*/ 49181 w 224696"/>
                <a:gd name="connsiteY4" fmla="*/ 305326 h 315833"/>
                <a:gd name="connsiteX5" fmla="*/ 94714 w 224696"/>
                <a:gd name="connsiteY5" fmla="*/ 315833 h 315833"/>
                <a:gd name="connsiteX6" fmla="*/ 91211 w 224696"/>
                <a:gd name="connsiteY6" fmla="*/ 279056 h 315833"/>
                <a:gd name="connsiteX7" fmla="*/ 91795 w 224696"/>
                <a:gd name="connsiteY7" fmla="*/ 277305 h 315833"/>
                <a:gd name="connsiteX8" fmla="*/ 220806 w 224696"/>
                <a:gd name="connsiteY8" fmla="*/ 148878 h 315833"/>
                <a:gd name="connsiteX9" fmla="*/ 140831 w 224696"/>
                <a:gd name="connsiteY9" fmla="*/ 2938 h 315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4696" h="315833">
                  <a:moveTo>
                    <a:pt x="140831" y="2938"/>
                  </a:moveTo>
                  <a:cubicBezTo>
                    <a:pt x="81287" y="-11072"/>
                    <a:pt x="21744" y="25705"/>
                    <a:pt x="4815" y="98675"/>
                  </a:cubicBezTo>
                  <a:cubicBezTo>
                    <a:pt x="-11530" y="167558"/>
                    <a:pt x="14739" y="252787"/>
                    <a:pt x="68445" y="273219"/>
                  </a:cubicBezTo>
                  <a:lnTo>
                    <a:pt x="68445" y="273803"/>
                  </a:lnTo>
                  <a:lnTo>
                    <a:pt x="49181" y="305326"/>
                  </a:lnTo>
                  <a:lnTo>
                    <a:pt x="94714" y="315833"/>
                  </a:lnTo>
                  <a:lnTo>
                    <a:pt x="91211" y="279056"/>
                  </a:lnTo>
                  <a:lnTo>
                    <a:pt x="91795" y="277305"/>
                  </a:lnTo>
                  <a:cubicBezTo>
                    <a:pt x="147252" y="278473"/>
                    <a:pt x="205628" y="215427"/>
                    <a:pt x="220806" y="148878"/>
                  </a:cubicBezTo>
                  <a:cubicBezTo>
                    <a:pt x="237151" y="76492"/>
                    <a:pt x="200374" y="16948"/>
                    <a:pt x="140831" y="2938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D998E52-D1AD-4814-998F-4D7E5DD03B60}"/>
                </a:ext>
              </a:extLst>
            </p:cNvPr>
            <p:cNvSpPr/>
            <p:nvPr/>
          </p:nvSpPr>
          <p:spPr>
            <a:xfrm>
              <a:off x="5361865" y="2344604"/>
              <a:ext cx="47339" cy="87743"/>
            </a:xfrm>
            <a:custGeom>
              <a:avLst/>
              <a:gdLst>
                <a:gd name="connsiteX0" fmla="*/ 25685 w 47339"/>
                <a:gd name="connsiteY0" fmla="*/ 87160 h 87743"/>
                <a:gd name="connsiteX1" fmla="*/ 47285 w 47339"/>
                <a:gd name="connsiteY1" fmla="*/ 13022 h 87743"/>
                <a:gd name="connsiteX2" fmla="*/ 37361 w 47339"/>
                <a:gd name="connsiteY2" fmla="*/ 179 h 87743"/>
                <a:gd name="connsiteX3" fmla="*/ 24518 w 47339"/>
                <a:gd name="connsiteY3" fmla="*/ 10103 h 87743"/>
                <a:gd name="connsiteX4" fmla="*/ 0 w 47339"/>
                <a:gd name="connsiteY4" fmla="*/ 87743 h 87743"/>
                <a:gd name="connsiteX5" fmla="*/ 25685 w 47339"/>
                <a:gd name="connsiteY5" fmla="*/ 87160 h 87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7339" h="87743">
                  <a:moveTo>
                    <a:pt x="25685" y="87160"/>
                  </a:moveTo>
                  <a:cubicBezTo>
                    <a:pt x="33274" y="71398"/>
                    <a:pt x="43198" y="45713"/>
                    <a:pt x="47285" y="13022"/>
                  </a:cubicBezTo>
                  <a:cubicBezTo>
                    <a:pt x="47868" y="6601"/>
                    <a:pt x="43782" y="763"/>
                    <a:pt x="37361" y="179"/>
                  </a:cubicBezTo>
                  <a:cubicBezTo>
                    <a:pt x="30939" y="-988"/>
                    <a:pt x="25102" y="3682"/>
                    <a:pt x="24518" y="10103"/>
                  </a:cubicBezTo>
                  <a:cubicBezTo>
                    <a:pt x="19264" y="48631"/>
                    <a:pt x="5838" y="77236"/>
                    <a:pt x="0" y="87743"/>
                  </a:cubicBezTo>
                  <a:lnTo>
                    <a:pt x="25685" y="8716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9A4FE06-654E-461A-B776-8A353D24FF46}"/>
                </a:ext>
              </a:extLst>
            </p:cNvPr>
            <p:cNvSpPr/>
            <p:nvPr/>
          </p:nvSpPr>
          <p:spPr>
            <a:xfrm>
              <a:off x="5286737" y="2402753"/>
              <a:ext cx="29594" cy="29010"/>
            </a:xfrm>
            <a:custGeom>
              <a:avLst/>
              <a:gdLst>
                <a:gd name="connsiteX0" fmla="*/ 4493 w 29594"/>
                <a:gd name="connsiteY0" fmla="*/ 29011 h 29010"/>
                <a:gd name="connsiteX1" fmla="*/ 29595 w 29594"/>
                <a:gd name="connsiteY1" fmla="*/ 29011 h 29010"/>
                <a:gd name="connsiteX2" fmla="*/ 23173 w 29594"/>
                <a:gd name="connsiteY2" fmla="*/ 9163 h 29010"/>
                <a:gd name="connsiteX3" fmla="*/ 9163 w 29594"/>
                <a:gd name="connsiteY3" fmla="*/ 407 h 29010"/>
                <a:gd name="connsiteX4" fmla="*/ 407 w 29594"/>
                <a:gd name="connsiteY4" fmla="*/ 14417 h 29010"/>
                <a:gd name="connsiteX5" fmla="*/ 4493 w 29594"/>
                <a:gd name="connsiteY5" fmla="*/ 29011 h 29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594" h="29010">
                  <a:moveTo>
                    <a:pt x="4493" y="29011"/>
                  </a:moveTo>
                  <a:lnTo>
                    <a:pt x="29595" y="29011"/>
                  </a:lnTo>
                  <a:cubicBezTo>
                    <a:pt x="24925" y="16752"/>
                    <a:pt x="23173" y="9163"/>
                    <a:pt x="23173" y="9163"/>
                  </a:cubicBezTo>
                  <a:cubicBezTo>
                    <a:pt x="22006" y="2742"/>
                    <a:pt x="15584" y="-1345"/>
                    <a:pt x="9163" y="407"/>
                  </a:cubicBezTo>
                  <a:cubicBezTo>
                    <a:pt x="2742" y="1574"/>
                    <a:pt x="-1345" y="7996"/>
                    <a:pt x="407" y="14417"/>
                  </a:cubicBezTo>
                  <a:cubicBezTo>
                    <a:pt x="407" y="15001"/>
                    <a:pt x="1574" y="20255"/>
                    <a:pt x="4493" y="2901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092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679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Icon Cloud – Slide Template</vt:lpstr>
      <vt:lpstr>Icon Cloud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Icon Cloud</dc:title>
  <dc:creator>PresentationGO.com</dc:creator>
  <dc:description>© Copyright PresentationGO.com</dc:description>
  <dcterms:created xsi:type="dcterms:W3CDTF">2014-11-26T05:14:11Z</dcterms:created>
  <dcterms:modified xsi:type="dcterms:W3CDTF">2020-02-19T05:13:58Z</dcterms:modified>
  <cp:category>Charts &amp; Diagrams</cp:category>
</cp:coreProperties>
</file>