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2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Bulb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6F872EE-4189-4F42-B057-AABAA7D166B9}"/>
              </a:ext>
            </a:extLst>
          </p:cNvPr>
          <p:cNvGrpSpPr/>
          <p:nvPr/>
        </p:nvGrpSpPr>
        <p:grpSpPr>
          <a:xfrm>
            <a:off x="2586694" y="1831710"/>
            <a:ext cx="3970612" cy="4217251"/>
            <a:chOff x="4086661" y="1282430"/>
            <a:chExt cx="4042063" cy="429313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3C437CC-6BF1-4BBD-A43E-AED398B752D7}"/>
                </a:ext>
              </a:extLst>
            </p:cNvPr>
            <p:cNvSpPr/>
            <p:nvPr/>
          </p:nvSpPr>
          <p:spPr>
            <a:xfrm>
              <a:off x="5342749" y="1309734"/>
              <a:ext cx="355292" cy="59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4" h="20123" extrusionOk="0">
                  <a:moveTo>
                    <a:pt x="19674" y="15017"/>
                  </a:moveTo>
                  <a:cubicBezTo>
                    <a:pt x="17723" y="12009"/>
                    <a:pt x="16229" y="8927"/>
                    <a:pt x="15299" y="5744"/>
                  </a:cubicBezTo>
                  <a:cubicBezTo>
                    <a:pt x="14689" y="3624"/>
                    <a:pt x="15192" y="959"/>
                    <a:pt x="11137" y="228"/>
                  </a:cubicBezTo>
                  <a:cubicBezTo>
                    <a:pt x="4674" y="-938"/>
                    <a:pt x="-600" y="2569"/>
                    <a:pt x="56" y="6206"/>
                  </a:cubicBezTo>
                  <a:cubicBezTo>
                    <a:pt x="665" y="9547"/>
                    <a:pt x="2052" y="12888"/>
                    <a:pt x="3882" y="16053"/>
                  </a:cubicBezTo>
                  <a:cubicBezTo>
                    <a:pt x="4903" y="17812"/>
                    <a:pt x="5741" y="19561"/>
                    <a:pt x="9049" y="20014"/>
                  </a:cubicBezTo>
                  <a:cubicBezTo>
                    <a:pt x="13790" y="20662"/>
                    <a:pt x="21000" y="18348"/>
                    <a:pt x="19674" y="15017"/>
                  </a:cubicBezTo>
                  <a:cubicBezTo>
                    <a:pt x="19140" y="15220"/>
                    <a:pt x="18607" y="15424"/>
                    <a:pt x="18088" y="15628"/>
                  </a:cubicBezTo>
                  <a:cubicBezTo>
                    <a:pt x="18088" y="15628"/>
                    <a:pt x="18088" y="15628"/>
                    <a:pt x="18088" y="15628"/>
                  </a:cubicBezTo>
                  <a:cubicBezTo>
                    <a:pt x="19003" y="15628"/>
                    <a:pt x="20512" y="14785"/>
                    <a:pt x="18957" y="14785"/>
                  </a:cubicBezTo>
                  <a:cubicBezTo>
                    <a:pt x="18957" y="14785"/>
                    <a:pt x="18957" y="14785"/>
                    <a:pt x="18957" y="14785"/>
                  </a:cubicBezTo>
                  <a:cubicBezTo>
                    <a:pt x="18485" y="14785"/>
                    <a:pt x="17189" y="14952"/>
                    <a:pt x="17372" y="15396"/>
                  </a:cubicBezTo>
                  <a:cubicBezTo>
                    <a:pt x="18470" y="18099"/>
                    <a:pt x="15345" y="19061"/>
                    <a:pt x="7982" y="18284"/>
                  </a:cubicBezTo>
                  <a:cubicBezTo>
                    <a:pt x="7281" y="17441"/>
                    <a:pt x="6686" y="16572"/>
                    <a:pt x="6199" y="15683"/>
                  </a:cubicBezTo>
                  <a:cubicBezTo>
                    <a:pt x="5574" y="14637"/>
                    <a:pt x="5040" y="13573"/>
                    <a:pt x="4552" y="12500"/>
                  </a:cubicBezTo>
                  <a:cubicBezTo>
                    <a:pt x="3500" y="10177"/>
                    <a:pt x="1885" y="7261"/>
                    <a:pt x="2281" y="4855"/>
                  </a:cubicBezTo>
                  <a:cubicBezTo>
                    <a:pt x="1519" y="2199"/>
                    <a:pt x="4827" y="1524"/>
                    <a:pt x="12220" y="2829"/>
                  </a:cubicBezTo>
                  <a:cubicBezTo>
                    <a:pt x="12357" y="3569"/>
                    <a:pt x="12509" y="4309"/>
                    <a:pt x="12692" y="5040"/>
                  </a:cubicBezTo>
                  <a:cubicBezTo>
                    <a:pt x="12967" y="6123"/>
                    <a:pt x="13287" y="7197"/>
                    <a:pt x="13683" y="8261"/>
                  </a:cubicBezTo>
                  <a:cubicBezTo>
                    <a:pt x="14582" y="10704"/>
                    <a:pt x="15848" y="13073"/>
                    <a:pt x="17357" y="15405"/>
                  </a:cubicBezTo>
                  <a:cubicBezTo>
                    <a:pt x="17707" y="15914"/>
                    <a:pt x="19979" y="15498"/>
                    <a:pt x="19674" y="15017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6EEFE-6B51-4BED-B92F-6CF8592E901F}"/>
                </a:ext>
              </a:extLst>
            </p:cNvPr>
            <p:cNvSpPr/>
            <p:nvPr/>
          </p:nvSpPr>
          <p:spPr>
            <a:xfrm>
              <a:off x="4414335" y="1855860"/>
              <a:ext cx="488710" cy="53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19149" extrusionOk="0">
                  <a:moveTo>
                    <a:pt x="10381" y="18430"/>
                  </a:moveTo>
                  <a:cubicBezTo>
                    <a:pt x="13657" y="20306"/>
                    <a:pt x="18097" y="18303"/>
                    <a:pt x="18993" y="14845"/>
                  </a:cubicBezTo>
                  <a:cubicBezTo>
                    <a:pt x="19676" y="12217"/>
                    <a:pt x="16912" y="10839"/>
                    <a:pt x="15183" y="9130"/>
                  </a:cubicBezTo>
                  <a:cubicBezTo>
                    <a:pt x="13924" y="7879"/>
                    <a:pt x="12739" y="6570"/>
                    <a:pt x="11629" y="5203"/>
                  </a:cubicBezTo>
                  <a:cubicBezTo>
                    <a:pt x="10551" y="3884"/>
                    <a:pt x="9559" y="1686"/>
                    <a:pt x="8150" y="670"/>
                  </a:cubicBezTo>
                  <a:cubicBezTo>
                    <a:pt x="5408" y="-1294"/>
                    <a:pt x="1288" y="1451"/>
                    <a:pt x="296" y="3884"/>
                  </a:cubicBezTo>
                  <a:cubicBezTo>
                    <a:pt x="-782" y="6521"/>
                    <a:pt x="1310" y="8651"/>
                    <a:pt x="2910" y="10693"/>
                  </a:cubicBezTo>
                  <a:cubicBezTo>
                    <a:pt x="5109" y="13507"/>
                    <a:pt x="7617" y="16066"/>
                    <a:pt x="10381" y="18430"/>
                  </a:cubicBezTo>
                  <a:cubicBezTo>
                    <a:pt x="10765" y="18762"/>
                    <a:pt x="12270" y="18206"/>
                    <a:pt x="11885" y="17873"/>
                  </a:cubicBezTo>
                  <a:cubicBezTo>
                    <a:pt x="8727" y="15158"/>
                    <a:pt x="-1924" y="6336"/>
                    <a:pt x="2878" y="2223"/>
                  </a:cubicBezTo>
                  <a:cubicBezTo>
                    <a:pt x="6496" y="-874"/>
                    <a:pt x="8033" y="3093"/>
                    <a:pt x="9378" y="4831"/>
                  </a:cubicBezTo>
                  <a:cubicBezTo>
                    <a:pt x="10338" y="6072"/>
                    <a:pt x="11363" y="7274"/>
                    <a:pt x="12440" y="8427"/>
                  </a:cubicBezTo>
                  <a:cubicBezTo>
                    <a:pt x="13508" y="9570"/>
                    <a:pt x="14756" y="10566"/>
                    <a:pt x="15823" y="11699"/>
                  </a:cubicBezTo>
                  <a:cubicBezTo>
                    <a:pt x="16634" y="12227"/>
                    <a:pt x="17189" y="12940"/>
                    <a:pt x="17488" y="13819"/>
                  </a:cubicBezTo>
                  <a:cubicBezTo>
                    <a:pt x="17627" y="16496"/>
                    <a:pt x="15749" y="17854"/>
                    <a:pt x="11875" y="17874"/>
                  </a:cubicBezTo>
                  <a:cubicBezTo>
                    <a:pt x="11427" y="17619"/>
                    <a:pt x="9997" y="18215"/>
                    <a:pt x="10381" y="1843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30462B9-48FF-4E4A-8F8F-CAE3D9D6B03B}"/>
                </a:ext>
              </a:extLst>
            </p:cNvPr>
            <p:cNvSpPr/>
            <p:nvPr/>
          </p:nvSpPr>
          <p:spPr>
            <a:xfrm>
              <a:off x="4086661" y="2811583"/>
              <a:ext cx="604977" cy="3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9" h="21243" extrusionOk="0">
                  <a:moveTo>
                    <a:pt x="15930" y="21205"/>
                  </a:moveTo>
                  <a:cubicBezTo>
                    <a:pt x="19242" y="20257"/>
                    <a:pt x="20884" y="11557"/>
                    <a:pt x="18629" y="5962"/>
                  </a:cubicBezTo>
                  <a:cubicBezTo>
                    <a:pt x="17200" y="2430"/>
                    <a:pt x="14519" y="3750"/>
                    <a:pt x="12548" y="3397"/>
                  </a:cubicBezTo>
                  <a:cubicBezTo>
                    <a:pt x="10532" y="3044"/>
                    <a:pt x="8535" y="2356"/>
                    <a:pt x="6564" y="1426"/>
                  </a:cubicBezTo>
                  <a:cubicBezTo>
                    <a:pt x="5552" y="943"/>
                    <a:pt x="4380" y="-135"/>
                    <a:pt x="3315" y="14"/>
                  </a:cubicBezTo>
                  <a:cubicBezTo>
                    <a:pt x="234" y="423"/>
                    <a:pt x="-716" y="8453"/>
                    <a:pt x="536" y="13509"/>
                  </a:cubicBezTo>
                  <a:cubicBezTo>
                    <a:pt x="1690" y="18175"/>
                    <a:pt x="4620" y="18602"/>
                    <a:pt x="6821" y="19495"/>
                  </a:cubicBezTo>
                  <a:cubicBezTo>
                    <a:pt x="9769" y="20666"/>
                    <a:pt x="12761" y="21261"/>
                    <a:pt x="15770" y="21242"/>
                  </a:cubicBezTo>
                  <a:cubicBezTo>
                    <a:pt x="16303" y="21242"/>
                    <a:pt x="17191" y="19550"/>
                    <a:pt x="16285" y="19569"/>
                  </a:cubicBezTo>
                  <a:cubicBezTo>
                    <a:pt x="13196" y="19588"/>
                    <a:pt x="10106" y="18956"/>
                    <a:pt x="7070" y="17673"/>
                  </a:cubicBezTo>
                  <a:cubicBezTo>
                    <a:pt x="5472" y="16985"/>
                    <a:pt x="3181" y="16576"/>
                    <a:pt x="2152" y="13658"/>
                  </a:cubicBezTo>
                  <a:cubicBezTo>
                    <a:pt x="997" y="10405"/>
                    <a:pt x="1113" y="5980"/>
                    <a:pt x="2533" y="3527"/>
                  </a:cubicBezTo>
                  <a:cubicBezTo>
                    <a:pt x="3750" y="1426"/>
                    <a:pt x="3838" y="2058"/>
                    <a:pt x="5206" y="2746"/>
                  </a:cubicBezTo>
                  <a:cubicBezTo>
                    <a:pt x="5951" y="3118"/>
                    <a:pt x="6697" y="3471"/>
                    <a:pt x="7452" y="3768"/>
                  </a:cubicBezTo>
                  <a:cubicBezTo>
                    <a:pt x="8606" y="4233"/>
                    <a:pt x="9778" y="4586"/>
                    <a:pt x="10950" y="4865"/>
                  </a:cubicBezTo>
                  <a:cubicBezTo>
                    <a:pt x="13036" y="5348"/>
                    <a:pt x="14554" y="5032"/>
                    <a:pt x="16418" y="7319"/>
                  </a:cubicBezTo>
                  <a:cubicBezTo>
                    <a:pt x="18034" y="9289"/>
                    <a:pt x="18203" y="9178"/>
                    <a:pt x="18194" y="12654"/>
                  </a:cubicBezTo>
                  <a:cubicBezTo>
                    <a:pt x="18185" y="15479"/>
                    <a:pt x="17892" y="19085"/>
                    <a:pt x="16134" y="19587"/>
                  </a:cubicBezTo>
                  <a:cubicBezTo>
                    <a:pt x="15433" y="19736"/>
                    <a:pt x="14998" y="21465"/>
                    <a:pt x="15930" y="21205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0AECF13-E767-4D24-BB77-65D590936046}"/>
                </a:ext>
              </a:extLst>
            </p:cNvPr>
            <p:cNvSpPr/>
            <p:nvPr/>
          </p:nvSpPr>
          <p:spPr>
            <a:xfrm>
              <a:off x="7281499" y="1855860"/>
              <a:ext cx="489026" cy="53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84" extrusionOk="0">
                  <a:moveTo>
                    <a:pt x="6134" y="21240"/>
                  </a:moveTo>
                  <a:cubicBezTo>
                    <a:pt x="11009" y="20388"/>
                    <a:pt x="14685" y="14939"/>
                    <a:pt x="17402" y="11313"/>
                  </a:cubicBezTo>
                  <a:cubicBezTo>
                    <a:pt x="19240" y="8856"/>
                    <a:pt x="21489" y="6475"/>
                    <a:pt x="19914" y="3385"/>
                  </a:cubicBezTo>
                  <a:cubicBezTo>
                    <a:pt x="18989" y="1561"/>
                    <a:pt x="17037" y="33"/>
                    <a:pt x="14856" y="0"/>
                  </a:cubicBezTo>
                  <a:cubicBezTo>
                    <a:pt x="13840" y="-11"/>
                    <a:pt x="12573" y="360"/>
                    <a:pt x="11774" y="972"/>
                  </a:cubicBezTo>
                  <a:cubicBezTo>
                    <a:pt x="9296" y="2905"/>
                    <a:pt x="7606" y="6738"/>
                    <a:pt x="5483" y="9086"/>
                  </a:cubicBezTo>
                  <a:cubicBezTo>
                    <a:pt x="3828" y="10931"/>
                    <a:pt x="106" y="13104"/>
                    <a:pt x="3" y="15758"/>
                  </a:cubicBezTo>
                  <a:cubicBezTo>
                    <a:pt x="-111" y="18608"/>
                    <a:pt x="2892" y="20923"/>
                    <a:pt x="5586" y="21262"/>
                  </a:cubicBezTo>
                  <a:cubicBezTo>
                    <a:pt x="5985" y="21305"/>
                    <a:pt x="7424" y="20694"/>
                    <a:pt x="7013" y="20650"/>
                  </a:cubicBezTo>
                  <a:cubicBezTo>
                    <a:pt x="4570" y="20344"/>
                    <a:pt x="1967" y="18280"/>
                    <a:pt x="1727" y="15802"/>
                  </a:cubicBezTo>
                  <a:cubicBezTo>
                    <a:pt x="1510" y="13508"/>
                    <a:pt x="4341" y="11772"/>
                    <a:pt x="5791" y="10265"/>
                  </a:cubicBezTo>
                  <a:cubicBezTo>
                    <a:pt x="6864" y="9151"/>
                    <a:pt x="7892" y="8005"/>
                    <a:pt x="8862" y="6814"/>
                  </a:cubicBezTo>
                  <a:cubicBezTo>
                    <a:pt x="9936" y="5504"/>
                    <a:pt x="11317" y="2391"/>
                    <a:pt x="12721" y="1474"/>
                  </a:cubicBezTo>
                  <a:cubicBezTo>
                    <a:pt x="15198" y="-142"/>
                    <a:pt x="18041" y="2621"/>
                    <a:pt x="18566" y="4739"/>
                  </a:cubicBezTo>
                  <a:cubicBezTo>
                    <a:pt x="19080" y="6825"/>
                    <a:pt x="17984" y="8409"/>
                    <a:pt x="16808" y="10079"/>
                  </a:cubicBezTo>
                  <a:cubicBezTo>
                    <a:pt x="15610" y="11783"/>
                    <a:pt x="14331" y="13432"/>
                    <a:pt x="12949" y="15004"/>
                  </a:cubicBezTo>
                  <a:cubicBezTo>
                    <a:pt x="11500" y="16664"/>
                    <a:pt x="8828" y="20257"/>
                    <a:pt x="6465" y="20672"/>
                  </a:cubicBezTo>
                  <a:cubicBezTo>
                    <a:pt x="5791" y="20792"/>
                    <a:pt x="4912" y="21458"/>
                    <a:pt x="6134" y="2124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910ED3-5754-4205-A24F-87B5F7F01895}"/>
                </a:ext>
              </a:extLst>
            </p:cNvPr>
            <p:cNvSpPr/>
            <p:nvPr/>
          </p:nvSpPr>
          <p:spPr>
            <a:xfrm>
              <a:off x="6380389" y="1282430"/>
              <a:ext cx="361740" cy="58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2" h="19933" extrusionOk="0">
                  <a:moveTo>
                    <a:pt x="16598" y="1160"/>
                  </a:moveTo>
                  <a:cubicBezTo>
                    <a:pt x="11402" y="-899"/>
                    <a:pt x="6279" y="-308"/>
                    <a:pt x="5129" y="3663"/>
                  </a:cubicBezTo>
                  <a:cubicBezTo>
                    <a:pt x="4212" y="6867"/>
                    <a:pt x="3149" y="9998"/>
                    <a:pt x="1359" y="13064"/>
                  </a:cubicBezTo>
                  <a:cubicBezTo>
                    <a:pt x="166" y="15105"/>
                    <a:pt x="-1159" y="16693"/>
                    <a:pt x="1767" y="18411"/>
                  </a:cubicBezTo>
                  <a:cubicBezTo>
                    <a:pt x="5667" y="20701"/>
                    <a:pt x="11839" y="20452"/>
                    <a:pt x="14139" y="17358"/>
                  </a:cubicBezTo>
                  <a:cubicBezTo>
                    <a:pt x="16147" y="14661"/>
                    <a:pt x="17370" y="11633"/>
                    <a:pt x="18316" y="8724"/>
                  </a:cubicBezTo>
                  <a:cubicBezTo>
                    <a:pt x="19277" y="5787"/>
                    <a:pt x="20441" y="3441"/>
                    <a:pt x="16758" y="1234"/>
                  </a:cubicBezTo>
                  <a:cubicBezTo>
                    <a:pt x="16147" y="874"/>
                    <a:pt x="14066" y="1410"/>
                    <a:pt x="14721" y="1798"/>
                  </a:cubicBezTo>
                  <a:cubicBezTo>
                    <a:pt x="18840" y="4263"/>
                    <a:pt x="16365" y="8576"/>
                    <a:pt x="15085" y="11605"/>
                  </a:cubicBezTo>
                  <a:cubicBezTo>
                    <a:pt x="14488" y="13036"/>
                    <a:pt x="13775" y="14449"/>
                    <a:pt x="12960" y="15834"/>
                  </a:cubicBezTo>
                  <a:cubicBezTo>
                    <a:pt x="12377" y="18448"/>
                    <a:pt x="9626" y="19251"/>
                    <a:pt x="4736" y="18272"/>
                  </a:cubicBezTo>
                  <a:cubicBezTo>
                    <a:pt x="3615" y="17912"/>
                    <a:pt x="2873" y="17377"/>
                    <a:pt x="2509" y="16665"/>
                  </a:cubicBezTo>
                  <a:cubicBezTo>
                    <a:pt x="1286" y="14708"/>
                    <a:pt x="4750" y="10848"/>
                    <a:pt x="5609" y="8834"/>
                  </a:cubicBezTo>
                  <a:cubicBezTo>
                    <a:pt x="6206" y="7440"/>
                    <a:pt x="6686" y="6018"/>
                    <a:pt x="7065" y="4596"/>
                  </a:cubicBezTo>
                  <a:cubicBezTo>
                    <a:pt x="7268" y="3866"/>
                    <a:pt x="7428" y="3127"/>
                    <a:pt x="7574" y="2398"/>
                  </a:cubicBezTo>
                  <a:cubicBezTo>
                    <a:pt x="10296" y="893"/>
                    <a:pt x="12726" y="717"/>
                    <a:pt x="14852" y="1872"/>
                  </a:cubicBezTo>
                  <a:cubicBezTo>
                    <a:pt x="15521" y="2139"/>
                    <a:pt x="17530" y="1530"/>
                    <a:pt x="16598" y="116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01786A4-5EB5-4488-98DC-2F28370426FA}"/>
                </a:ext>
              </a:extLst>
            </p:cNvPr>
            <p:cNvSpPr/>
            <p:nvPr/>
          </p:nvSpPr>
          <p:spPr>
            <a:xfrm>
              <a:off x="7527254" y="2811581"/>
              <a:ext cx="601470" cy="31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18192" extrusionOk="0">
                  <a:moveTo>
                    <a:pt x="20239" y="4158"/>
                  </a:moveTo>
                  <a:cubicBezTo>
                    <a:pt x="19692" y="1777"/>
                    <a:pt x="18849" y="97"/>
                    <a:pt x="17255" y="3"/>
                  </a:cubicBezTo>
                  <a:cubicBezTo>
                    <a:pt x="16152" y="-59"/>
                    <a:pt x="14975" y="828"/>
                    <a:pt x="13919" y="1233"/>
                  </a:cubicBezTo>
                  <a:cubicBezTo>
                    <a:pt x="11871" y="2011"/>
                    <a:pt x="9795" y="2571"/>
                    <a:pt x="7701" y="2867"/>
                  </a:cubicBezTo>
                  <a:cubicBezTo>
                    <a:pt x="5848" y="3131"/>
                    <a:pt x="2966" y="2182"/>
                    <a:pt x="1382" y="4625"/>
                  </a:cubicBezTo>
                  <a:cubicBezTo>
                    <a:pt x="-110" y="6897"/>
                    <a:pt x="-342" y="11302"/>
                    <a:pt x="436" y="14258"/>
                  </a:cubicBezTo>
                  <a:cubicBezTo>
                    <a:pt x="2243" y="21090"/>
                    <a:pt x="10305" y="17168"/>
                    <a:pt x="13409" y="16126"/>
                  </a:cubicBezTo>
                  <a:cubicBezTo>
                    <a:pt x="17589" y="14694"/>
                    <a:pt x="21258" y="12655"/>
                    <a:pt x="20239" y="4158"/>
                  </a:cubicBezTo>
                  <a:cubicBezTo>
                    <a:pt x="20137" y="3318"/>
                    <a:pt x="18728" y="3909"/>
                    <a:pt x="18839" y="4797"/>
                  </a:cubicBezTo>
                  <a:cubicBezTo>
                    <a:pt x="19896" y="13620"/>
                    <a:pt x="13947" y="14927"/>
                    <a:pt x="10027" y="15768"/>
                  </a:cubicBezTo>
                  <a:cubicBezTo>
                    <a:pt x="6691" y="16484"/>
                    <a:pt x="1400" y="18227"/>
                    <a:pt x="1483" y="10119"/>
                  </a:cubicBezTo>
                  <a:cubicBezTo>
                    <a:pt x="1558" y="3163"/>
                    <a:pt x="6265" y="4548"/>
                    <a:pt x="9258" y="3925"/>
                  </a:cubicBezTo>
                  <a:cubicBezTo>
                    <a:pt x="11936" y="3365"/>
                    <a:pt x="17616" y="-510"/>
                    <a:pt x="18830" y="4797"/>
                  </a:cubicBezTo>
                  <a:cubicBezTo>
                    <a:pt x="19034" y="5621"/>
                    <a:pt x="20415" y="4937"/>
                    <a:pt x="20239" y="4158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26F4632-62FE-4A0B-8666-36649FEE5571}"/>
                </a:ext>
              </a:extLst>
            </p:cNvPr>
            <p:cNvGrpSpPr/>
            <p:nvPr/>
          </p:nvGrpSpPr>
          <p:grpSpPr>
            <a:xfrm>
              <a:off x="4851236" y="1937781"/>
              <a:ext cx="2511473" cy="3637788"/>
              <a:chOff x="4851236" y="1937781"/>
              <a:chExt cx="2511473" cy="3637788"/>
            </a:xfrm>
          </p:grpSpPr>
          <p:sp>
            <p:nvSpPr>
              <p:cNvPr id="74" name="Shape">
                <a:extLst>
                  <a:ext uri="{FF2B5EF4-FFF2-40B4-BE49-F238E27FC236}">
                    <a16:creationId xmlns:a16="http://schemas.microsoft.com/office/drawing/2014/main" id="{592D0571-0DA8-4738-B7CD-278F39C479D8}"/>
                  </a:ext>
                </a:extLst>
              </p:cNvPr>
              <p:cNvSpPr/>
              <p:nvPr/>
            </p:nvSpPr>
            <p:spPr>
              <a:xfrm>
                <a:off x="4905848" y="1992394"/>
                <a:ext cx="2366640" cy="3517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5" y="0"/>
                      <a:pt x="0" y="3262"/>
                      <a:pt x="0" y="7283"/>
                    </a:cubicBezTo>
                    <a:cubicBezTo>
                      <a:pt x="0" y="9310"/>
                      <a:pt x="1229" y="11145"/>
                      <a:pt x="3212" y="12464"/>
                    </a:cubicBezTo>
                    <a:cubicBezTo>
                      <a:pt x="4855" y="13558"/>
                      <a:pt x="5799" y="14944"/>
                      <a:pt x="5799" y="16395"/>
                    </a:cubicBezTo>
                    <a:cubicBezTo>
                      <a:pt x="5799" y="16848"/>
                      <a:pt x="6288" y="17235"/>
                      <a:pt x="6976" y="17391"/>
                    </a:cubicBezTo>
                    <a:cubicBezTo>
                      <a:pt x="6692" y="17473"/>
                      <a:pt x="6492" y="17663"/>
                      <a:pt x="6492" y="17882"/>
                    </a:cubicBezTo>
                    <a:cubicBezTo>
                      <a:pt x="6492" y="18178"/>
                      <a:pt x="6849" y="18417"/>
                      <a:pt x="7287" y="18417"/>
                    </a:cubicBezTo>
                    <a:cubicBezTo>
                      <a:pt x="6849" y="18417"/>
                      <a:pt x="6492" y="18657"/>
                      <a:pt x="6492" y="18952"/>
                    </a:cubicBezTo>
                    <a:cubicBezTo>
                      <a:pt x="6492" y="19247"/>
                      <a:pt x="6849" y="19487"/>
                      <a:pt x="7287" y="19487"/>
                    </a:cubicBezTo>
                    <a:cubicBezTo>
                      <a:pt x="6849" y="19487"/>
                      <a:pt x="6492" y="19727"/>
                      <a:pt x="6492" y="20022"/>
                    </a:cubicBezTo>
                    <a:cubicBezTo>
                      <a:pt x="6492" y="20317"/>
                      <a:pt x="6849" y="20557"/>
                      <a:pt x="7287" y="20557"/>
                    </a:cubicBezTo>
                    <a:lnTo>
                      <a:pt x="8282" y="20557"/>
                    </a:lnTo>
                    <a:cubicBezTo>
                      <a:pt x="8282" y="21132"/>
                      <a:pt x="8974" y="21600"/>
                      <a:pt x="9832" y="21600"/>
                    </a:cubicBezTo>
                    <a:lnTo>
                      <a:pt x="11768" y="21600"/>
                    </a:lnTo>
                    <a:cubicBezTo>
                      <a:pt x="12623" y="21600"/>
                      <a:pt x="13318" y="21134"/>
                      <a:pt x="13318" y="20557"/>
                    </a:cubicBezTo>
                    <a:lnTo>
                      <a:pt x="14313" y="20557"/>
                    </a:lnTo>
                    <a:cubicBezTo>
                      <a:pt x="14751" y="20557"/>
                      <a:pt x="15108" y="20317"/>
                      <a:pt x="15108" y="20022"/>
                    </a:cubicBezTo>
                    <a:cubicBezTo>
                      <a:pt x="15108" y="19727"/>
                      <a:pt x="14751" y="19487"/>
                      <a:pt x="14313" y="19487"/>
                    </a:cubicBezTo>
                    <a:cubicBezTo>
                      <a:pt x="14751" y="19487"/>
                      <a:pt x="15108" y="19247"/>
                      <a:pt x="15108" y="18952"/>
                    </a:cubicBezTo>
                    <a:cubicBezTo>
                      <a:pt x="15108" y="18657"/>
                      <a:pt x="14751" y="18417"/>
                      <a:pt x="14313" y="18417"/>
                    </a:cubicBezTo>
                    <a:cubicBezTo>
                      <a:pt x="14751" y="18417"/>
                      <a:pt x="15108" y="18177"/>
                      <a:pt x="15108" y="17882"/>
                    </a:cubicBezTo>
                    <a:cubicBezTo>
                      <a:pt x="15108" y="17661"/>
                      <a:pt x="14908" y="17472"/>
                      <a:pt x="14624" y="17391"/>
                    </a:cubicBezTo>
                    <a:cubicBezTo>
                      <a:pt x="15312" y="17235"/>
                      <a:pt x="15801" y="16849"/>
                      <a:pt x="15801" y="16395"/>
                    </a:cubicBezTo>
                    <a:cubicBezTo>
                      <a:pt x="15801" y="14944"/>
                      <a:pt x="16745" y="13558"/>
                      <a:pt x="18388" y="12464"/>
                    </a:cubicBezTo>
                    <a:cubicBezTo>
                      <a:pt x="20371" y="11145"/>
                      <a:pt x="21600" y="9310"/>
                      <a:pt x="21600" y="7283"/>
                    </a:cubicBezTo>
                    <a:cubicBezTo>
                      <a:pt x="21598" y="3260"/>
                      <a:pt x="16763" y="0"/>
                      <a:pt x="10799" y="0"/>
                    </a:cubicBezTo>
                    <a:close/>
                  </a:path>
                </a:pathLst>
              </a:custGeom>
              <a:solidFill>
                <a:srgbClr val="00A6C8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5" name="Shape">
                <a:extLst>
                  <a:ext uri="{FF2B5EF4-FFF2-40B4-BE49-F238E27FC236}">
                    <a16:creationId xmlns:a16="http://schemas.microsoft.com/office/drawing/2014/main" id="{74245582-B741-40A0-ADB1-CFE6C12AAB91}"/>
                  </a:ext>
                </a:extLst>
              </p:cNvPr>
              <p:cNvSpPr/>
              <p:nvPr/>
            </p:nvSpPr>
            <p:spPr>
              <a:xfrm>
                <a:off x="4851236" y="1937781"/>
                <a:ext cx="2511473" cy="3637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2" h="20662" extrusionOk="0">
                    <a:moveTo>
                      <a:pt x="10952" y="20503"/>
                    </a:moveTo>
                    <a:cubicBezTo>
                      <a:pt x="9681" y="20503"/>
                      <a:pt x="8111" y="20682"/>
                      <a:pt x="7667" y="19565"/>
                    </a:cubicBezTo>
                    <a:cubicBezTo>
                      <a:pt x="7659" y="19545"/>
                      <a:pt x="7611" y="19539"/>
                      <a:pt x="7590" y="19539"/>
                    </a:cubicBezTo>
                    <a:cubicBezTo>
                      <a:pt x="7224" y="19539"/>
                      <a:pt x="6836" y="19570"/>
                      <a:pt x="6514" y="19410"/>
                    </a:cubicBezTo>
                    <a:cubicBezTo>
                      <a:pt x="5983" y="19148"/>
                      <a:pt x="5974" y="18672"/>
                      <a:pt x="6323" y="18321"/>
                    </a:cubicBezTo>
                    <a:cubicBezTo>
                      <a:pt x="6323" y="18316"/>
                      <a:pt x="6325" y="18310"/>
                      <a:pt x="6325" y="18306"/>
                    </a:cubicBezTo>
                    <a:cubicBezTo>
                      <a:pt x="6009" y="17988"/>
                      <a:pt x="5998" y="17657"/>
                      <a:pt x="6323" y="17332"/>
                    </a:cubicBezTo>
                    <a:cubicBezTo>
                      <a:pt x="6323" y="17327"/>
                      <a:pt x="6325" y="17321"/>
                      <a:pt x="6325" y="17316"/>
                    </a:cubicBezTo>
                    <a:cubicBezTo>
                      <a:pt x="6048" y="17038"/>
                      <a:pt x="6005" y="16766"/>
                      <a:pt x="6217" y="16448"/>
                    </a:cubicBezTo>
                    <a:cubicBezTo>
                      <a:pt x="6223" y="16437"/>
                      <a:pt x="6221" y="16426"/>
                      <a:pt x="6206" y="16420"/>
                    </a:cubicBezTo>
                    <a:cubicBezTo>
                      <a:pt x="5297" y="15903"/>
                      <a:pt x="5546" y="15207"/>
                      <a:pt x="5316" y="14481"/>
                    </a:cubicBezTo>
                    <a:cubicBezTo>
                      <a:pt x="5109" y="13822"/>
                      <a:pt x="4689" y="13203"/>
                      <a:pt x="4130" y="12660"/>
                    </a:cubicBezTo>
                    <a:cubicBezTo>
                      <a:pt x="3489" y="12038"/>
                      <a:pt x="2664" y="11542"/>
                      <a:pt x="2060" y="10895"/>
                    </a:cubicBezTo>
                    <a:cubicBezTo>
                      <a:pt x="1497" y="10297"/>
                      <a:pt x="1075" y="9630"/>
                      <a:pt x="800" y="8936"/>
                    </a:cubicBezTo>
                    <a:cubicBezTo>
                      <a:pt x="-226" y="6331"/>
                      <a:pt x="978" y="3472"/>
                      <a:pt x="3853" y="1717"/>
                    </a:cubicBezTo>
                    <a:cubicBezTo>
                      <a:pt x="6940" y="-169"/>
                      <a:pt x="11450" y="-372"/>
                      <a:pt x="14883" y="1154"/>
                    </a:cubicBezTo>
                    <a:cubicBezTo>
                      <a:pt x="17947" y="2515"/>
                      <a:pt x="19746" y="5037"/>
                      <a:pt x="19484" y="7615"/>
                    </a:cubicBezTo>
                    <a:cubicBezTo>
                      <a:pt x="19306" y="9360"/>
                      <a:pt x="18215" y="10872"/>
                      <a:pt x="16540" y="12119"/>
                    </a:cubicBezTo>
                    <a:cubicBezTo>
                      <a:pt x="15784" y="12680"/>
                      <a:pt x="15171" y="13336"/>
                      <a:pt x="14816" y="14078"/>
                    </a:cubicBezTo>
                    <a:cubicBezTo>
                      <a:pt x="14442" y="14861"/>
                      <a:pt x="14747" y="15912"/>
                      <a:pt x="13773" y="16466"/>
                    </a:cubicBezTo>
                    <a:cubicBezTo>
                      <a:pt x="13762" y="16472"/>
                      <a:pt x="13710" y="16497"/>
                      <a:pt x="13723" y="16516"/>
                    </a:cubicBezTo>
                    <a:cubicBezTo>
                      <a:pt x="13926" y="16820"/>
                      <a:pt x="13896" y="17107"/>
                      <a:pt x="13621" y="17384"/>
                    </a:cubicBezTo>
                    <a:cubicBezTo>
                      <a:pt x="13621" y="17389"/>
                      <a:pt x="13619" y="17395"/>
                      <a:pt x="13619" y="17400"/>
                    </a:cubicBezTo>
                    <a:cubicBezTo>
                      <a:pt x="13935" y="17718"/>
                      <a:pt x="13946" y="18048"/>
                      <a:pt x="13621" y="18374"/>
                    </a:cubicBezTo>
                    <a:cubicBezTo>
                      <a:pt x="13621" y="18378"/>
                      <a:pt x="13619" y="18385"/>
                      <a:pt x="13619" y="18389"/>
                    </a:cubicBezTo>
                    <a:cubicBezTo>
                      <a:pt x="13853" y="18625"/>
                      <a:pt x="14007" y="18994"/>
                      <a:pt x="13729" y="19253"/>
                    </a:cubicBezTo>
                    <a:cubicBezTo>
                      <a:pt x="13448" y="19515"/>
                      <a:pt x="13041" y="19539"/>
                      <a:pt x="12636" y="19539"/>
                    </a:cubicBezTo>
                    <a:cubicBezTo>
                      <a:pt x="12550" y="19539"/>
                      <a:pt x="12311" y="19554"/>
                      <a:pt x="12281" y="19632"/>
                    </a:cubicBezTo>
                    <a:cubicBezTo>
                      <a:pt x="12099" y="20091"/>
                      <a:pt x="11688" y="20469"/>
                      <a:pt x="10908" y="20502"/>
                    </a:cubicBezTo>
                    <a:cubicBezTo>
                      <a:pt x="10785" y="20506"/>
                      <a:pt x="10434" y="20649"/>
                      <a:pt x="10722" y="20637"/>
                    </a:cubicBezTo>
                    <a:cubicBezTo>
                      <a:pt x="11658" y="20598"/>
                      <a:pt x="12448" y="20246"/>
                      <a:pt x="12712" y="19579"/>
                    </a:cubicBezTo>
                    <a:cubicBezTo>
                      <a:pt x="12593" y="19610"/>
                      <a:pt x="12474" y="19641"/>
                      <a:pt x="12357" y="19672"/>
                    </a:cubicBezTo>
                    <a:cubicBezTo>
                      <a:pt x="13021" y="19672"/>
                      <a:pt x="13784" y="19674"/>
                      <a:pt x="14162" y="19199"/>
                    </a:cubicBezTo>
                    <a:cubicBezTo>
                      <a:pt x="14292" y="19038"/>
                      <a:pt x="14340" y="18842"/>
                      <a:pt x="14292" y="18659"/>
                    </a:cubicBezTo>
                    <a:cubicBezTo>
                      <a:pt x="14273" y="18580"/>
                      <a:pt x="14175" y="18485"/>
                      <a:pt x="14162" y="18409"/>
                    </a:cubicBezTo>
                    <a:cubicBezTo>
                      <a:pt x="14130" y="18217"/>
                      <a:pt x="14223" y="18189"/>
                      <a:pt x="14264" y="18026"/>
                    </a:cubicBezTo>
                    <a:cubicBezTo>
                      <a:pt x="14307" y="17851"/>
                      <a:pt x="14286" y="17713"/>
                      <a:pt x="14243" y="17539"/>
                    </a:cubicBezTo>
                    <a:cubicBezTo>
                      <a:pt x="14195" y="17355"/>
                      <a:pt x="14195" y="17285"/>
                      <a:pt x="14240" y="17102"/>
                    </a:cubicBezTo>
                    <a:cubicBezTo>
                      <a:pt x="14266" y="16997"/>
                      <a:pt x="14310" y="16931"/>
                      <a:pt x="14310" y="16818"/>
                    </a:cubicBezTo>
                    <a:cubicBezTo>
                      <a:pt x="14310" y="16747"/>
                      <a:pt x="14232" y="16620"/>
                      <a:pt x="14243" y="16550"/>
                    </a:cubicBezTo>
                    <a:cubicBezTo>
                      <a:pt x="14288" y="16251"/>
                      <a:pt x="14258" y="16486"/>
                      <a:pt x="14455" y="16263"/>
                    </a:cubicBezTo>
                    <a:cubicBezTo>
                      <a:pt x="14569" y="16133"/>
                      <a:pt x="14712" y="16027"/>
                      <a:pt x="14795" y="15880"/>
                    </a:cubicBezTo>
                    <a:cubicBezTo>
                      <a:pt x="15087" y="15354"/>
                      <a:pt x="14944" y="14729"/>
                      <a:pt x="15180" y="14179"/>
                    </a:cubicBezTo>
                    <a:cubicBezTo>
                      <a:pt x="15682" y="12994"/>
                      <a:pt x="16873" y="12277"/>
                      <a:pt x="17893" y="11334"/>
                    </a:cubicBezTo>
                    <a:cubicBezTo>
                      <a:pt x="21374" y="8119"/>
                      <a:pt x="20220" y="3325"/>
                      <a:pt x="15466" y="1117"/>
                    </a:cubicBezTo>
                    <a:cubicBezTo>
                      <a:pt x="11240" y="-847"/>
                      <a:pt x="5390" y="-148"/>
                      <a:pt x="2218" y="2640"/>
                    </a:cubicBezTo>
                    <a:cubicBezTo>
                      <a:pt x="584" y="4076"/>
                      <a:pt x="-202" y="5935"/>
                      <a:pt x="45" y="7779"/>
                    </a:cubicBezTo>
                    <a:cubicBezTo>
                      <a:pt x="192" y="8891"/>
                      <a:pt x="716" y="9968"/>
                      <a:pt x="1562" y="10905"/>
                    </a:cubicBezTo>
                    <a:cubicBezTo>
                      <a:pt x="2435" y="11871"/>
                      <a:pt x="3753" y="12566"/>
                      <a:pt x="4437" y="13626"/>
                    </a:cubicBezTo>
                    <a:cubicBezTo>
                      <a:pt x="4792" y="14175"/>
                      <a:pt x="4989" y="14760"/>
                      <a:pt x="5033" y="15363"/>
                    </a:cubicBezTo>
                    <a:cubicBezTo>
                      <a:pt x="5052" y="15647"/>
                      <a:pt x="5074" y="15886"/>
                      <a:pt x="5293" y="16137"/>
                    </a:cubicBezTo>
                    <a:cubicBezTo>
                      <a:pt x="5516" y="16393"/>
                      <a:pt x="5669" y="16444"/>
                      <a:pt x="5658" y="16748"/>
                    </a:cubicBezTo>
                    <a:cubicBezTo>
                      <a:pt x="5650" y="16978"/>
                      <a:pt x="5786" y="17175"/>
                      <a:pt x="5788" y="17389"/>
                    </a:cubicBezTo>
                    <a:cubicBezTo>
                      <a:pt x="5790" y="17617"/>
                      <a:pt x="5593" y="17786"/>
                      <a:pt x="5656" y="18030"/>
                    </a:cubicBezTo>
                    <a:cubicBezTo>
                      <a:pt x="5689" y="18160"/>
                      <a:pt x="5786" y="18245"/>
                      <a:pt x="5788" y="18378"/>
                    </a:cubicBezTo>
                    <a:cubicBezTo>
                      <a:pt x="5788" y="18515"/>
                      <a:pt x="5689" y="18608"/>
                      <a:pt x="5656" y="18743"/>
                    </a:cubicBezTo>
                    <a:cubicBezTo>
                      <a:pt x="5602" y="18968"/>
                      <a:pt x="5689" y="19197"/>
                      <a:pt x="5890" y="19373"/>
                    </a:cubicBezTo>
                    <a:cubicBezTo>
                      <a:pt x="6249" y="19686"/>
                      <a:pt x="6598" y="19574"/>
                      <a:pt x="7048" y="19670"/>
                    </a:cubicBezTo>
                    <a:cubicBezTo>
                      <a:pt x="7354" y="19736"/>
                      <a:pt x="7098" y="19615"/>
                      <a:pt x="7289" y="19779"/>
                    </a:cubicBezTo>
                    <a:cubicBezTo>
                      <a:pt x="7403" y="19878"/>
                      <a:pt x="7449" y="20032"/>
                      <a:pt x="7566" y="20139"/>
                    </a:cubicBezTo>
                    <a:cubicBezTo>
                      <a:pt x="7728" y="20288"/>
                      <a:pt x="7932" y="20409"/>
                      <a:pt x="8168" y="20494"/>
                    </a:cubicBezTo>
                    <a:cubicBezTo>
                      <a:pt x="8889" y="20753"/>
                      <a:pt x="9897" y="20635"/>
                      <a:pt x="10677" y="20635"/>
                    </a:cubicBezTo>
                    <a:cubicBezTo>
                      <a:pt x="10772" y="20638"/>
                      <a:pt x="11168" y="20503"/>
                      <a:pt x="10952" y="2050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6" name="Shape">
                <a:extLst>
                  <a:ext uri="{FF2B5EF4-FFF2-40B4-BE49-F238E27FC236}">
                    <a16:creationId xmlns:a16="http://schemas.microsoft.com/office/drawing/2014/main" id="{DFA90B38-E5CD-428E-BD1A-8DBABA647668}"/>
                  </a:ext>
                </a:extLst>
              </p:cNvPr>
              <p:cNvSpPr/>
              <p:nvPr/>
            </p:nvSpPr>
            <p:spPr>
              <a:xfrm>
                <a:off x="5370055" y="3030032"/>
                <a:ext cx="1391289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53" y="2661"/>
                      <a:pt x="18433" y="2689"/>
                    </a:cubicBezTo>
                    <a:close/>
                    <a:moveTo>
                      <a:pt x="1993" y="5149"/>
                    </a:moveTo>
                    <a:cubicBezTo>
                      <a:pt x="1894" y="5000"/>
                      <a:pt x="1753" y="4758"/>
                      <a:pt x="1753" y="4600"/>
                    </a:cubicBezTo>
                    <a:cubicBezTo>
                      <a:pt x="1757" y="4236"/>
                      <a:pt x="1604" y="4423"/>
                      <a:pt x="2092" y="4249"/>
                    </a:cubicBezTo>
                    <a:cubicBezTo>
                      <a:pt x="2655" y="4047"/>
                      <a:pt x="3420" y="4485"/>
                      <a:pt x="3866" y="4746"/>
                    </a:cubicBezTo>
                    <a:cubicBezTo>
                      <a:pt x="4635" y="5199"/>
                      <a:pt x="5152" y="5817"/>
                      <a:pt x="5524" y="6482"/>
                    </a:cubicBezTo>
                    <a:cubicBezTo>
                      <a:pt x="4052" y="6532"/>
                      <a:pt x="2684" y="6199"/>
                      <a:pt x="1993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7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4328978E-5A57-48F5-BCF5-FF6D14D5D4FB}"/>
                  </a:ext>
                </a:extLst>
              </p:cNvPr>
              <p:cNvSpPr/>
              <p:nvPr/>
            </p:nvSpPr>
            <p:spPr>
              <a:xfrm>
                <a:off x="5342751" y="3030032"/>
                <a:ext cx="1391287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49" y="2661"/>
                      <a:pt x="18433" y="2689"/>
                    </a:cubicBezTo>
                    <a:close/>
                    <a:moveTo>
                      <a:pt x="1989" y="5149"/>
                    </a:moveTo>
                    <a:cubicBezTo>
                      <a:pt x="1890" y="5000"/>
                      <a:pt x="1749" y="4758"/>
                      <a:pt x="1749" y="4600"/>
                    </a:cubicBezTo>
                    <a:cubicBezTo>
                      <a:pt x="1753" y="4236"/>
                      <a:pt x="1600" y="4423"/>
                      <a:pt x="2088" y="4249"/>
                    </a:cubicBezTo>
                    <a:cubicBezTo>
                      <a:pt x="2651" y="4047"/>
                      <a:pt x="3415" y="4485"/>
                      <a:pt x="3862" y="4746"/>
                    </a:cubicBezTo>
                    <a:cubicBezTo>
                      <a:pt x="4631" y="5199"/>
                      <a:pt x="5148" y="5817"/>
                      <a:pt x="5520" y="6482"/>
                    </a:cubicBezTo>
                    <a:cubicBezTo>
                      <a:pt x="4048" y="6532"/>
                      <a:pt x="2684" y="6199"/>
                      <a:pt x="1989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3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8AADF27C-A617-487E-89AA-1F3090173F2B}"/>
                  </a:ext>
                </a:extLst>
              </p:cNvPr>
              <p:cNvSpPr/>
              <p:nvPr/>
            </p:nvSpPr>
            <p:spPr>
              <a:xfrm>
                <a:off x="5615814" y="4804942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F6A1C5CD-D5FC-4FA0-9644-6EB4C6270651}"/>
                  </a:ext>
                </a:extLst>
              </p:cNvPr>
              <p:cNvSpPr/>
              <p:nvPr/>
            </p:nvSpPr>
            <p:spPr>
              <a:xfrm>
                <a:off x="5615814" y="4996086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FB84BB31-D7AB-466F-B4E7-3A827B01B530}"/>
                  </a:ext>
                </a:extLst>
              </p:cNvPr>
              <p:cNvSpPr/>
              <p:nvPr/>
            </p:nvSpPr>
            <p:spPr>
              <a:xfrm>
                <a:off x="5615814" y="5159924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3E4FA2FD-C049-4BAD-860A-09D78002B0DB}"/>
                  </a:ext>
                </a:extLst>
              </p:cNvPr>
              <p:cNvSpPr/>
              <p:nvPr/>
            </p:nvSpPr>
            <p:spPr>
              <a:xfrm>
                <a:off x="5834263" y="5351068"/>
                <a:ext cx="551592" cy="1698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9" h="21600" extrusionOk="0">
                    <a:moveTo>
                      <a:pt x="14952" y="21600"/>
                    </a:moveTo>
                    <a:lnTo>
                      <a:pt x="6648" y="21600"/>
                    </a:lnTo>
                    <a:cubicBezTo>
                      <a:pt x="2982" y="21600"/>
                      <a:pt x="0" y="11946"/>
                      <a:pt x="0" y="0"/>
                    </a:cubicBezTo>
                    <a:lnTo>
                      <a:pt x="0" y="0"/>
                    </a:lnTo>
                    <a:lnTo>
                      <a:pt x="21589" y="0"/>
                    </a:lnTo>
                    <a:lnTo>
                      <a:pt x="21589" y="0"/>
                    </a:lnTo>
                    <a:cubicBezTo>
                      <a:pt x="21600" y="11911"/>
                      <a:pt x="18629" y="21600"/>
                      <a:pt x="14952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29B233E-2EBA-49D3-BBB6-D19AA9ED3609}"/>
                </a:ext>
              </a:extLst>
            </p:cNvPr>
            <p:cNvSpPr/>
            <p:nvPr/>
          </p:nvSpPr>
          <p:spPr>
            <a:xfrm>
              <a:off x="5370055" y="1364349"/>
              <a:ext cx="262676" cy="50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9" h="18569" extrusionOk="0">
                  <a:moveTo>
                    <a:pt x="19027" y="15183"/>
                  </a:moveTo>
                  <a:cubicBezTo>
                    <a:pt x="15487" y="10843"/>
                    <a:pt x="13207" y="6274"/>
                    <a:pt x="12127" y="1387"/>
                  </a:cubicBezTo>
                  <a:cubicBezTo>
                    <a:pt x="11507" y="-1440"/>
                    <a:pt x="-653" y="441"/>
                    <a:pt x="27" y="3557"/>
                  </a:cubicBezTo>
                  <a:cubicBezTo>
                    <a:pt x="1107" y="8444"/>
                    <a:pt x="3387" y="13023"/>
                    <a:pt x="6927" y="17353"/>
                  </a:cubicBezTo>
                  <a:cubicBezTo>
                    <a:pt x="9227" y="20160"/>
                    <a:pt x="20947" y="17542"/>
                    <a:pt x="19027" y="15183"/>
                  </a:cubicBezTo>
                  <a:lnTo>
                    <a:pt x="19027" y="15183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00F9690-951A-4889-A364-23A19410006C}"/>
                </a:ext>
              </a:extLst>
            </p:cNvPr>
            <p:cNvSpPr/>
            <p:nvPr/>
          </p:nvSpPr>
          <p:spPr>
            <a:xfrm>
              <a:off x="4468949" y="1883167"/>
              <a:ext cx="393398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17591" y="12647"/>
                  </a:moveTo>
                  <a:cubicBezTo>
                    <a:pt x="13223" y="9233"/>
                    <a:pt x="9435" y="5293"/>
                    <a:pt x="6166" y="773"/>
                  </a:cubicBezTo>
                  <a:cubicBezTo>
                    <a:pt x="4272" y="-1846"/>
                    <a:pt x="-1636" y="2792"/>
                    <a:pt x="434" y="5669"/>
                  </a:cubicBezTo>
                  <a:cubicBezTo>
                    <a:pt x="3704" y="10189"/>
                    <a:pt x="7491" y="14118"/>
                    <a:pt x="11859" y="17543"/>
                  </a:cubicBezTo>
                  <a:cubicBezTo>
                    <a:pt x="14687" y="19754"/>
                    <a:pt x="19964" y="14504"/>
                    <a:pt x="17591" y="12647"/>
                  </a:cubicBezTo>
                  <a:lnTo>
                    <a:pt x="17591" y="1264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A7D1F52F-9AED-4E58-A666-5DDAAEE609BF}"/>
                </a:ext>
              </a:extLst>
            </p:cNvPr>
            <p:cNvSpPr/>
            <p:nvPr/>
          </p:nvSpPr>
          <p:spPr>
            <a:xfrm>
              <a:off x="4113965" y="2866196"/>
              <a:ext cx="503255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870" extrusionOk="0">
                  <a:moveTo>
                    <a:pt x="17553" y="4721"/>
                  </a:moveTo>
                  <a:cubicBezTo>
                    <a:pt x="12535" y="4792"/>
                    <a:pt x="7516" y="3261"/>
                    <a:pt x="2445" y="152"/>
                  </a:cubicBezTo>
                  <a:cubicBezTo>
                    <a:pt x="-491" y="-1662"/>
                    <a:pt x="-1036" y="13295"/>
                    <a:pt x="2210" y="15298"/>
                  </a:cubicBezTo>
                  <a:cubicBezTo>
                    <a:pt x="7292" y="18407"/>
                    <a:pt x="12300" y="19938"/>
                    <a:pt x="17318" y="19867"/>
                  </a:cubicBezTo>
                  <a:cubicBezTo>
                    <a:pt x="20564" y="19820"/>
                    <a:pt x="20286" y="4698"/>
                    <a:pt x="17553" y="4721"/>
                  </a:cubicBezTo>
                  <a:lnTo>
                    <a:pt x="17553" y="472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C5A0023-0E25-404E-9C00-E238110BEA9E}"/>
                </a:ext>
              </a:extLst>
            </p:cNvPr>
            <p:cNvSpPr/>
            <p:nvPr/>
          </p:nvSpPr>
          <p:spPr>
            <a:xfrm>
              <a:off x="7336112" y="1883167"/>
              <a:ext cx="393419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598" y="12647"/>
                  </a:moveTo>
                  <a:cubicBezTo>
                    <a:pt x="4966" y="9233"/>
                    <a:pt x="8754" y="5293"/>
                    <a:pt x="12023" y="773"/>
                  </a:cubicBezTo>
                  <a:cubicBezTo>
                    <a:pt x="13917" y="-1846"/>
                    <a:pt x="19825" y="2792"/>
                    <a:pt x="17755" y="5669"/>
                  </a:cubicBezTo>
                  <a:cubicBezTo>
                    <a:pt x="14485" y="10189"/>
                    <a:pt x="10698" y="14118"/>
                    <a:pt x="6330" y="17543"/>
                  </a:cubicBezTo>
                  <a:cubicBezTo>
                    <a:pt x="3489" y="19754"/>
                    <a:pt x="-1775" y="14504"/>
                    <a:pt x="598" y="12647"/>
                  </a:cubicBezTo>
                  <a:lnTo>
                    <a:pt x="598" y="1264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E38F7081-7944-4FE4-90DB-E0E9BD2B7BE5}"/>
                </a:ext>
              </a:extLst>
            </p:cNvPr>
            <p:cNvSpPr/>
            <p:nvPr/>
          </p:nvSpPr>
          <p:spPr>
            <a:xfrm>
              <a:off x="6435002" y="1309736"/>
              <a:ext cx="268591" cy="50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23" h="18528" extrusionOk="0">
                  <a:moveTo>
                    <a:pt x="228" y="15081"/>
                  </a:moveTo>
                  <a:cubicBezTo>
                    <a:pt x="3805" y="10775"/>
                    <a:pt x="6196" y="6230"/>
                    <a:pt x="7402" y="1357"/>
                  </a:cubicBezTo>
                  <a:cubicBezTo>
                    <a:pt x="8102" y="-1467"/>
                    <a:pt x="19864" y="522"/>
                    <a:pt x="19086" y="3625"/>
                  </a:cubicBezTo>
                  <a:cubicBezTo>
                    <a:pt x="17881" y="8498"/>
                    <a:pt x="15490" y="13052"/>
                    <a:pt x="11912" y="17349"/>
                  </a:cubicBezTo>
                  <a:cubicBezTo>
                    <a:pt x="9579" y="20133"/>
                    <a:pt x="-1736" y="17418"/>
                    <a:pt x="228" y="15081"/>
                  </a:cubicBezTo>
                  <a:lnTo>
                    <a:pt x="228" y="1508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038DCDD-D9E2-48FF-B8C6-1B5CF551F48A}"/>
                </a:ext>
              </a:extLst>
            </p:cNvPr>
            <p:cNvSpPr/>
            <p:nvPr/>
          </p:nvSpPr>
          <p:spPr>
            <a:xfrm>
              <a:off x="7581867" y="2866196"/>
              <a:ext cx="503154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4" h="19870" extrusionOk="0">
                  <a:moveTo>
                    <a:pt x="2121" y="4721"/>
                  </a:moveTo>
                  <a:cubicBezTo>
                    <a:pt x="7139" y="4792"/>
                    <a:pt x="12158" y="3261"/>
                    <a:pt x="17229" y="152"/>
                  </a:cubicBezTo>
                  <a:cubicBezTo>
                    <a:pt x="20165" y="-1662"/>
                    <a:pt x="20710" y="13295"/>
                    <a:pt x="17464" y="15298"/>
                  </a:cubicBezTo>
                  <a:cubicBezTo>
                    <a:pt x="12382" y="18407"/>
                    <a:pt x="7374" y="19938"/>
                    <a:pt x="2356" y="19867"/>
                  </a:cubicBezTo>
                  <a:cubicBezTo>
                    <a:pt x="-890" y="19820"/>
                    <a:pt x="-602" y="4698"/>
                    <a:pt x="2121" y="4721"/>
                  </a:cubicBezTo>
                  <a:lnTo>
                    <a:pt x="2121" y="472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86CD4E8-9F82-449F-93DC-86EB6A4F01A2}"/>
              </a:ext>
            </a:extLst>
          </p:cNvPr>
          <p:cNvGrpSpPr/>
          <p:nvPr/>
        </p:nvGrpSpPr>
        <p:grpSpPr>
          <a:xfrm>
            <a:off x="511216" y="1431059"/>
            <a:ext cx="249215" cy="402578"/>
            <a:chOff x="-3124333" y="3548212"/>
            <a:chExt cx="1702990" cy="2750988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A5FAAD1-E270-4681-9184-79F13DCC70E0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DB6DE6B-A2CF-424C-82BC-03A37A0EB70A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030FA09-5296-4A06-9F2E-EEC2C7F39018}"/>
              </a:ext>
            </a:extLst>
          </p:cNvPr>
          <p:cNvGrpSpPr/>
          <p:nvPr/>
        </p:nvGrpSpPr>
        <p:grpSpPr>
          <a:xfrm>
            <a:off x="268786" y="2969996"/>
            <a:ext cx="249215" cy="402578"/>
            <a:chOff x="-3124333" y="3548212"/>
            <a:chExt cx="1702990" cy="2750988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1561DA9-4E60-4446-87A5-C03ACFB4A699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0DEAB76-DACE-4F43-8090-9D1E835ADC19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9A9C531-9A7F-4A88-B708-D6F947985E07}"/>
              </a:ext>
            </a:extLst>
          </p:cNvPr>
          <p:cNvGrpSpPr/>
          <p:nvPr/>
        </p:nvGrpSpPr>
        <p:grpSpPr>
          <a:xfrm>
            <a:off x="511216" y="4608455"/>
            <a:ext cx="249215" cy="402578"/>
            <a:chOff x="-3124333" y="3548212"/>
            <a:chExt cx="1702990" cy="2750988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7704C11-541A-4AE3-AFCE-695557A345A8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AB82A84-820F-454B-9464-8E2762D20AF3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46A3197-CDA7-44C0-B7AA-672B597D0DA4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2F01BA2-9B0A-4630-9D31-171F43C6AD85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27E3807-053D-4783-A755-F6879A152D7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A1BB8E2-2281-40D4-AED8-31F7D2433937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0E1F437-B30A-480E-8018-DB4FDC09648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863F450-F407-4B89-AA70-F61173C5CA9F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5418716-BF97-4217-A62B-82BFEF5A0084}"/>
              </a:ext>
            </a:extLst>
          </p:cNvPr>
          <p:cNvGrpSpPr/>
          <p:nvPr/>
        </p:nvGrpSpPr>
        <p:grpSpPr>
          <a:xfrm>
            <a:off x="249702" y="2966532"/>
            <a:ext cx="1925752" cy="1391758"/>
            <a:chOff x="249702" y="3025361"/>
            <a:chExt cx="1925752" cy="139175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312C21F-B49E-42B3-899E-28DEAB219769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079E43A-6C65-4243-B8B6-596C949CC052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F1069E4-B50F-43B4-B098-F21E63836157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DE1985E-8CF5-49EE-8EA3-EB5F285E1753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69B0418-F884-4DD7-9485-4CBE1F2418A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AEE3294-0DCB-4925-98CB-636C1003CDDE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AA77D72-9CDC-4146-BDF6-129A03FA5AC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8E0C62-C509-4304-A0DE-57D0A52732E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5C69446-5275-4A2D-B70C-02B133DA400D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C8E0580-8DD4-4AD9-9EE6-1306DD31E6E8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CD87069-E1DF-4747-9E45-891DBC6CDC36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1DA614F-4116-487B-B69F-0A3FF84753F2}"/>
              </a:ext>
            </a:extLst>
          </p:cNvPr>
          <p:cNvGrpSpPr/>
          <p:nvPr/>
        </p:nvGrpSpPr>
        <p:grpSpPr>
          <a:xfrm>
            <a:off x="8369221" y="1439637"/>
            <a:ext cx="249215" cy="402578"/>
            <a:chOff x="-3124333" y="3548212"/>
            <a:chExt cx="1702990" cy="2750988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3041F04-82E6-4E51-B1BA-CC14920361AA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BA4CD1D-3BEB-42A8-A23F-47391FB082CD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25CFCF5-5D7E-44CF-B4CC-5DFEBD3A33F8}"/>
              </a:ext>
            </a:extLst>
          </p:cNvPr>
          <p:cNvGrpSpPr/>
          <p:nvPr/>
        </p:nvGrpSpPr>
        <p:grpSpPr>
          <a:xfrm>
            <a:off x="8650930" y="2970530"/>
            <a:ext cx="249215" cy="402578"/>
            <a:chOff x="-3124333" y="3548212"/>
            <a:chExt cx="1702990" cy="2750988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2ABF657-FBE0-467E-8D05-580017314DB2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1AD56B9-8C3A-4624-8BFF-1955A505392E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381F9C-231B-48FC-9F95-FD9608EC15CE}"/>
              </a:ext>
            </a:extLst>
          </p:cNvPr>
          <p:cNvGrpSpPr/>
          <p:nvPr/>
        </p:nvGrpSpPr>
        <p:grpSpPr>
          <a:xfrm>
            <a:off x="8369221" y="4608455"/>
            <a:ext cx="249215" cy="402578"/>
            <a:chOff x="-3124333" y="3548212"/>
            <a:chExt cx="1702990" cy="2750988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D5A4DF-B60A-42AB-A19F-00301CE3DA96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F52A2E9-46AE-485F-97C1-1810EFC0D151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2238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Bulb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6F872EE-4189-4F42-B057-AABAA7D166B9}"/>
              </a:ext>
            </a:extLst>
          </p:cNvPr>
          <p:cNvGrpSpPr/>
          <p:nvPr/>
        </p:nvGrpSpPr>
        <p:grpSpPr>
          <a:xfrm>
            <a:off x="2586694" y="1831710"/>
            <a:ext cx="3970612" cy="4217251"/>
            <a:chOff x="4086661" y="1282430"/>
            <a:chExt cx="4042063" cy="429313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3C437CC-6BF1-4BBD-A43E-AED398B752D7}"/>
                </a:ext>
              </a:extLst>
            </p:cNvPr>
            <p:cNvSpPr/>
            <p:nvPr/>
          </p:nvSpPr>
          <p:spPr>
            <a:xfrm>
              <a:off x="5342749" y="1309734"/>
              <a:ext cx="355292" cy="59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4" h="20123" extrusionOk="0">
                  <a:moveTo>
                    <a:pt x="19674" y="15017"/>
                  </a:moveTo>
                  <a:cubicBezTo>
                    <a:pt x="17723" y="12009"/>
                    <a:pt x="16229" y="8927"/>
                    <a:pt x="15299" y="5744"/>
                  </a:cubicBezTo>
                  <a:cubicBezTo>
                    <a:pt x="14689" y="3624"/>
                    <a:pt x="15192" y="959"/>
                    <a:pt x="11137" y="228"/>
                  </a:cubicBezTo>
                  <a:cubicBezTo>
                    <a:pt x="4674" y="-938"/>
                    <a:pt x="-600" y="2569"/>
                    <a:pt x="56" y="6206"/>
                  </a:cubicBezTo>
                  <a:cubicBezTo>
                    <a:pt x="665" y="9547"/>
                    <a:pt x="2052" y="12888"/>
                    <a:pt x="3882" y="16053"/>
                  </a:cubicBezTo>
                  <a:cubicBezTo>
                    <a:pt x="4903" y="17812"/>
                    <a:pt x="5741" y="19561"/>
                    <a:pt x="9049" y="20014"/>
                  </a:cubicBezTo>
                  <a:cubicBezTo>
                    <a:pt x="13790" y="20662"/>
                    <a:pt x="21000" y="18348"/>
                    <a:pt x="19674" y="15017"/>
                  </a:cubicBezTo>
                  <a:cubicBezTo>
                    <a:pt x="19140" y="15220"/>
                    <a:pt x="18607" y="15424"/>
                    <a:pt x="18088" y="15628"/>
                  </a:cubicBezTo>
                  <a:cubicBezTo>
                    <a:pt x="18088" y="15628"/>
                    <a:pt x="18088" y="15628"/>
                    <a:pt x="18088" y="15628"/>
                  </a:cubicBezTo>
                  <a:cubicBezTo>
                    <a:pt x="19003" y="15628"/>
                    <a:pt x="20512" y="14785"/>
                    <a:pt x="18957" y="14785"/>
                  </a:cubicBezTo>
                  <a:cubicBezTo>
                    <a:pt x="18957" y="14785"/>
                    <a:pt x="18957" y="14785"/>
                    <a:pt x="18957" y="14785"/>
                  </a:cubicBezTo>
                  <a:cubicBezTo>
                    <a:pt x="18485" y="14785"/>
                    <a:pt x="17189" y="14952"/>
                    <a:pt x="17372" y="15396"/>
                  </a:cubicBezTo>
                  <a:cubicBezTo>
                    <a:pt x="18470" y="18099"/>
                    <a:pt x="15345" y="19061"/>
                    <a:pt x="7982" y="18284"/>
                  </a:cubicBezTo>
                  <a:cubicBezTo>
                    <a:pt x="7281" y="17441"/>
                    <a:pt x="6686" y="16572"/>
                    <a:pt x="6199" y="15683"/>
                  </a:cubicBezTo>
                  <a:cubicBezTo>
                    <a:pt x="5574" y="14637"/>
                    <a:pt x="5040" y="13573"/>
                    <a:pt x="4552" y="12500"/>
                  </a:cubicBezTo>
                  <a:cubicBezTo>
                    <a:pt x="3500" y="10177"/>
                    <a:pt x="1885" y="7261"/>
                    <a:pt x="2281" y="4855"/>
                  </a:cubicBezTo>
                  <a:cubicBezTo>
                    <a:pt x="1519" y="2199"/>
                    <a:pt x="4827" y="1524"/>
                    <a:pt x="12220" y="2829"/>
                  </a:cubicBezTo>
                  <a:cubicBezTo>
                    <a:pt x="12357" y="3569"/>
                    <a:pt x="12509" y="4309"/>
                    <a:pt x="12692" y="5040"/>
                  </a:cubicBezTo>
                  <a:cubicBezTo>
                    <a:pt x="12967" y="6123"/>
                    <a:pt x="13287" y="7197"/>
                    <a:pt x="13683" y="8261"/>
                  </a:cubicBezTo>
                  <a:cubicBezTo>
                    <a:pt x="14582" y="10704"/>
                    <a:pt x="15848" y="13073"/>
                    <a:pt x="17357" y="15405"/>
                  </a:cubicBezTo>
                  <a:cubicBezTo>
                    <a:pt x="17707" y="15914"/>
                    <a:pt x="19979" y="15498"/>
                    <a:pt x="19674" y="15017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6EEFE-6B51-4BED-B92F-6CF8592E901F}"/>
                </a:ext>
              </a:extLst>
            </p:cNvPr>
            <p:cNvSpPr/>
            <p:nvPr/>
          </p:nvSpPr>
          <p:spPr>
            <a:xfrm>
              <a:off x="4414335" y="1855860"/>
              <a:ext cx="488710" cy="53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19149" extrusionOk="0">
                  <a:moveTo>
                    <a:pt x="10381" y="18430"/>
                  </a:moveTo>
                  <a:cubicBezTo>
                    <a:pt x="13657" y="20306"/>
                    <a:pt x="18097" y="18303"/>
                    <a:pt x="18993" y="14845"/>
                  </a:cubicBezTo>
                  <a:cubicBezTo>
                    <a:pt x="19676" y="12217"/>
                    <a:pt x="16912" y="10839"/>
                    <a:pt x="15183" y="9130"/>
                  </a:cubicBezTo>
                  <a:cubicBezTo>
                    <a:pt x="13924" y="7879"/>
                    <a:pt x="12739" y="6570"/>
                    <a:pt x="11629" y="5203"/>
                  </a:cubicBezTo>
                  <a:cubicBezTo>
                    <a:pt x="10551" y="3884"/>
                    <a:pt x="9559" y="1686"/>
                    <a:pt x="8150" y="670"/>
                  </a:cubicBezTo>
                  <a:cubicBezTo>
                    <a:pt x="5408" y="-1294"/>
                    <a:pt x="1288" y="1451"/>
                    <a:pt x="296" y="3884"/>
                  </a:cubicBezTo>
                  <a:cubicBezTo>
                    <a:pt x="-782" y="6521"/>
                    <a:pt x="1310" y="8651"/>
                    <a:pt x="2910" y="10693"/>
                  </a:cubicBezTo>
                  <a:cubicBezTo>
                    <a:pt x="5109" y="13507"/>
                    <a:pt x="7617" y="16066"/>
                    <a:pt x="10381" y="18430"/>
                  </a:cubicBezTo>
                  <a:cubicBezTo>
                    <a:pt x="10765" y="18762"/>
                    <a:pt x="12270" y="18206"/>
                    <a:pt x="11885" y="17873"/>
                  </a:cubicBezTo>
                  <a:cubicBezTo>
                    <a:pt x="8727" y="15158"/>
                    <a:pt x="-1924" y="6336"/>
                    <a:pt x="2878" y="2223"/>
                  </a:cubicBezTo>
                  <a:cubicBezTo>
                    <a:pt x="6496" y="-874"/>
                    <a:pt x="8033" y="3093"/>
                    <a:pt x="9378" y="4831"/>
                  </a:cubicBezTo>
                  <a:cubicBezTo>
                    <a:pt x="10338" y="6072"/>
                    <a:pt x="11363" y="7274"/>
                    <a:pt x="12440" y="8427"/>
                  </a:cubicBezTo>
                  <a:cubicBezTo>
                    <a:pt x="13508" y="9570"/>
                    <a:pt x="14756" y="10566"/>
                    <a:pt x="15823" y="11699"/>
                  </a:cubicBezTo>
                  <a:cubicBezTo>
                    <a:pt x="16634" y="12227"/>
                    <a:pt x="17189" y="12940"/>
                    <a:pt x="17488" y="13819"/>
                  </a:cubicBezTo>
                  <a:cubicBezTo>
                    <a:pt x="17627" y="16496"/>
                    <a:pt x="15749" y="17854"/>
                    <a:pt x="11875" y="17874"/>
                  </a:cubicBezTo>
                  <a:cubicBezTo>
                    <a:pt x="11427" y="17619"/>
                    <a:pt x="9997" y="18215"/>
                    <a:pt x="10381" y="1843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30462B9-48FF-4E4A-8F8F-CAE3D9D6B03B}"/>
                </a:ext>
              </a:extLst>
            </p:cNvPr>
            <p:cNvSpPr/>
            <p:nvPr/>
          </p:nvSpPr>
          <p:spPr>
            <a:xfrm>
              <a:off x="4086661" y="2811583"/>
              <a:ext cx="604977" cy="3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9" h="21243" extrusionOk="0">
                  <a:moveTo>
                    <a:pt x="15930" y="21205"/>
                  </a:moveTo>
                  <a:cubicBezTo>
                    <a:pt x="19242" y="20257"/>
                    <a:pt x="20884" y="11557"/>
                    <a:pt x="18629" y="5962"/>
                  </a:cubicBezTo>
                  <a:cubicBezTo>
                    <a:pt x="17200" y="2430"/>
                    <a:pt x="14519" y="3750"/>
                    <a:pt x="12548" y="3397"/>
                  </a:cubicBezTo>
                  <a:cubicBezTo>
                    <a:pt x="10532" y="3044"/>
                    <a:pt x="8535" y="2356"/>
                    <a:pt x="6564" y="1426"/>
                  </a:cubicBezTo>
                  <a:cubicBezTo>
                    <a:pt x="5552" y="943"/>
                    <a:pt x="4380" y="-135"/>
                    <a:pt x="3315" y="14"/>
                  </a:cubicBezTo>
                  <a:cubicBezTo>
                    <a:pt x="234" y="423"/>
                    <a:pt x="-716" y="8453"/>
                    <a:pt x="536" y="13509"/>
                  </a:cubicBezTo>
                  <a:cubicBezTo>
                    <a:pt x="1690" y="18175"/>
                    <a:pt x="4620" y="18602"/>
                    <a:pt x="6821" y="19495"/>
                  </a:cubicBezTo>
                  <a:cubicBezTo>
                    <a:pt x="9769" y="20666"/>
                    <a:pt x="12761" y="21261"/>
                    <a:pt x="15770" y="21242"/>
                  </a:cubicBezTo>
                  <a:cubicBezTo>
                    <a:pt x="16303" y="21242"/>
                    <a:pt x="17191" y="19550"/>
                    <a:pt x="16285" y="19569"/>
                  </a:cubicBezTo>
                  <a:cubicBezTo>
                    <a:pt x="13196" y="19588"/>
                    <a:pt x="10106" y="18956"/>
                    <a:pt x="7070" y="17673"/>
                  </a:cubicBezTo>
                  <a:cubicBezTo>
                    <a:pt x="5472" y="16985"/>
                    <a:pt x="3181" y="16576"/>
                    <a:pt x="2152" y="13658"/>
                  </a:cubicBezTo>
                  <a:cubicBezTo>
                    <a:pt x="997" y="10405"/>
                    <a:pt x="1113" y="5980"/>
                    <a:pt x="2533" y="3527"/>
                  </a:cubicBezTo>
                  <a:cubicBezTo>
                    <a:pt x="3750" y="1426"/>
                    <a:pt x="3838" y="2058"/>
                    <a:pt x="5206" y="2746"/>
                  </a:cubicBezTo>
                  <a:cubicBezTo>
                    <a:pt x="5951" y="3118"/>
                    <a:pt x="6697" y="3471"/>
                    <a:pt x="7452" y="3768"/>
                  </a:cubicBezTo>
                  <a:cubicBezTo>
                    <a:pt x="8606" y="4233"/>
                    <a:pt x="9778" y="4586"/>
                    <a:pt x="10950" y="4865"/>
                  </a:cubicBezTo>
                  <a:cubicBezTo>
                    <a:pt x="13036" y="5348"/>
                    <a:pt x="14554" y="5032"/>
                    <a:pt x="16418" y="7319"/>
                  </a:cubicBezTo>
                  <a:cubicBezTo>
                    <a:pt x="18034" y="9289"/>
                    <a:pt x="18203" y="9178"/>
                    <a:pt x="18194" y="12654"/>
                  </a:cubicBezTo>
                  <a:cubicBezTo>
                    <a:pt x="18185" y="15479"/>
                    <a:pt x="17892" y="19085"/>
                    <a:pt x="16134" y="19587"/>
                  </a:cubicBezTo>
                  <a:cubicBezTo>
                    <a:pt x="15433" y="19736"/>
                    <a:pt x="14998" y="21465"/>
                    <a:pt x="15930" y="21205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0AECF13-E767-4D24-BB77-65D590936046}"/>
                </a:ext>
              </a:extLst>
            </p:cNvPr>
            <p:cNvSpPr/>
            <p:nvPr/>
          </p:nvSpPr>
          <p:spPr>
            <a:xfrm>
              <a:off x="7281499" y="1855860"/>
              <a:ext cx="489026" cy="53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84" extrusionOk="0">
                  <a:moveTo>
                    <a:pt x="6134" y="21240"/>
                  </a:moveTo>
                  <a:cubicBezTo>
                    <a:pt x="11009" y="20388"/>
                    <a:pt x="14685" y="14939"/>
                    <a:pt x="17402" y="11313"/>
                  </a:cubicBezTo>
                  <a:cubicBezTo>
                    <a:pt x="19240" y="8856"/>
                    <a:pt x="21489" y="6475"/>
                    <a:pt x="19914" y="3385"/>
                  </a:cubicBezTo>
                  <a:cubicBezTo>
                    <a:pt x="18989" y="1561"/>
                    <a:pt x="17037" y="33"/>
                    <a:pt x="14856" y="0"/>
                  </a:cubicBezTo>
                  <a:cubicBezTo>
                    <a:pt x="13840" y="-11"/>
                    <a:pt x="12573" y="360"/>
                    <a:pt x="11774" y="972"/>
                  </a:cubicBezTo>
                  <a:cubicBezTo>
                    <a:pt x="9296" y="2905"/>
                    <a:pt x="7606" y="6738"/>
                    <a:pt x="5483" y="9086"/>
                  </a:cubicBezTo>
                  <a:cubicBezTo>
                    <a:pt x="3828" y="10931"/>
                    <a:pt x="106" y="13104"/>
                    <a:pt x="3" y="15758"/>
                  </a:cubicBezTo>
                  <a:cubicBezTo>
                    <a:pt x="-111" y="18608"/>
                    <a:pt x="2892" y="20923"/>
                    <a:pt x="5586" y="21262"/>
                  </a:cubicBezTo>
                  <a:cubicBezTo>
                    <a:pt x="5985" y="21305"/>
                    <a:pt x="7424" y="20694"/>
                    <a:pt x="7013" y="20650"/>
                  </a:cubicBezTo>
                  <a:cubicBezTo>
                    <a:pt x="4570" y="20344"/>
                    <a:pt x="1967" y="18280"/>
                    <a:pt x="1727" y="15802"/>
                  </a:cubicBezTo>
                  <a:cubicBezTo>
                    <a:pt x="1510" y="13508"/>
                    <a:pt x="4341" y="11772"/>
                    <a:pt x="5791" y="10265"/>
                  </a:cubicBezTo>
                  <a:cubicBezTo>
                    <a:pt x="6864" y="9151"/>
                    <a:pt x="7892" y="8005"/>
                    <a:pt x="8862" y="6814"/>
                  </a:cubicBezTo>
                  <a:cubicBezTo>
                    <a:pt x="9936" y="5504"/>
                    <a:pt x="11317" y="2391"/>
                    <a:pt x="12721" y="1474"/>
                  </a:cubicBezTo>
                  <a:cubicBezTo>
                    <a:pt x="15198" y="-142"/>
                    <a:pt x="18041" y="2621"/>
                    <a:pt x="18566" y="4739"/>
                  </a:cubicBezTo>
                  <a:cubicBezTo>
                    <a:pt x="19080" y="6825"/>
                    <a:pt x="17984" y="8409"/>
                    <a:pt x="16808" y="10079"/>
                  </a:cubicBezTo>
                  <a:cubicBezTo>
                    <a:pt x="15610" y="11783"/>
                    <a:pt x="14331" y="13432"/>
                    <a:pt x="12949" y="15004"/>
                  </a:cubicBezTo>
                  <a:cubicBezTo>
                    <a:pt x="11500" y="16664"/>
                    <a:pt x="8828" y="20257"/>
                    <a:pt x="6465" y="20672"/>
                  </a:cubicBezTo>
                  <a:cubicBezTo>
                    <a:pt x="5791" y="20792"/>
                    <a:pt x="4912" y="21458"/>
                    <a:pt x="6134" y="2124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910ED3-5754-4205-A24F-87B5F7F01895}"/>
                </a:ext>
              </a:extLst>
            </p:cNvPr>
            <p:cNvSpPr/>
            <p:nvPr/>
          </p:nvSpPr>
          <p:spPr>
            <a:xfrm>
              <a:off x="6380389" y="1282430"/>
              <a:ext cx="361740" cy="58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2" h="19933" extrusionOk="0">
                  <a:moveTo>
                    <a:pt x="16598" y="1160"/>
                  </a:moveTo>
                  <a:cubicBezTo>
                    <a:pt x="11402" y="-899"/>
                    <a:pt x="6279" y="-308"/>
                    <a:pt x="5129" y="3663"/>
                  </a:cubicBezTo>
                  <a:cubicBezTo>
                    <a:pt x="4212" y="6867"/>
                    <a:pt x="3149" y="9998"/>
                    <a:pt x="1359" y="13064"/>
                  </a:cubicBezTo>
                  <a:cubicBezTo>
                    <a:pt x="166" y="15105"/>
                    <a:pt x="-1159" y="16693"/>
                    <a:pt x="1767" y="18411"/>
                  </a:cubicBezTo>
                  <a:cubicBezTo>
                    <a:pt x="5667" y="20701"/>
                    <a:pt x="11839" y="20452"/>
                    <a:pt x="14139" y="17358"/>
                  </a:cubicBezTo>
                  <a:cubicBezTo>
                    <a:pt x="16147" y="14661"/>
                    <a:pt x="17370" y="11633"/>
                    <a:pt x="18316" y="8724"/>
                  </a:cubicBezTo>
                  <a:cubicBezTo>
                    <a:pt x="19277" y="5787"/>
                    <a:pt x="20441" y="3441"/>
                    <a:pt x="16758" y="1234"/>
                  </a:cubicBezTo>
                  <a:cubicBezTo>
                    <a:pt x="16147" y="874"/>
                    <a:pt x="14066" y="1410"/>
                    <a:pt x="14721" y="1798"/>
                  </a:cubicBezTo>
                  <a:cubicBezTo>
                    <a:pt x="18840" y="4263"/>
                    <a:pt x="16365" y="8576"/>
                    <a:pt x="15085" y="11605"/>
                  </a:cubicBezTo>
                  <a:cubicBezTo>
                    <a:pt x="14488" y="13036"/>
                    <a:pt x="13775" y="14449"/>
                    <a:pt x="12960" y="15834"/>
                  </a:cubicBezTo>
                  <a:cubicBezTo>
                    <a:pt x="12377" y="18448"/>
                    <a:pt x="9626" y="19251"/>
                    <a:pt x="4736" y="18272"/>
                  </a:cubicBezTo>
                  <a:cubicBezTo>
                    <a:pt x="3615" y="17912"/>
                    <a:pt x="2873" y="17377"/>
                    <a:pt x="2509" y="16665"/>
                  </a:cubicBezTo>
                  <a:cubicBezTo>
                    <a:pt x="1286" y="14708"/>
                    <a:pt x="4750" y="10848"/>
                    <a:pt x="5609" y="8834"/>
                  </a:cubicBezTo>
                  <a:cubicBezTo>
                    <a:pt x="6206" y="7440"/>
                    <a:pt x="6686" y="6018"/>
                    <a:pt x="7065" y="4596"/>
                  </a:cubicBezTo>
                  <a:cubicBezTo>
                    <a:pt x="7268" y="3866"/>
                    <a:pt x="7428" y="3127"/>
                    <a:pt x="7574" y="2398"/>
                  </a:cubicBezTo>
                  <a:cubicBezTo>
                    <a:pt x="10296" y="893"/>
                    <a:pt x="12726" y="717"/>
                    <a:pt x="14852" y="1872"/>
                  </a:cubicBezTo>
                  <a:cubicBezTo>
                    <a:pt x="15521" y="2139"/>
                    <a:pt x="17530" y="1530"/>
                    <a:pt x="16598" y="116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01786A4-5EB5-4488-98DC-2F28370426FA}"/>
                </a:ext>
              </a:extLst>
            </p:cNvPr>
            <p:cNvSpPr/>
            <p:nvPr/>
          </p:nvSpPr>
          <p:spPr>
            <a:xfrm>
              <a:off x="7527254" y="2811581"/>
              <a:ext cx="601470" cy="31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18192" extrusionOk="0">
                  <a:moveTo>
                    <a:pt x="20239" y="4158"/>
                  </a:moveTo>
                  <a:cubicBezTo>
                    <a:pt x="19692" y="1777"/>
                    <a:pt x="18849" y="97"/>
                    <a:pt x="17255" y="3"/>
                  </a:cubicBezTo>
                  <a:cubicBezTo>
                    <a:pt x="16152" y="-59"/>
                    <a:pt x="14975" y="828"/>
                    <a:pt x="13919" y="1233"/>
                  </a:cubicBezTo>
                  <a:cubicBezTo>
                    <a:pt x="11871" y="2011"/>
                    <a:pt x="9795" y="2571"/>
                    <a:pt x="7701" y="2867"/>
                  </a:cubicBezTo>
                  <a:cubicBezTo>
                    <a:pt x="5848" y="3131"/>
                    <a:pt x="2966" y="2182"/>
                    <a:pt x="1382" y="4625"/>
                  </a:cubicBezTo>
                  <a:cubicBezTo>
                    <a:pt x="-110" y="6897"/>
                    <a:pt x="-342" y="11302"/>
                    <a:pt x="436" y="14258"/>
                  </a:cubicBezTo>
                  <a:cubicBezTo>
                    <a:pt x="2243" y="21090"/>
                    <a:pt x="10305" y="17168"/>
                    <a:pt x="13409" y="16126"/>
                  </a:cubicBezTo>
                  <a:cubicBezTo>
                    <a:pt x="17589" y="14694"/>
                    <a:pt x="21258" y="12655"/>
                    <a:pt x="20239" y="4158"/>
                  </a:cubicBezTo>
                  <a:cubicBezTo>
                    <a:pt x="20137" y="3318"/>
                    <a:pt x="18728" y="3909"/>
                    <a:pt x="18839" y="4797"/>
                  </a:cubicBezTo>
                  <a:cubicBezTo>
                    <a:pt x="19896" y="13620"/>
                    <a:pt x="13947" y="14927"/>
                    <a:pt x="10027" y="15768"/>
                  </a:cubicBezTo>
                  <a:cubicBezTo>
                    <a:pt x="6691" y="16484"/>
                    <a:pt x="1400" y="18227"/>
                    <a:pt x="1483" y="10119"/>
                  </a:cubicBezTo>
                  <a:cubicBezTo>
                    <a:pt x="1558" y="3163"/>
                    <a:pt x="6265" y="4548"/>
                    <a:pt x="9258" y="3925"/>
                  </a:cubicBezTo>
                  <a:cubicBezTo>
                    <a:pt x="11936" y="3365"/>
                    <a:pt x="17616" y="-510"/>
                    <a:pt x="18830" y="4797"/>
                  </a:cubicBezTo>
                  <a:cubicBezTo>
                    <a:pt x="19034" y="5621"/>
                    <a:pt x="20415" y="4937"/>
                    <a:pt x="20239" y="4158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26F4632-62FE-4A0B-8666-36649FEE5571}"/>
                </a:ext>
              </a:extLst>
            </p:cNvPr>
            <p:cNvGrpSpPr/>
            <p:nvPr/>
          </p:nvGrpSpPr>
          <p:grpSpPr>
            <a:xfrm>
              <a:off x="4851236" y="1937781"/>
              <a:ext cx="2511473" cy="3637788"/>
              <a:chOff x="4851236" y="1937781"/>
              <a:chExt cx="2511473" cy="3637788"/>
            </a:xfrm>
          </p:grpSpPr>
          <p:sp>
            <p:nvSpPr>
              <p:cNvPr id="74" name="Shape">
                <a:extLst>
                  <a:ext uri="{FF2B5EF4-FFF2-40B4-BE49-F238E27FC236}">
                    <a16:creationId xmlns:a16="http://schemas.microsoft.com/office/drawing/2014/main" id="{592D0571-0DA8-4738-B7CD-278F39C479D8}"/>
                  </a:ext>
                </a:extLst>
              </p:cNvPr>
              <p:cNvSpPr/>
              <p:nvPr/>
            </p:nvSpPr>
            <p:spPr>
              <a:xfrm>
                <a:off x="4905848" y="1992394"/>
                <a:ext cx="2366640" cy="3517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5" y="0"/>
                      <a:pt x="0" y="3262"/>
                      <a:pt x="0" y="7283"/>
                    </a:cubicBezTo>
                    <a:cubicBezTo>
                      <a:pt x="0" y="9310"/>
                      <a:pt x="1229" y="11145"/>
                      <a:pt x="3212" y="12464"/>
                    </a:cubicBezTo>
                    <a:cubicBezTo>
                      <a:pt x="4855" y="13558"/>
                      <a:pt x="5799" y="14944"/>
                      <a:pt x="5799" y="16395"/>
                    </a:cubicBezTo>
                    <a:cubicBezTo>
                      <a:pt x="5799" y="16848"/>
                      <a:pt x="6288" y="17235"/>
                      <a:pt x="6976" y="17391"/>
                    </a:cubicBezTo>
                    <a:cubicBezTo>
                      <a:pt x="6692" y="17473"/>
                      <a:pt x="6492" y="17663"/>
                      <a:pt x="6492" y="17882"/>
                    </a:cubicBezTo>
                    <a:cubicBezTo>
                      <a:pt x="6492" y="18178"/>
                      <a:pt x="6849" y="18417"/>
                      <a:pt x="7287" y="18417"/>
                    </a:cubicBezTo>
                    <a:cubicBezTo>
                      <a:pt x="6849" y="18417"/>
                      <a:pt x="6492" y="18657"/>
                      <a:pt x="6492" y="18952"/>
                    </a:cubicBezTo>
                    <a:cubicBezTo>
                      <a:pt x="6492" y="19247"/>
                      <a:pt x="6849" y="19487"/>
                      <a:pt x="7287" y="19487"/>
                    </a:cubicBezTo>
                    <a:cubicBezTo>
                      <a:pt x="6849" y="19487"/>
                      <a:pt x="6492" y="19727"/>
                      <a:pt x="6492" y="20022"/>
                    </a:cubicBezTo>
                    <a:cubicBezTo>
                      <a:pt x="6492" y="20317"/>
                      <a:pt x="6849" y="20557"/>
                      <a:pt x="7287" y="20557"/>
                    </a:cubicBezTo>
                    <a:lnTo>
                      <a:pt x="8282" y="20557"/>
                    </a:lnTo>
                    <a:cubicBezTo>
                      <a:pt x="8282" y="21132"/>
                      <a:pt x="8974" y="21600"/>
                      <a:pt x="9832" y="21600"/>
                    </a:cubicBezTo>
                    <a:lnTo>
                      <a:pt x="11768" y="21600"/>
                    </a:lnTo>
                    <a:cubicBezTo>
                      <a:pt x="12623" y="21600"/>
                      <a:pt x="13318" y="21134"/>
                      <a:pt x="13318" y="20557"/>
                    </a:cubicBezTo>
                    <a:lnTo>
                      <a:pt x="14313" y="20557"/>
                    </a:lnTo>
                    <a:cubicBezTo>
                      <a:pt x="14751" y="20557"/>
                      <a:pt x="15108" y="20317"/>
                      <a:pt x="15108" y="20022"/>
                    </a:cubicBezTo>
                    <a:cubicBezTo>
                      <a:pt x="15108" y="19727"/>
                      <a:pt x="14751" y="19487"/>
                      <a:pt x="14313" y="19487"/>
                    </a:cubicBezTo>
                    <a:cubicBezTo>
                      <a:pt x="14751" y="19487"/>
                      <a:pt x="15108" y="19247"/>
                      <a:pt x="15108" y="18952"/>
                    </a:cubicBezTo>
                    <a:cubicBezTo>
                      <a:pt x="15108" y="18657"/>
                      <a:pt x="14751" y="18417"/>
                      <a:pt x="14313" y="18417"/>
                    </a:cubicBezTo>
                    <a:cubicBezTo>
                      <a:pt x="14751" y="18417"/>
                      <a:pt x="15108" y="18177"/>
                      <a:pt x="15108" y="17882"/>
                    </a:cubicBezTo>
                    <a:cubicBezTo>
                      <a:pt x="15108" y="17661"/>
                      <a:pt x="14908" y="17472"/>
                      <a:pt x="14624" y="17391"/>
                    </a:cubicBezTo>
                    <a:cubicBezTo>
                      <a:pt x="15312" y="17235"/>
                      <a:pt x="15801" y="16849"/>
                      <a:pt x="15801" y="16395"/>
                    </a:cubicBezTo>
                    <a:cubicBezTo>
                      <a:pt x="15801" y="14944"/>
                      <a:pt x="16745" y="13558"/>
                      <a:pt x="18388" y="12464"/>
                    </a:cubicBezTo>
                    <a:cubicBezTo>
                      <a:pt x="20371" y="11145"/>
                      <a:pt x="21600" y="9310"/>
                      <a:pt x="21600" y="7283"/>
                    </a:cubicBezTo>
                    <a:cubicBezTo>
                      <a:pt x="21598" y="3260"/>
                      <a:pt x="16763" y="0"/>
                      <a:pt x="10799" y="0"/>
                    </a:cubicBezTo>
                    <a:close/>
                  </a:path>
                </a:pathLst>
              </a:custGeom>
              <a:solidFill>
                <a:srgbClr val="00A6C8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5" name="Shape">
                <a:extLst>
                  <a:ext uri="{FF2B5EF4-FFF2-40B4-BE49-F238E27FC236}">
                    <a16:creationId xmlns:a16="http://schemas.microsoft.com/office/drawing/2014/main" id="{74245582-B741-40A0-ADB1-CFE6C12AAB91}"/>
                  </a:ext>
                </a:extLst>
              </p:cNvPr>
              <p:cNvSpPr/>
              <p:nvPr/>
            </p:nvSpPr>
            <p:spPr>
              <a:xfrm>
                <a:off x="4851236" y="1937781"/>
                <a:ext cx="2511473" cy="3637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2" h="20662" extrusionOk="0">
                    <a:moveTo>
                      <a:pt x="10952" y="20503"/>
                    </a:moveTo>
                    <a:cubicBezTo>
                      <a:pt x="9681" y="20503"/>
                      <a:pt x="8111" y="20682"/>
                      <a:pt x="7667" y="19565"/>
                    </a:cubicBezTo>
                    <a:cubicBezTo>
                      <a:pt x="7659" y="19545"/>
                      <a:pt x="7611" y="19539"/>
                      <a:pt x="7590" y="19539"/>
                    </a:cubicBezTo>
                    <a:cubicBezTo>
                      <a:pt x="7224" y="19539"/>
                      <a:pt x="6836" y="19570"/>
                      <a:pt x="6514" y="19410"/>
                    </a:cubicBezTo>
                    <a:cubicBezTo>
                      <a:pt x="5983" y="19148"/>
                      <a:pt x="5974" y="18672"/>
                      <a:pt x="6323" y="18321"/>
                    </a:cubicBezTo>
                    <a:cubicBezTo>
                      <a:pt x="6323" y="18316"/>
                      <a:pt x="6325" y="18310"/>
                      <a:pt x="6325" y="18306"/>
                    </a:cubicBezTo>
                    <a:cubicBezTo>
                      <a:pt x="6009" y="17988"/>
                      <a:pt x="5998" y="17657"/>
                      <a:pt x="6323" y="17332"/>
                    </a:cubicBezTo>
                    <a:cubicBezTo>
                      <a:pt x="6323" y="17327"/>
                      <a:pt x="6325" y="17321"/>
                      <a:pt x="6325" y="17316"/>
                    </a:cubicBezTo>
                    <a:cubicBezTo>
                      <a:pt x="6048" y="17038"/>
                      <a:pt x="6005" y="16766"/>
                      <a:pt x="6217" y="16448"/>
                    </a:cubicBezTo>
                    <a:cubicBezTo>
                      <a:pt x="6223" y="16437"/>
                      <a:pt x="6221" y="16426"/>
                      <a:pt x="6206" y="16420"/>
                    </a:cubicBezTo>
                    <a:cubicBezTo>
                      <a:pt x="5297" y="15903"/>
                      <a:pt x="5546" y="15207"/>
                      <a:pt x="5316" y="14481"/>
                    </a:cubicBezTo>
                    <a:cubicBezTo>
                      <a:pt x="5109" y="13822"/>
                      <a:pt x="4689" y="13203"/>
                      <a:pt x="4130" y="12660"/>
                    </a:cubicBezTo>
                    <a:cubicBezTo>
                      <a:pt x="3489" y="12038"/>
                      <a:pt x="2664" y="11542"/>
                      <a:pt x="2060" y="10895"/>
                    </a:cubicBezTo>
                    <a:cubicBezTo>
                      <a:pt x="1497" y="10297"/>
                      <a:pt x="1075" y="9630"/>
                      <a:pt x="800" y="8936"/>
                    </a:cubicBezTo>
                    <a:cubicBezTo>
                      <a:pt x="-226" y="6331"/>
                      <a:pt x="978" y="3472"/>
                      <a:pt x="3853" y="1717"/>
                    </a:cubicBezTo>
                    <a:cubicBezTo>
                      <a:pt x="6940" y="-169"/>
                      <a:pt x="11450" y="-372"/>
                      <a:pt x="14883" y="1154"/>
                    </a:cubicBezTo>
                    <a:cubicBezTo>
                      <a:pt x="17947" y="2515"/>
                      <a:pt x="19746" y="5037"/>
                      <a:pt x="19484" y="7615"/>
                    </a:cubicBezTo>
                    <a:cubicBezTo>
                      <a:pt x="19306" y="9360"/>
                      <a:pt x="18215" y="10872"/>
                      <a:pt x="16540" y="12119"/>
                    </a:cubicBezTo>
                    <a:cubicBezTo>
                      <a:pt x="15784" y="12680"/>
                      <a:pt x="15171" y="13336"/>
                      <a:pt x="14816" y="14078"/>
                    </a:cubicBezTo>
                    <a:cubicBezTo>
                      <a:pt x="14442" y="14861"/>
                      <a:pt x="14747" y="15912"/>
                      <a:pt x="13773" y="16466"/>
                    </a:cubicBezTo>
                    <a:cubicBezTo>
                      <a:pt x="13762" y="16472"/>
                      <a:pt x="13710" y="16497"/>
                      <a:pt x="13723" y="16516"/>
                    </a:cubicBezTo>
                    <a:cubicBezTo>
                      <a:pt x="13926" y="16820"/>
                      <a:pt x="13896" y="17107"/>
                      <a:pt x="13621" y="17384"/>
                    </a:cubicBezTo>
                    <a:cubicBezTo>
                      <a:pt x="13621" y="17389"/>
                      <a:pt x="13619" y="17395"/>
                      <a:pt x="13619" y="17400"/>
                    </a:cubicBezTo>
                    <a:cubicBezTo>
                      <a:pt x="13935" y="17718"/>
                      <a:pt x="13946" y="18048"/>
                      <a:pt x="13621" y="18374"/>
                    </a:cubicBezTo>
                    <a:cubicBezTo>
                      <a:pt x="13621" y="18378"/>
                      <a:pt x="13619" y="18385"/>
                      <a:pt x="13619" y="18389"/>
                    </a:cubicBezTo>
                    <a:cubicBezTo>
                      <a:pt x="13853" y="18625"/>
                      <a:pt x="14007" y="18994"/>
                      <a:pt x="13729" y="19253"/>
                    </a:cubicBezTo>
                    <a:cubicBezTo>
                      <a:pt x="13448" y="19515"/>
                      <a:pt x="13041" y="19539"/>
                      <a:pt x="12636" y="19539"/>
                    </a:cubicBezTo>
                    <a:cubicBezTo>
                      <a:pt x="12550" y="19539"/>
                      <a:pt x="12311" y="19554"/>
                      <a:pt x="12281" y="19632"/>
                    </a:cubicBezTo>
                    <a:cubicBezTo>
                      <a:pt x="12099" y="20091"/>
                      <a:pt x="11688" y="20469"/>
                      <a:pt x="10908" y="20502"/>
                    </a:cubicBezTo>
                    <a:cubicBezTo>
                      <a:pt x="10785" y="20506"/>
                      <a:pt x="10434" y="20649"/>
                      <a:pt x="10722" y="20637"/>
                    </a:cubicBezTo>
                    <a:cubicBezTo>
                      <a:pt x="11658" y="20598"/>
                      <a:pt x="12448" y="20246"/>
                      <a:pt x="12712" y="19579"/>
                    </a:cubicBezTo>
                    <a:cubicBezTo>
                      <a:pt x="12593" y="19610"/>
                      <a:pt x="12474" y="19641"/>
                      <a:pt x="12357" y="19672"/>
                    </a:cubicBezTo>
                    <a:cubicBezTo>
                      <a:pt x="13021" y="19672"/>
                      <a:pt x="13784" y="19674"/>
                      <a:pt x="14162" y="19199"/>
                    </a:cubicBezTo>
                    <a:cubicBezTo>
                      <a:pt x="14292" y="19038"/>
                      <a:pt x="14340" y="18842"/>
                      <a:pt x="14292" y="18659"/>
                    </a:cubicBezTo>
                    <a:cubicBezTo>
                      <a:pt x="14273" y="18580"/>
                      <a:pt x="14175" y="18485"/>
                      <a:pt x="14162" y="18409"/>
                    </a:cubicBezTo>
                    <a:cubicBezTo>
                      <a:pt x="14130" y="18217"/>
                      <a:pt x="14223" y="18189"/>
                      <a:pt x="14264" y="18026"/>
                    </a:cubicBezTo>
                    <a:cubicBezTo>
                      <a:pt x="14307" y="17851"/>
                      <a:pt x="14286" y="17713"/>
                      <a:pt x="14243" y="17539"/>
                    </a:cubicBezTo>
                    <a:cubicBezTo>
                      <a:pt x="14195" y="17355"/>
                      <a:pt x="14195" y="17285"/>
                      <a:pt x="14240" y="17102"/>
                    </a:cubicBezTo>
                    <a:cubicBezTo>
                      <a:pt x="14266" y="16997"/>
                      <a:pt x="14310" y="16931"/>
                      <a:pt x="14310" y="16818"/>
                    </a:cubicBezTo>
                    <a:cubicBezTo>
                      <a:pt x="14310" y="16747"/>
                      <a:pt x="14232" y="16620"/>
                      <a:pt x="14243" y="16550"/>
                    </a:cubicBezTo>
                    <a:cubicBezTo>
                      <a:pt x="14288" y="16251"/>
                      <a:pt x="14258" y="16486"/>
                      <a:pt x="14455" y="16263"/>
                    </a:cubicBezTo>
                    <a:cubicBezTo>
                      <a:pt x="14569" y="16133"/>
                      <a:pt x="14712" y="16027"/>
                      <a:pt x="14795" y="15880"/>
                    </a:cubicBezTo>
                    <a:cubicBezTo>
                      <a:pt x="15087" y="15354"/>
                      <a:pt x="14944" y="14729"/>
                      <a:pt x="15180" y="14179"/>
                    </a:cubicBezTo>
                    <a:cubicBezTo>
                      <a:pt x="15682" y="12994"/>
                      <a:pt x="16873" y="12277"/>
                      <a:pt x="17893" y="11334"/>
                    </a:cubicBezTo>
                    <a:cubicBezTo>
                      <a:pt x="21374" y="8119"/>
                      <a:pt x="20220" y="3325"/>
                      <a:pt x="15466" y="1117"/>
                    </a:cubicBezTo>
                    <a:cubicBezTo>
                      <a:pt x="11240" y="-847"/>
                      <a:pt x="5390" y="-148"/>
                      <a:pt x="2218" y="2640"/>
                    </a:cubicBezTo>
                    <a:cubicBezTo>
                      <a:pt x="584" y="4076"/>
                      <a:pt x="-202" y="5935"/>
                      <a:pt x="45" y="7779"/>
                    </a:cubicBezTo>
                    <a:cubicBezTo>
                      <a:pt x="192" y="8891"/>
                      <a:pt x="716" y="9968"/>
                      <a:pt x="1562" y="10905"/>
                    </a:cubicBezTo>
                    <a:cubicBezTo>
                      <a:pt x="2435" y="11871"/>
                      <a:pt x="3753" y="12566"/>
                      <a:pt x="4437" y="13626"/>
                    </a:cubicBezTo>
                    <a:cubicBezTo>
                      <a:pt x="4792" y="14175"/>
                      <a:pt x="4989" y="14760"/>
                      <a:pt x="5033" y="15363"/>
                    </a:cubicBezTo>
                    <a:cubicBezTo>
                      <a:pt x="5052" y="15647"/>
                      <a:pt x="5074" y="15886"/>
                      <a:pt x="5293" y="16137"/>
                    </a:cubicBezTo>
                    <a:cubicBezTo>
                      <a:pt x="5516" y="16393"/>
                      <a:pt x="5669" y="16444"/>
                      <a:pt x="5658" y="16748"/>
                    </a:cubicBezTo>
                    <a:cubicBezTo>
                      <a:pt x="5650" y="16978"/>
                      <a:pt x="5786" y="17175"/>
                      <a:pt x="5788" y="17389"/>
                    </a:cubicBezTo>
                    <a:cubicBezTo>
                      <a:pt x="5790" y="17617"/>
                      <a:pt x="5593" y="17786"/>
                      <a:pt x="5656" y="18030"/>
                    </a:cubicBezTo>
                    <a:cubicBezTo>
                      <a:pt x="5689" y="18160"/>
                      <a:pt x="5786" y="18245"/>
                      <a:pt x="5788" y="18378"/>
                    </a:cubicBezTo>
                    <a:cubicBezTo>
                      <a:pt x="5788" y="18515"/>
                      <a:pt x="5689" y="18608"/>
                      <a:pt x="5656" y="18743"/>
                    </a:cubicBezTo>
                    <a:cubicBezTo>
                      <a:pt x="5602" y="18968"/>
                      <a:pt x="5689" y="19197"/>
                      <a:pt x="5890" y="19373"/>
                    </a:cubicBezTo>
                    <a:cubicBezTo>
                      <a:pt x="6249" y="19686"/>
                      <a:pt x="6598" y="19574"/>
                      <a:pt x="7048" y="19670"/>
                    </a:cubicBezTo>
                    <a:cubicBezTo>
                      <a:pt x="7354" y="19736"/>
                      <a:pt x="7098" y="19615"/>
                      <a:pt x="7289" y="19779"/>
                    </a:cubicBezTo>
                    <a:cubicBezTo>
                      <a:pt x="7403" y="19878"/>
                      <a:pt x="7449" y="20032"/>
                      <a:pt x="7566" y="20139"/>
                    </a:cubicBezTo>
                    <a:cubicBezTo>
                      <a:pt x="7728" y="20288"/>
                      <a:pt x="7932" y="20409"/>
                      <a:pt x="8168" y="20494"/>
                    </a:cubicBezTo>
                    <a:cubicBezTo>
                      <a:pt x="8889" y="20753"/>
                      <a:pt x="9897" y="20635"/>
                      <a:pt x="10677" y="20635"/>
                    </a:cubicBezTo>
                    <a:cubicBezTo>
                      <a:pt x="10772" y="20638"/>
                      <a:pt x="11168" y="20503"/>
                      <a:pt x="10952" y="2050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6" name="Shape">
                <a:extLst>
                  <a:ext uri="{FF2B5EF4-FFF2-40B4-BE49-F238E27FC236}">
                    <a16:creationId xmlns:a16="http://schemas.microsoft.com/office/drawing/2014/main" id="{DFA90B38-E5CD-428E-BD1A-8DBABA647668}"/>
                  </a:ext>
                </a:extLst>
              </p:cNvPr>
              <p:cNvSpPr/>
              <p:nvPr/>
            </p:nvSpPr>
            <p:spPr>
              <a:xfrm>
                <a:off x="5370055" y="3030032"/>
                <a:ext cx="1391289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53" y="2661"/>
                      <a:pt x="18433" y="2689"/>
                    </a:cubicBezTo>
                    <a:close/>
                    <a:moveTo>
                      <a:pt x="1993" y="5149"/>
                    </a:moveTo>
                    <a:cubicBezTo>
                      <a:pt x="1894" y="5000"/>
                      <a:pt x="1753" y="4758"/>
                      <a:pt x="1753" y="4600"/>
                    </a:cubicBezTo>
                    <a:cubicBezTo>
                      <a:pt x="1757" y="4236"/>
                      <a:pt x="1604" y="4423"/>
                      <a:pt x="2092" y="4249"/>
                    </a:cubicBezTo>
                    <a:cubicBezTo>
                      <a:pt x="2655" y="4047"/>
                      <a:pt x="3420" y="4485"/>
                      <a:pt x="3866" y="4746"/>
                    </a:cubicBezTo>
                    <a:cubicBezTo>
                      <a:pt x="4635" y="5199"/>
                      <a:pt x="5152" y="5817"/>
                      <a:pt x="5524" y="6482"/>
                    </a:cubicBezTo>
                    <a:cubicBezTo>
                      <a:pt x="4052" y="6532"/>
                      <a:pt x="2684" y="6199"/>
                      <a:pt x="1993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7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4328978E-5A57-48F5-BCF5-FF6D14D5D4FB}"/>
                  </a:ext>
                </a:extLst>
              </p:cNvPr>
              <p:cNvSpPr/>
              <p:nvPr/>
            </p:nvSpPr>
            <p:spPr>
              <a:xfrm>
                <a:off x="5342751" y="3030032"/>
                <a:ext cx="1391287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49" y="2661"/>
                      <a:pt x="18433" y="2689"/>
                    </a:cubicBezTo>
                    <a:close/>
                    <a:moveTo>
                      <a:pt x="1989" y="5149"/>
                    </a:moveTo>
                    <a:cubicBezTo>
                      <a:pt x="1890" y="5000"/>
                      <a:pt x="1749" y="4758"/>
                      <a:pt x="1749" y="4600"/>
                    </a:cubicBezTo>
                    <a:cubicBezTo>
                      <a:pt x="1753" y="4236"/>
                      <a:pt x="1600" y="4423"/>
                      <a:pt x="2088" y="4249"/>
                    </a:cubicBezTo>
                    <a:cubicBezTo>
                      <a:pt x="2651" y="4047"/>
                      <a:pt x="3415" y="4485"/>
                      <a:pt x="3862" y="4746"/>
                    </a:cubicBezTo>
                    <a:cubicBezTo>
                      <a:pt x="4631" y="5199"/>
                      <a:pt x="5148" y="5817"/>
                      <a:pt x="5520" y="6482"/>
                    </a:cubicBezTo>
                    <a:cubicBezTo>
                      <a:pt x="4048" y="6532"/>
                      <a:pt x="2684" y="6199"/>
                      <a:pt x="1989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3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8AADF27C-A617-487E-89AA-1F3090173F2B}"/>
                  </a:ext>
                </a:extLst>
              </p:cNvPr>
              <p:cNvSpPr/>
              <p:nvPr/>
            </p:nvSpPr>
            <p:spPr>
              <a:xfrm>
                <a:off x="5615814" y="4804942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F6A1C5CD-D5FC-4FA0-9644-6EB4C6270651}"/>
                  </a:ext>
                </a:extLst>
              </p:cNvPr>
              <p:cNvSpPr/>
              <p:nvPr/>
            </p:nvSpPr>
            <p:spPr>
              <a:xfrm>
                <a:off x="5615814" y="4996086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FB84BB31-D7AB-466F-B4E7-3A827B01B530}"/>
                  </a:ext>
                </a:extLst>
              </p:cNvPr>
              <p:cNvSpPr/>
              <p:nvPr/>
            </p:nvSpPr>
            <p:spPr>
              <a:xfrm>
                <a:off x="5615814" y="5159924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3E4FA2FD-C049-4BAD-860A-09D78002B0DB}"/>
                  </a:ext>
                </a:extLst>
              </p:cNvPr>
              <p:cNvSpPr/>
              <p:nvPr/>
            </p:nvSpPr>
            <p:spPr>
              <a:xfrm>
                <a:off x="5834263" y="5351068"/>
                <a:ext cx="551592" cy="1698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9" h="21600" extrusionOk="0">
                    <a:moveTo>
                      <a:pt x="14952" y="21600"/>
                    </a:moveTo>
                    <a:lnTo>
                      <a:pt x="6648" y="21600"/>
                    </a:lnTo>
                    <a:cubicBezTo>
                      <a:pt x="2982" y="21600"/>
                      <a:pt x="0" y="11946"/>
                      <a:pt x="0" y="0"/>
                    </a:cubicBezTo>
                    <a:lnTo>
                      <a:pt x="0" y="0"/>
                    </a:lnTo>
                    <a:lnTo>
                      <a:pt x="21589" y="0"/>
                    </a:lnTo>
                    <a:lnTo>
                      <a:pt x="21589" y="0"/>
                    </a:lnTo>
                    <a:cubicBezTo>
                      <a:pt x="21600" y="11911"/>
                      <a:pt x="18629" y="21600"/>
                      <a:pt x="14952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29B233E-2EBA-49D3-BBB6-D19AA9ED3609}"/>
                </a:ext>
              </a:extLst>
            </p:cNvPr>
            <p:cNvSpPr/>
            <p:nvPr/>
          </p:nvSpPr>
          <p:spPr>
            <a:xfrm>
              <a:off x="5370055" y="1364349"/>
              <a:ext cx="262676" cy="50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9" h="18569" extrusionOk="0">
                  <a:moveTo>
                    <a:pt x="19027" y="15183"/>
                  </a:moveTo>
                  <a:cubicBezTo>
                    <a:pt x="15487" y="10843"/>
                    <a:pt x="13207" y="6274"/>
                    <a:pt x="12127" y="1387"/>
                  </a:cubicBezTo>
                  <a:cubicBezTo>
                    <a:pt x="11507" y="-1440"/>
                    <a:pt x="-653" y="441"/>
                    <a:pt x="27" y="3557"/>
                  </a:cubicBezTo>
                  <a:cubicBezTo>
                    <a:pt x="1107" y="8444"/>
                    <a:pt x="3387" y="13023"/>
                    <a:pt x="6927" y="17353"/>
                  </a:cubicBezTo>
                  <a:cubicBezTo>
                    <a:pt x="9227" y="20160"/>
                    <a:pt x="20947" y="17542"/>
                    <a:pt x="19027" y="15183"/>
                  </a:cubicBezTo>
                  <a:lnTo>
                    <a:pt x="19027" y="15183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00F9690-951A-4889-A364-23A19410006C}"/>
                </a:ext>
              </a:extLst>
            </p:cNvPr>
            <p:cNvSpPr/>
            <p:nvPr/>
          </p:nvSpPr>
          <p:spPr>
            <a:xfrm>
              <a:off x="4468949" y="1883167"/>
              <a:ext cx="393398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17591" y="12647"/>
                  </a:moveTo>
                  <a:cubicBezTo>
                    <a:pt x="13223" y="9233"/>
                    <a:pt x="9435" y="5293"/>
                    <a:pt x="6166" y="773"/>
                  </a:cubicBezTo>
                  <a:cubicBezTo>
                    <a:pt x="4272" y="-1846"/>
                    <a:pt x="-1636" y="2792"/>
                    <a:pt x="434" y="5669"/>
                  </a:cubicBezTo>
                  <a:cubicBezTo>
                    <a:pt x="3704" y="10189"/>
                    <a:pt x="7491" y="14118"/>
                    <a:pt x="11859" y="17543"/>
                  </a:cubicBezTo>
                  <a:cubicBezTo>
                    <a:pt x="14687" y="19754"/>
                    <a:pt x="19964" y="14504"/>
                    <a:pt x="17591" y="12647"/>
                  </a:cubicBezTo>
                  <a:lnTo>
                    <a:pt x="17591" y="1264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A7D1F52F-9AED-4E58-A666-5DDAAEE609BF}"/>
                </a:ext>
              </a:extLst>
            </p:cNvPr>
            <p:cNvSpPr/>
            <p:nvPr/>
          </p:nvSpPr>
          <p:spPr>
            <a:xfrm>
              <a:off x="4113965" y="2866196"/>
              <a:ext cx="503255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870" extrusionOk="0">
                  <a:moveTo>
                    <a:pt x="17553" y="4721"/>
                  </a:moveTo>
                  <a:cubicBezTo>
                    <a:pt x="12535" y="4792"/>
                    <a:pt x="7516" y="3261"/>
                    <a:pt x="2445" y="152"/>
                  </a:cubicBezTo>
                  <a:cubicBezTo>
                    <a:pt x="-491" y="-1662"/>
                    <a:pt x="-1036" y="13295"/>
                    <a:pt x="2210" y="15298"/>
                  </a:cubicBezTo>
                  <a:cubicBezTo>
                    <a:pt x="7292" y="18407"/>
                    <a:pt x="12300" y="19938"/>
                    <a:pt x="17318" y="19867"/>
                  </a:cubicBezTo>
                  <a:cubicBezTo>
                    <a:pt x="20564" y="19820"/>
                    <a:pt x="20286" y="4698"/>
                    <a:pt x="17553" y="4721"/>
                  </a:cubicBezTo>
                  <a:lnTo>
                    <a:pt x="17553" y="472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C5A0023-0E25-404E-9C00-E238110BEA9E}"/>
                </a:ext>
              </a:extLst>
            </p:cNvPr>
            <p:cNvSpPr/>
            <p:nvPr/>
          </p:nvSpPr>
          <p:spPr>
            <a:xfrm>
              <a:off x="7336112" y="1883167"/>
              <a:ext cx="393419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598" y="12647"/>
                  </a:moveTo>
                  <a:cubicBezTo>
                    <a:pt x="4966" y="9233"/>
                    <a:pt x="8754" y="5293"/>
                    <a:pt x="12023" y="773"/>
                  </a:cubicBezTo>
                  <a:cubicBezTo>
                    <a:pt x="13917" y="-1846"/>
                    <a:pt x="19825" y="2792"/>
                    <a:pt x="17755" y="5669"/>
                  </a:cubicBezTo>
                  <a:cubicBezTo>
                    <a:pt x="14485" y="10189"/>
                    <a:pt x="10698" y="14118"/>
                    <a:pt x="6330" y="17543"/>
                  </a:cubicBezTo>
                  <a:cubicBezTo>
                    <a:pt x="3489" y="19754"/>
                    <a:pt x="-1775" y="14504"/>
                    <a:pt x="598" y="12647"/>
                  </a:cubicBezTo>
                  <a:lnTo>
                    <a:pt x="598" y="1264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E38F7081-7944-4FE4-90DB-E0E9BD2B7BE5}"/>
                </a:ext>
              </a:extLst>
            </p:cNvPr>
            <p:cNvSpPr/>
            <p:nvPr/>
          </p:nvSpPr>
          <p:spPr>
            <a:xfrm>
              <a:off x="6435002" y="1309736"/>
              <a:ext cx="268591" cy="50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23" h="18528" extrusionOk="0">
                  <a:moveTo>
                    <a:pt x="228" y="15081"/>
                  </a:moveTo>
                  <a:cubicBezTo>
                    <a:pt x="3805" y="10775"/>
                    <a:pt x="6196" y="6230"/>
                    <a:pt x="7402" y="1357"/>
                  </a:cubicBezTo>
                  <a:cubicBezTo>
                    <a:pt x="8102" y="-1467"/>
                    <a:pt x="19864" y="522"/>
                    <a:pt x="19086" y="3625"/>
                  </a:cubicBezTo>
                  <a:cubicBezTo>
                    <a:pt x="17881" y="8498"/>
                    <a:pt x="15490" y="13052"/>
                    <a:pt x="11912" y="17349"/>
                  </a:cubicBezTo>
                  <a:cubicBezTo>
                    <a:pt x="9579" y="20133"/>
                    <a:pt x="-1736" y="17418"/>
                    <a:pt x="228" y="15081"/>
                  </a:cubicBezTo>
                  <a:lnTo>
                    <a:pt x="228" y="1508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038DCDD-D9E2-48FF-B8C6-1B5CF551F48A}"/>
                </a:ext>
              </a:extLst>
            </p:cNvPr>
            <p:cNvSpPr/>
            <p:nvPr/>
          </p:nvSpPr>
          <p:spPr>
            <a:xfrm>
              <a:off x="7581867" y="2866196"/>
              <a:ext cx="503154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4" h="19870" extrusionOk="0">
                  <a:moveTo>
                    <a:pt x="2121" y="4721"/>
                  </a:moveTo>
                  <a:cubicBezTo>
                    <a:pt x="7139" y="4792"/>
                    <a:pt x="12158" y="3261"/>
                    <a:pt x="17229" y="152"/>
                  </a:cubicBezTo>
                  <a:cubicBezTo>
                    <a:pt x="20165" y="-1662"/>
                    <a:pt x="20710" y="13295"/>
                    <a:pt x="17464" y="15298"/>
                  </a:cubicBezTo>
                  <a:cubicBezTo>
                    <a:pt x="12382" y="18407"/>
                    <a:pt x="7374" y="19938"/>
                    <a:pt x="2356" y="19867"/>
                  </a:cubicBezTo>
                  <a:cubicBezTo>
                    <a:pt x="-890" y="19820"/>
                    <a:pt x="-602" y="4698"/>
                    <a:pt x="2121" y="4721"/>
                  </a:cubicBezTo>
                  <a:lnTo>
                    <a:pt x="2121" y="472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86CD4E8-9F82-449F-93DC-86EB6A4F01A2}"/>
              </a:ext>
            </a:extLst>
          </p:cNvPr>
          <p:cNvGrpSpPr/>
          <p:nvPr/>
        </p:nvGrpSpPr>
        <p:grpSpPr>
          <a:xfrm>
            <a:off x="511216" y="1431059"/>
            <a:ext cx="249215" cy="402578"/>
            <a:chOff x="-3124333" y="3548212"/>
            <a:chExt cx="1702990" cy="2750988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A5FAAD1-E270-4681-9184-79F13DCC70E0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DB6DE6B-A2CF-424C-82BC-03A37A0EB70A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46A3197-CDA7-44C0-B7AA-672B597D0DA4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2F01BA2-9B0A-4630-9D31-171F43C6AD85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27E3807-053D-4783-A755-F6879A152D7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A1BB8E2-2281-40D4-AED8-31F7D2433937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0E1F437-B30A-480E-8018-DB4FDC09648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863F450-F407-4B89-AA70-F61173C5CA9F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5418716-BF97-4217-A62B-82BFEF5A0084}"/>
              </a:ext>
            </a:extLst>
          </p:cNvPr>
          <p:cNvGrpSpPr/>
          <p:nvPr/>
        </p:nvGrpSpPr>
        <p:grpSpPr>
          <a:xfrm>
            <a:off x="249702" y="2966532"/>
            <a:ext cx="1925752" cy="1391758"/>
            <a:chOff x="249702" y="3025361"/>
            <a:chExt cx="1925752" cy="1391758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312C21F-B49E-42B3-899E-28DEAB219769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079E43A-6C65-4243-B8B6-596C949CC052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F1069E4-B50F-43B4-B098-F21E63836157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DE1985E-8CF5-49EE-8EA3-EB5F285E1753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69B0418-F884-4DD7-9485-4CBE1F2418A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AEE3294-0DCB-4925-98CB-636C1003CDDE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AA77D72-9CDC-4146-BDF6-129A03FA5AC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8E0C62-C509-4304-A0DE-57D0A52732E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5C69446-5275-4A2D-B70C-02B133DA400D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C8E0580-8DD4-4AD9-9EE6-1306DD31E6E8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CD87069-E1DF-4747-9E45-891DBC6CDC36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1DA614F-4116-487B-B69F-0A3FF84753F2}"/>
              </a:ext>
            </a:extLst>
          </p:cNvPr>
          <p:cNvGrpSpPr/>
          <p:nvPr/>
        </p:nvGrpSpPr>
        <p:grpSpPr>
          <a:xfrm>
            <a:off x="8369221" y="1439637"/>
            <a:ext cx="249215" cy="402578"/>
            <a:chOff x="-3124333" y="3548212"/>
            <a:chExt cx="1702990" cy="2750988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3041F04-82E6-4E51-B1BA-CC14920361AA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BA4CD1D-3BEB-42A8-A23F-47391FB082CD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25CFCF5-5D7E-44CF-B4CC-5DFEBD3A33F8}"/>
              </a:ext>
            </a:extLst>
          </p:cNvPr>
          <p:cNvGrpSpPr/>
          <p:nvPr/>
        </p:nvGrpSpPr>
        <p:grpSpPr>
          <a:xfrm>
            <a:off x="8650930" y="2970530"/>
            <a:ext cx="249215" cy="402578"/>
            <a:chOff x="-3124333" y="3548212"/>
            <a:chExt cx="1702990" cy="2750988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2ABF657-FBE0-467E-8D05-580017314DB2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1AD56B9-8C3A-4624-8BFF-1955A505392E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381F9C-231B-48FC-9F95-FD9608EC15CE}"/>
              </a:ext>
            </a:extLst>
          </p:cNvPr>
          <p:cNvGrpSpPr/>
          <p:nvPr/>
        </p:nvGrpSpPr>
        <p:grpSpPr>
          <a:xfrm>
            <a:off x="8369221" y="4608455"/>
            <a:ext cx="249215" cy="402578"/>
            <a:chOff x="-3124333" y="3548212"/>
            <a:chExt cx="1702990" cy="2750988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D5A4DF-B60A-42AB-A19F-00301CE3DA96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F52A2E9-46AE-485F-97C1-1810EFC0D151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030FA09-5296-4A06-9F2E-EEC2C7F39018}"/>
              </a:ext>
            </a:extLst>
          </p:cNvPr>
          <p:cNvGrpSpPr/>
          <p:nvPr/>
        </p:nvGrpSpPr>
        <p:grpSpPr>
          <a:xfrm>
            <a:off x="268786" y="2969996"/>
            <a:ext cx="249215" cy="402578"/>
            <a:chOff x="-3124333" y="3548212"/>
            <a:chExt cx="1702990" cy="2750988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1561DA9-4E60-4446-87A5-C03ACFB4A699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0DEAB76-DACE-4F43-8090-9D1E835ADC19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9A9C531-9A7F-4A88-B708-D6F947985E07}"/>
              </a:ext>
            </a:extLst>
          </p:cNvPr>
          <p:cNvGrpSpPr/>
          <p:nvPr/>
        </p:nvGrpSpPr>
        <p:grpSpPr>
          <a:xfrm>
            <a:off x="511216" y="4608455"/>
            <a:ext cx="249215" cy="402578"/>
            <a:chOff x="-3124333" y="3548212"/>
            <a:chExt cx="1702990" cy="2750988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7704C11-541A-4AE3-AFCE-695557A345A8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AB82A84-820F-454B-9464-8E2762D20AF3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8164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Ideas Bulb – Slide Template</vt:lpstr>
      <vt:lpstr>Ideas Bulb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Bulb</dc:title>
  <dc:creator>PresentationGO.com</dc:creator>
  <dc:description>© Copyright PresentationGO.com</dc:description>
  <dcterms:created xsi:type="dcterms:W3CDTF">2014-11-26T05:14:11Z</dcterms:created>
  <dcterms:modified xsi:type="dcterms:W3CDTF">2019-08-07T18:12:38Z</dcterms:modified>
  <cp:category>Graphics &amp; Metaphors</cp:category>
</cp:coreProperties>
</file>