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74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059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6B69BFE7-4D80-4D76-8B4D-442E7057A096}"/>
              </a:ext>
            </a:extLst>
          </p:cNvPr>
          <p:cNvGrpSpPr/>
          <p:nvPr/>
        </p:nvGrpSpPr>
        <p:grpSpPr>
          <a:xfrm>
            <a:off x="2483555" y="1242150"/>
            <a:ext cx="7224890" cy="5211492"/>
            <a:chOff x="2483555" y="1242150"/>
            <a:chExt cx="7224890" cy="5211492"/>
          </a:xfrm>
        </p:grpSpPr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97F13A99-1236-43D8-9DBD-1B2CD88C69E7}"/>
                </a:ext>
              </a:extLst>
            </p:cNvPr>
            <p:cNvSpPr/>
            <p:nvPr/>
          </p:nvSpPr>
          <p:spPr>
            <a:xfrm>
              <a:off x="5384481" y="2590116"/>
              <a:ext cx="1386860" cy="2346261"/>
            </a:xfrm>
            <a:custGeom>
              <a:avLst/>
              <a:gdLst>
                <a:gd name="connsiteX0" fmla="*/ 492439 w 1534053"/>
                <a:gd name="connsiteY0" fmla="*/ 229417 h 2595280"/>
                <a:gd name="connsiteX1" fmla="*/ 489088 w 1534053"/>
                <a:gd name="connsiteY1" fmla="*/ 232937 h 2595280"/>
                <a:gd name="connsiteX2" fmla="*/ 487819 w 1534053"/>
                <a:gd name="connsiteY2" fmla="*/ 234081 h 2595280"/>
                <a:gd name="connsiteX3" fmla="*/ 784309 w 1534053"/>
                <a:gd name="connsiteY3" fmla="*/ 0 h 2595280"/>
                <a:gd name="connsiteX4" fmla="*/ 803694 w 1534053"/>
                <a:gd name="connsiteY4" fmla="*/ 12478 h 2595280"/>
                <a:gd name="connsiteX5" fmla="*/ 1038184 w 1534053"/>
                <a:gd name="connsiteY5" fmla="*/ 206523 h 2595280"/>
                <a:gd name="connsiteX6" fmla="*/ 1047622 w 1534053"/>
                <a:gd name="connsiteY6" fmla="*/ 215628 h 2595280"/>
                <a:gd name="connsiteX7" fmla="*/ 1248554 w 1534053"/>
                <a:gd name="connsiteY7" fmla="*/ 442047 h 2595280"/>
                <a:gd name="connsiteX8" fmla="*/ 1334757 w 1534053"/>
                <a:gd name="connsiteY8" fmla="*/ 566892 h 2595280"/>
                <a:gd name="connsiteX9" fmla="*/ 1459133 w 1534053"/>
                <a:gd name="connsiteY9" fmla="*/ 1712545 h 2595280"/>
                <a:gd name="connsiteX10" fmla="*/ 770076 w 1534053"/>
                <a:gd name="connsiteY10" fmla="*/ 2585446 h 2595280"/>
                <a:gd name="connsiteX11" fmla="*/ 753767 w 1534053"/>
                <a:gd name="connsiteY11" fmla="*/ 2595280 h 2595280"/>
                <a:gd name="connsiteX12" fmla="*/ 634040 w 1534053"/>
                <a:gd name="connsiteY12" fmla="*/ 2506771 h 2595280"/>
                <a:gd name="connsiteX13" fmla="*/ 76289 w 1534053"/>
                <a:gd name="connsiteY13" fmla="*/ 1730960 h 2595280"/>
                <a:gd name="connsiteX14" fmla="*/ 200798 w 1534053"/>
                <a:gd name="connsiteY14" fmla="*/ 585286 h 2595280"/>
                <a:gd name="connsiteX15" fmla="*/ 286883 w 1534053"/>
                <a:gd name="connsiteY15" fmla="*/ 460377 h 2595280"/>
                <a:gd name="connsiteX16" fmla="*/ 382496 w 1534053"/>
                <a:gd name="connsiteY16" fmla="*/ 344897 h 2595280"/>
                <a:gd name="connsiteX17" fmla="*/ 489088 w 1534053"/>
                <a:gd name="connsiteY17" fmla="*/ 232937 h 2595280"/>
                <a:gd name="connsiteX18" fmla="*/ 603169 w 1534053"/>
                <a:gd name="connsiteY18" fmla="*/ 130058 h 2595280"/>
                <a:gd name="connsiteX19" fmla="*/ 722140 w 1534053"/>
                <a:gd name="connsiteY19" fmla="*/ 40026 h 2595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534053" h="2595280">
                  <a:moveTo>
                    <a:pt x="492439" y="229417"/>
                  </a:moveTo>
                  <a:lnTo>
                    <a:pt x="489088" y="232937"/>
                  </a:lnTo>
                  <a:lnTo>
                    <a:pt x="487819" y="234081"/>
                  </a:lnTo>
                  <a:close/>
                  <a:moveTo>
                    <a:pt x="784309" y="0"/>
                  </a:moveTo>
                  <a:lnTo>
                    <a:pt x="803694" y="12478"/>
                  </a:lnTo>
                  <a:cubicBezTo>
                    <a:pt x="880250" y="67919"/>
                    <a:pt x="961629" y="132466"/>
                    <a:pt x="1038184" y="206523"/>
                  </a:cubicBezTo>
                  <a:lnTo>
                    <a:pt x="1047622" y="215628"/>
                  </a:lnTo>
                  <a:cubicBezTo>
                    <a:pt x="1124178" y="289685"/>
                    <a:pt x="1191085" y="363539"/>
                    <a:pt x="1248554" y="442047"/>
                  </a:cubicBezTo>
                  <a:cubicBezTo>
                    <a:pt x="1282112" y="483730"/>
                    <a:pt x="1310847" y="525210"/>
                    <a:pt x="1334757" y="566892"/>
                  </a:cubicBezTo>
                  <a:cubicBezTo>
                    <a:pt x="1545127" y="922607"/>
                    <a:pt x="1592947" y="1329110"/>
                    <a:pt x="1459133" y="1712545"/>
                  </a:cubicBezTo>
                  <a:cubicBezTo>
                    <a:pt x="1341862" y="2052124"/>
                    <a:pt x="1085527" y="2374042"/>
                    <a:pt x="770076" y="2585446"/>
                  </a:cubicBezTo>
                  <a:lnTo>
                    <a:pt x="753767" y="2595280"/>
                  </a:lnTo>
                  <a:lnTo>
                    <a:pt x="634040" y="2506771"/>
                  </a:lnTo>
                  <a:cubicBezTo>
                    <a:pt x="379504" y="2300122"/>
                    <a:pt x="176757" y="2022043"/>
                    <a:pt x="76289" y="1730960"/>
                  </a:cubicBezTo>
                  <a:cubicBezTo>
                    <a:pt x="-57669" y="1342850"/>
                    <a:pt x="-14626" y="940952"/>
                    <a:pt x="200798" y="585286"/>
                  </a:cubicBezTo>
                  <a:cubicBezTo>
                    <a:pt x="229353" y="543514"/>
                    <a:pt x="258118" y="501946"/>
                    <a:pt x="286883" y="460377"/>
                  </a:cubicBezTo>
                  <a:cubicBezTo>
                    <a:pt x="315544" y="421140"/>
                    <a:pt x="347826" y="383019"/>
                    <a:pt x="382496" y="344897"/>
                  </a:cubicBezTo>
                  <a:lnTo>
                    <a:pt x="489088" y="232937"/>
                  </a:lnTo>
                  <a:lnTo>
                    <a:pt x="603169" y="130058"/>
                  </a:lnTo>
                  <a:cubicBezTo>
                    <a:pt x="642039" y="97715"/>
                    <a:pt x="681512" y="67705"/>
                    <a:pt x="722140" y="4002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FBD45105-2F3F-4997-9185-B22AD06055AF}"/>
                </a:ext>
              </a:extLst>
            </p:cNvPr>
            <p:cNvSpPr/>
            <p:nvPr/>
          </p:nvSpPr>
          <p:spPr>
            <a:xfrm>
              <a:off x="2483555" y="2113062"/>
              <a:ext cx="4468099" cy="4310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03" extrusionOk="0">
                  <a:moveTo>
                    <a:pt x="4242" y="21303"/>
                  </a:moveTo>
                  <a:lnTo>
                    <a:pt x="0" y="17056"/>
                  </a:lnTo>
                  <a:lnTo>
                    <a:pt x="182" y="16896"/>
                  </a:lnTo>
                  <a:cubicBezTo>
                    <a:pt x="205" y="16873"/>
                    <a:pt x="2372" y="14910"/>
                    <a:pt x="3216" y="13859"/>
                  </a:cubicBezTo>
                  <a:cubicBezTo>
                    <a:pt x="3969" y="12900"/>
                    <a:pt x="4493" y="11690"/>
                    <a:pt x="4767" y="10092"/>
                  </a:cubicBezTo>
                  <a:cubicBezTo>
                    <a:pt x="4858" y="9567"/>
                    <a:pt x="4904" y="9019"/>
                    <a:pt x="4950" y="8494"/>
                  </a:cubicBezTo>
                  <a:cubicBezTo>
                    <a:pt x="5064" y="7215"/>
                    <a:pt x="5200" y="5891"/>
                    <a:pt x="5930" y="4566"/>
                  </a:cubicBezTo>
                  <a:cubicBezTo>
                    <a:pt x="6980" y="2671"/>
                    <a:pt x="8895" y="1073"/>
                    <a:pt x="10925" y="388"/>
                  </a:cubicBezTo>
                  <a:cubicBezTo>
                    <a:pt x="12955" y="-297"/>
                    <a:pt x="15099" y="-69"/>
                    <a:pt x="16970" y="1027"/>
                  </a:cubicBezTo>
                  <a:cubicBezTo>
                    <a:pt x="17198" y="1164"/>
                    <a:pt x="17403" y="1301"/>
                    <a:pt x="17608" y="1461"/>
                  </a:cubicBezTo>
                  <a:cubicBezTo>
                    <a:pt x="17951" y="1712"/>
                    <a:pt x="18293" y="1986"/>
                    <a:pt x="18612" y="2306"/>
                  </a:cubicBezTo>
                  <a:lnTo>
                    <a:pt x="18612" y="2306"/>
                  </a:lnTo>
                  <a:lnTo>
                    <a:pt x="18817" y="2511"/>
                  </a:lnTo>
                  <a:cubicBezTo>
                    <a:pt x="18817" y="2511"/>
                    <a:pt x="18817" y="2511"/>
                    <a:pt x="18840" y="2534"/>
                  </a:cubicBezTo>
                  <a:lnTo>
                    <a:pt x="19000" y="2694"/>
                  </a:lnTo>
                  <a:lnTo>
                    <a:pt x="19000" y="2694"/>
                  </a:lnTo>
                  <a:cubicBezTo>
                    <a:pt x="19319" y="3014"/>
                    <a:pt x="19593" y="3356"/>
                    <a:pt x="19844" y="3699"/>
                  </a:cubicBezTo>
                  <a:cubicBezTo>
                    <a:pt x="20003" y="3904"/>
                    <a:pt x="20140" y="4133"/>
                    <a:pt x="20277" y="4338"/>
                  </a:cubicBezTo>
                  <a:cubicBezTo>
                    <a:pt x="21372" y="6210"/>
                    <a:pt x="21600" y="8357"/>
                    <a:pt x="20916" y="10389"/>
                  </a:cubicBezTo>
                  <a:lnTo>
                    <a:pt x="20688" y="10320"/>
                  </a:lnTo>
                  <a:lnTo>
                    <a:pt x="20916" y="10389"/>
                  </a:lnTo>
                  <a:cubicBezTo>
                    <a:pt x="20231" y="12398"/>
                    <a:pt x="18635" y="14316"/>
                    <a:pt x="16742" y="15389"/>
                  </a:cubicBezTo>
                  <a:cubicBezTo>
                    <a:pt x="15442" y="16120"/>
                    <a:pt x="14096" y="16234"/>
                    <a:pt x="12819" y="16371"/>
                  </a:cubicBezTo>
                  <a:cubicBezTo>
                    <a:pt x="12294" y="16417"/>
                    <a:pt x="11747" y="16462"/>
                    <a:pt x="11222" y="16554"/>
                  </a:cubicBezTo>
                  <a:cubicBezTo>
                    <a:pt x="9648" y="16828"/>
                    <a:pt x="8417" y="17330"/>
                    <a:pt x="7459" y="18106"/>
                  </a:cubicBezTo>
                  <a:cubicBezTo>
                    <a:pt x="6409" y="18951"/>
                    <a:pt x="4448" y="21120"/>
                    <a:pt x="4425" y="21143"/>
                  </a:cubicBezTo>
                  <a:lnTo>
                    <a:pt x="4242" y="21303"/>
                  </a:lnTo>
                  <a:close/>
                  <a:moveTo>
                    <a:pt x="684" y="17056"/>
                  </a:moveTo>
                  <a:lnTo>
                    <a:pt x="4242" y="20618"/>
                  </a:lnTo>
                  <a:cubicBezTo>
                    <a:pt x="4744" y="20070"/>
                    <a:pt x="6272" y="18426"/>
                    <a:pt x="7162" y="17695"/>
                  </a:cubicBezTo>
                  <a:cubicBezTo>
                    <a:pt x="8166" y="16873"/>
                    <a:pt x="9466" y="16348"/>
                    <a:pt x="11131" y="16051"/>
                  </a:cubicBezTo>
                  <a:cubicBezTo>
                    <a:pt x="11678" y="15960"/>
                    <a:pt x="12226" y="15914"/>
                    <a:pt x="12750" y="15846"/>
                  </a:cubicBezTo>
                  <a:cubicBezTo>
                    <a:pt x="14050" y="15732"/>
                    <a:pt x="15259" y="15618"/>
                    <a:pt x="16491" y="14933"/>
                  </a:cubicBezTo>
                  <a:cubicBezTo>
                    <a:pt x="18293" y="13928"/>
                    <a:pt x="19798" y="12124"/>
                    <a:pt x="20437" y="10206"/>
                  </a:cubicBezTo>
                  <a:cubicBezTo>
                    <a:pt x="21075" y="8311"/>
                    <a:pt x="20847" y="6302"/>
                    <a:pt x="19844" y="4544"/>
                  </a:cubicBezTo>
                  <a:cubicBezTo>
                    <a:pt x="19730" y="4338"/>
                    <a:pt x="19593" y="4133"/>
                    <a:pt x="19433" y="3927"/>
                  </a:cubicBezTo>
                  <a:cubicBezTo>
                    <a:pt x="19159" y="3539"/>
                    <a:pt x="18840" y="3174"/>
                    <a:pt x="18475" y="2808"/>
                  </a:cubicBezTo>
                  <a:lnTo>
                    <a:pt x="18430" y="2763"/>
                  </a:lnTo>
                  <a:cubicBezTo>
                    <a:pt x="18065" y="2397"/>
                    <a:pt x="17677" y="2078"/>
                    <a:pt x="17312" y="1804"/>
                  </a:cubicBezTo>
                  <a:cubicBezTo>
                    <a:pt x="17107" y="1667"/>
                    <a:pt x="16901" y="1530"/>
                    <a:pt x="16696" y="1393"/>
                  </a:cubicBezTo>
                  <a:cubicBezTo>
                    <a:pt x="14940" y="365"/>
                    <a:pt x="12955" y="160"/>
                    <a:pt x="11039" y="799"/>
                  </a:cubicBezTo>
                  <a:cubicBezTo>
                    <a:pt x="9124" y="1438"/>
                    <a:pt x="7322" y="2945"/>
                    <a:pt x="6318" y="4749"/>
                  </a:cubicBezTo>
                  <a:cubicBezTo>
                    <a:pt x="5634" y="5982"/>
                    <a:pt x="5520" y="7192"/>
                    <a:pt x="5406" y="8494"/>
                  </a:cubicBezTo>
                  <a:cubicBezTo>
                    <a:pt x="5360" y="9019"/>
                    <a:pt x="5314" y="9590"/>
                    <a:pt x="5200" y="10115"/>
                  </a:cubicBezTo>
                  <a:cubicBezTo>
                    <a:pt x="4904" y="11782"/>
                    <a:pt x="4379" y="13083"/>
                    <a:pt x="3558" y="14088"/>
                  </a:cubicBezTo>
                  <a:cubicBezTo>
                    <a:pt x="2874" y="15047"/>
                    <a:pt x="1232" y="16554"/>
                    <a:pt x="684" y="1705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FA809EA0-5B74-436C-A1CA-CBA13788A1D0}"/>
                </a:ext>
              </a:extLst>
            </p:cNvPr>
            <p:cNvSpPr/>
            <p:nvPr/>
          </p:nvSpPr>
          <p:spPr>
            <a:xfrm>
              <a:off x="2866271" y="5023721"/>
              <a:ext cx="1097902" cy="1063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074" extrusionOk="0">
                  <a:moveTo>
                    <a:pt x="16567" y="20250"/>
                  </a:moveTo>
                  <a:lnTo>
                    <a:pt x="758" y="4507"/>
                  </a:lnTo>
                  <a:cubicBezTo>
                    <a:pt x="-253" y="3501"/>
                    <a:pt x="-253" y="1762"/>
                    <a:pt x="758" y="755"/>
                  </a:cubicBezTo>
                  <a:lnTo>
                    <a:pt x="758" y="755"/>
                  </a:lnTo>
                  <a:cubicBezTo>
                    <a:pt x="1769" y="-252"/>
                    <a:pt x="3516" y="-252"/>
                    <a:pt x="4527" y="755"/>
                  </a:cubicBezTo>
                  <a:lnTo>
                    <a:pt x="20336" y="16497"/>
                  </a:lnTo>
                  <a:cubicBezTo>
                    <a:pt x="21347" y="17504"/>
                    <a:pt x="21347" y="19243"/>
                    <a:pt x="20336" y="20250"/>
                  </a:cubicBezTo>
                  <a:lnTo>
                    <a:pt x="20336" y="20250"/>
                  </a:lnTo>
                  <a:cubicBezTo>
                    <a:pt x="19233" y="21348"/>
                    <a:pt x="17578" y="21348"/>
                    <a:pt x="16567" y="20250"/>
                  </a:cubicBezTo>
                  <a:close/>
                </a:path>
              </a:pathLst>
            </a:custGeom>
            <a:solidFill>
              <a:srgbClr val="CBCB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20EC6072-24E5-4248-9822-DA9217A06720}"/>
                </a:ext>
              </a:extLst>
            </p:cNvPr>
            <p:cNvSpPr/>
            <p:nvPr/>
          </p:nvSpPr>
          <p:spPr>
            <a:xfrm>
              <a:off x="2674915" y="5208521"/>
              <a:ext cx="1097902" cy="1063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074" extrusionOk="0">
                  <a:moveTo>
                    <a:pt x="16567" y="20250"/>
                  </a:moveTo>
                  <a:lnTo>
                    <a:pt x="758" y="4507"/>
                  </a:lnTo>
                  <a:cubicBezTo>
                    <a:pt x="-253" y="3501"/>
                    <a:pt x="-253" y="1762"/>
                    <a:pt x="758" y="755"/>
                  </a:cubicBezTo>
                  <a:lnTo>
                    <a:pt x="758" y="755"/>
                  </a:lnTo>
                  <a:cubicBezTo>
                    <a:pt x="1769" y="-252"/>
                    <a:pt x="3516" y="-252"/>
                    <a:pt x="4527" y="755"/>
                  </a:cubicBezTo>
                  <a:lnTo>
                    <a:pt x="20336" y="16497"/>
                  </a:lnTo>
                  <a:cubicBezTo>
                    <a:pt x="21347" y="17504"/>
                    <a:pt x="21347" y="19243"/>
                    <a:pt x="20336" y="20250"/>
                  </a:cubicBezTo>
                  <a:lnTo>
                    <a:pt x="20336" y="20250"/>
                  </a:lnTo>
                  <a:cubicBezTo>
                    <a:pt x="19325" y="21348"/>
                    <a:pt x="17670" y="21348"/>
                    <a:pt x="16567" y="20250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486D8202-B79D-4939-A96C-B3BBAB9ABF12}"/>
                </a:ext>
              </a:extLst>
            </p:cNvPr>
            <p:cNvSpPr/>
            <p:nvPr/>
          </p:nvSpPr>
          <p:spPr>
            <a:xfrm>
              <a:off x="2483559" y="5393325"/>
              <a:ext cx="1097902" cy="1060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094" extrusionOk="0">
                  <a:moveTo>
                    <a:pt x="16567" y="20336"/>
                  </a:moveTo>
                  <a:lnTo>
                    <a:pt x="758" y="4527"/>
                  </a:lnTo>
                  <a:cubicBezTo>
                    <a:pt x="-253" y="3515"/>
                    <a:pt x="-253" y="1769"/>
                    <a:pt x="758" y="758"/>
                  </a:cubicBezTo>
                  <a:lnTo>
                    <a:pt x="758" y="758"/>
                  </a:lnTo>
                  <a:cubicBezTo>
                    <a:pt x="1769" y="-253"/>
                    <a:pt x="3516" y="-253"/>
                    <a:pt x="4527" y="758"/>
                  </a:cubicBezTo>
                  <a:lnTo>
                    <a:pt x="20336" y="16567"/>
                  </a:lnTo>
                  <a:cubicBezTo>
                    <a:pt x="21347" y="17578"/>
                    <a:pt x="21347" y="19325"/>
                    <a:pt x="20336" y="20336"/>
                  </a:cubicBezTo>
                  <a:lnTo>
                    <a:pt x="20336" y="20336"/>
                  </a:lnTo>
                  <a:cubicBezTo>
                    <a:pt x="19325" y="21347"/>
                    <a:pt x="17578" y="21347"/>
                    <a:pt x="16567" y="20336"/>
                  </a:cubicBezTo>
                  <a:close/>
                </a:path>
              </a:pathLst>
            </a:custGeom>
            <a:solidFill>
              <a:srgbClr val="CBCB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5005F2A3-29F8-4930-93DA-5376C94D47C8}"/>
                </a:ext>
              </a:extLst>
            </p:cNvPr>
            <p:cNvSpPr/>
            <p:nvPr/>
          </p:nvSpPr>
          <p:spPr>
            <a:xfrm>
              <a:off x="2531394" y="5670530"/>
              <a:ext cx="729549" cy="704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0848" extrusionOk="0">
                  <a:moveTo>
                    <a:pt x="14115" y="19720"/>
                  </a:moveTo>
                  <a:lnTo>
                    <a:pt x="1128" y="6733"/>
                  </a:lnTo>
                  <a:cubicBezTo>
                    <a:pt x="-376" y="5229"/>
                    <a:pt x="-376" y="2632"/>
                    <a:pt x="1128" y="1128"/>
                  </a:cubicBezTo>
                  <a:lnTo>
                    <a:pt x="1128" y="1128"/>
                  </a:lnTo>
                  <a:cubicBezTo>
                    <a:pt x="2632" y="-376"/>
                    <a:pt x="5229" y="-376"/>
                    <a:pt x="6733" y="1128"/>
                  </a:cubicBezTo>
                  <a:lnTo>
                    <a:pt x="19720" y="14115"/>
                  </a:lnTo>
                  <a:cubicBezTo>
                    <a:pt x="21224" y="15619"/>
                    <a:pt x="21224" y="18216"/>
                    <a:pt x="19720" y="19720"/>
                  </a:cubicBezTo>
                  <a:lnTo>
                    <a:pt x="19720" y="19720"/>
                  </a:lnTo>
                  <a:cubicBezTo>
                    <a:pt x="18216" y="21224"/>
                    <a:pt x="15756" y="21224"/>
                    <a:pt x="14115" y="19720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492D0D20-2792-45C5-B56B-7A28A444337C}"/>
                </a:ext>
              </a:extLst>
            </p:cNvPr>
            <p:cNvSpPr/>
            <p:nvPr/>
          </p:nvSpPr>
          <p:spPr>
            <a:xfrm>
              <a:off x="3201144" y="3730093"/>
              <a:ext cx="1270078" cy="1749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29" extrusionOk="0">
                  <a:moveTo>
                    <a:pt x="705" y="21529"/>
                  </a:moveTo>
                  <a:cubicBezTo>
                    <a:pt x="544" y="21529"/>
                    <a:pt x="463" y="21529"/>
                    <a:pt x="302" y="21472"/>
                  </a:cubicBezTo>
                  <a:cubicBezTo>
                    <a:pt x="-20" y="21302"/>
                    <a:pt x="-101" y="21017"/>
                    <a:pt x="141" y="20790"/>
                  </a:cubicBezTo>
                  <a:lnTo>
                    <a:pt x="20129" y="213"/>
                  </a:lnTo>
                  <a:cubicBezTo>
                    <a:pt x="20371" y="-14"/>
                    <a:pt x="20774" y="-71"/>
                    <a:pt x="21096" y="100"/>
                  </a:cubicBezTo>
                  <a:cubicBezTo>
                    <a:pt x="21418" y="270"/>
                    <a:pt x="21499" y="554"/>
                    <a:pt x="21257" y="782"/>
                  </a:cubicBezTo>
                  <a:lnTo>
                    <a:pt x="1269" y="21358"/>
                  </a:lnTo>
                  <a:cubicBezTo>
                    <a:pt x="1108" y="21415"/>
                    <a:pt x="947" y="21529"/>
                    <a:pt x="705" y="21529"/>
                  </a:cubicBezTo>
                  <a:close/>
                </a:path>
              </a:pathLst>
            </a:custGeom>
            <a:solidFill>
              <a:srgbClr val="CBCB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4AD4034E-2B98-4FAB-9212-AE9113DC7BC6}"/>
                </a:ext>
              </a:extLst>
            </p:cNvPr>
            <p:cNvSpPr/>
            <p:nvPr/>
          </p:nvSpPr>
          <p:spPr>
            <a:xfrm>
              <a:off x="3488179" y="4561712"/>
              <a:ext cx="1815435" cy="1227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98" extrusionOk="0">
                  <a:moveTo>
                    <a:pt x="494" y="21498"/>
                  </a:moveTo>
                  <a:cubicBezTo>
                    <a:pt x="325" y="21498"/>
                    <a:pt x="212" y="21417"/>
                    <a:pt x="99" y="21174"/>
                  </a:cubicBezTo>
                  <a:cubicBezTo>
                    <a:pt x="-71" y="20851"/>
                    <a:pt x="-14" y="20446"/>
                    <a:pt x="212" y="20204"/>
                  </a:cubicBezTo>
                  <a:lnTo>
                    <a:pt x="20681" y="141"/>
                  </a:lnTo>
                  <a:cubicBezTo>
                    <a:pt x="20907" y="-102"/>
                    <a:pt x="21190" y="-21"/>
                    <a:pt x="21359" y="302"/>
                  </a:cubicBezTo>
                  <a:cubicBezTo>
                    <a:pt x="21529" y="626"/>
                    <a:pt x="21472" y="1031"/>
                    <a:pt x="21246" y="1273"/>
                  </a:cubicBezTo>
                  <a:lnTo>
                    <a:pt x="777" y="21336"/>
                  </a:lnTo>
                  <a:cubicBezTo>
                    <a:pt x="721" y="21498"/>
                    <a:pt x="608" y="21498"/>
                    <a:pt x="494" y="21498"/>
                  </a:cubicBezTo>
                  <a:close/>
                </a:path>
              </a:pathLst>
            </a:custGeom>
            <a:solidFill>
              <a:srgbClr val="CBCB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0AACCADF-D889-4995-8B17-719519F40013}"/>
                </a:ext>
              </a:extLst>
            </p:cNvPr>
            <p:cNvSpPr/>
            <p:nvPr/>
          </p:nvSpPr>
          <p:spPr>
            <a:xfrm>
              <a:off x="4349299" y="3776286"/>
              <a:ext cx="913746" cy="866258"/>
            </a:xfrm>
            <a:custGeom>
              <a:avLst/>
              <a:gdLst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20046 w 913746"/>
                <a:gd name="connsiteY32" fmla="*/ 210894 h 866258"/>
                <a:gd name="connsiteX33" fmla="*/ 220046 w 913746"/>
                <a:gd name="connsiteY33" fmla="*/ 234986 h 866258"/>
                <a:gd name="connsiteX34" fmla="*/ 221862 w 913746"/>
                <a:gd name="connsiteY34" fmla="*/ 222707 h 866258"/>
                <a:gd name="connsiteX35" fmla="*/ 238258 w 913746"/>
                <a:gd name="connsiteY35" fmla="*/ 188417 h 866258"/>
                <a:gd name="connsiteX36" fmla="*/ 252882 w 913746"/>
                <a:gd name="connsiteY36" fmla="*/ 195426 h 866258"/>
                <a:gd name="connsiteX37" fmla="*/ 287048 w 913746"/>
                <a:gd name="connsiteY37" fmla="*/ 199032 h 866258"/>
                <a:gd name="connsiteX38" fmla="*/ 334900 w 913746"/>
                <a:gd name="connsiteY38" fmla="*/ 152837 h 866258"/>
                <a:gd name="connsiteX39" fmla="*/ 320519 w 913746"/>
                <a:gd name="connsiteY39" fmla="*/ 138966 h 866258"/>
                <a:gd name="connsiteX40" fmla="*/ 299006 w 913746"/>
                <a:gd name="connsiteY40" fmla="*/ 138388 h 866258"/>
                <a:gd name="connsiteX41" fmla="*/ 51902 w 913746"/>
                <a:gd name="connsiteY41" fmla="*/ 66 h 866258"/>
                <a:gd name="connsiteX42" fmla="*/ 76551 w 913746"/>
                <a:gd name="connsiteY42" fmla="*/ 14209 h 866258"/>
                <a:gd name="connsiteX43" fmla="*/ 167461 w 913746"/>
                <a:gd name="connsiteY43" fmla="*/ 134342 h 866258"/>
                <a:gd name="connsiteX44" fmla="*/ 175076 w 913746"/>
                <a:gd name="connsiteY44" fmla="*/ 140811 h 866258"/>
                <a:gd name="connsiteX45" fmla="*/ 155776 w 913746"/>
                <a:gd name="connsiteY45" fmla="*/ 174223 h 866258"/>
                <a:gd name="connsiteX46" fmla="*/ 167131 w 913746"/>
                <a:gd name="connsiteY46" fmla="*/ 174223 h 866258"/>
                <a:gd name="connsiteX47" fmla="*/ 177494 w 913746"/>
                <a:gd name="connsiteY47" fmla="*/ 142865 h 866258"/>
                <a:gd name="connsiteX48" fmla="*/ 175076 w 913746"/>
                <a:gd name="connsiteY48" fmla="*/ 140811 h 866258"/>
                <a:gd name="connsiteX49" fmla="*/ 184807 w 913746"/>
                <a:gd name="connsiteY49" fmla="*/ 123964 h 866258"/>
                <a:gd name="connsiteX50" fmla="*/ 287139 w 913746"/>
                <a:gd name="connsiteY50" fmla="*/ 64496 h 866258"/>
                <a:gd name="connsiteX51" fmla="*/ 330107 w 913746"/>
                <a:gd name="connsiteY51" fmla="*/ 65028 h 866258"/>
                <a:gd name="connsiteX52" fmla="*/ 416223 w 913746"/>
                <a:gd name="connsiteY52" fmla="*/ 185161 h 866258"/>
                <a:gd name="connsiteX53" fmla="*/ 296636 w 913746"/>
                <a:gd name="connsiteY53" fmla="*/ 286799 h 866258"/>
                <a:gd name="connsiteX54" fmla="*/ 248195 w 913746"/>
                <a:gd name="connsiteY54" fmla="*/ 283049 h 866258"/>
                <a:gd name="connsiteX55" fmla="*/ 215099 w 913746"/>
                <a:gd name="connsiteY55" fmla="*/ 271334 h 866258"/>
                <a:gd name="connsiteX56" fmla="*/ 214912 w 913746"/>
                <a:gd name="connsiteY56" fmla="*/ 269708 h 866258"/>
                <a:gd name="connsiteX57" fmla="*/ 218389 w 913746"/>
                <a:gd name="connsiteY57" fmla="*/ 246197 h 866258"/>
                <a:gd name="connsiteX58" fmla="*/ 208380 w 913746"/>
                <a:gd name="connsiteY58" fmla="*/ 246197 h 866258"/>
                <a:gd name="connsiteX59" fmla="*/ 201759 w 913746"/>
                <a:gd name="connsiteY59" fmla="*/ 266231 h 866258"/>
                <a:gd name="connsiteX60" fmla="*/ 203345 w 913746"/>
                <a:gd name="connsiteY60" fmla="*/ 267174 h 866258"/>
                <a:gd name="connsiteX61" fmla="*/ 215099 w 913746"/>
                <a:gd name="connsiteY61" fmla="*/ 271334 h 866258"/>
                <a:gd name="connsiteX62" fmla="*/ 220064 w 913746"/>
                <a:gd name="connsiteY62" fmla="*/ 314541 h 866258"/>
                <a:gd name="connsiteX63" fmla="*/ 319630 w 913746"/>
                <a:gd name="connsiteY63" fmla="*/ 413296 h 866258"/>
                <a:gd name="connsiteX64" fmla="*/ 326711 w 913746"/>
                <a:gd name="connsiteY64" fmla="*/ 414386 h 866258"/>
                <a:gd name="connsiteX65" fmla="*/ 323600 w 913746"/>
                <a:gd name="connsiteY65" fmla="*/ 424651 h 866258"/>
                <a:gd name="connsiteX66" fmla="*/ 342581 w 913746"/>
                <a:gd name="connsiteY66" fmla="*/ 424651 h 866258"/>
                <a:gd name="connsiteX67" fmla="*/ 342581 w 913746"/>
                <a:gd name="connsiteY67" fmla="*/ 416830 h 866258"/>
                <a:gd name="connsiteX68" fmla="*/ 326711 w 913746"/>
                <a:gd name="connsiteY68" fmla="*/ 414386 h 866258"/>
                <a:gd name="connsiteX69" fmla="*/ 331983 w 913746"/>
                <a:gd name="connsiteY69" fmla="*/ 396992 h 866258"/>
                <a:gd name="connsiteX70" fmla="*/ 406635 w 913746"/>
                <a:gd name="connsiteY70" fmla="*/ 309917 h 866258"/>
                <a:gd name="connsiteX71" fmla="*/ 481987 w 913746"/>
                <a:gd name="connsiteY71" fmla="*/ 293172 h 866258"/>
                <a:gd name="connsiteX72" fmla="*/ 550148 w 913746"/>
                <a:gd name="connsiteY72" fmla="*/ 328412 h 866258"/>
                <a:gd name="connsiteX73" fmla="*/ 487958 w 913746"/>
                <a:gd name="connsiteY73" fmla="*/ 476245 h 866258"/>
                <a:gd name="connsiteX74" fmla="*/ 408433 w 913746"/>
                <a:gd name="connsiteY74" fmla="*/ 499941 h 866258"/>
                <a:gd name="connsiteX75" fmla="*/ 406886 w 913746"/>
                <a:gd name="connsiteY75" fmla="*/ 499930 h 866258"/>
                <a:gd name="connsiteX76" fmla="*/ 406635 w 913746"/>
                <a:gd name="connsiteY76" fmla="*/ 499363 h 866258"/>
                <a:gd name="connsiteX77" fmla="*/ 405983 w 913746"/>
                <a:gd name="connsiteY77" fmla="*/ 487405 h 866258"/>
                <a:gd name="connsiteX78" fmla="*/ 397977 w 913746"/>
                <a:gd name="connsiteY78" fmla="*/ 487405 h 866258"/>
                <a:gd name="connsiteX79" fmla="*/ 397977 w 913746"/>
                <a:gd name="connsiteY79" fmla="*/ 499868 h 866258"/>
                <a:gd name="connsiteX80" fmla="*/ 406886 w 913746"/>
                <a:gd name="connsiteY80" fmla="*/ 499930 h 866258"/>
                <a:gd name="connsiteX81" fmla="*/ 425713 w 913746"/>
                <a:gd name="connsiteY81" fmla="*/ 542446 h 866258"/>
                <a:gd name="connsiteX82" fmla="*/ 501506 w 913746"/>
                <a:gd name="connsiteY82" fmla="*/ 592261 h 866258"/>
                <a:gd name="connsiteX83" fmla="*/ 549946 w 913746"/>
                <a:gd name="connsiteY83" fmla="*/ 596360 h 866258"/>
                <a:gd name="connsiteX84" fmla="*/ 550073 w 913746"/>
                <a:gd name="connsiteY84" fmla="*/ 605039 h 866258"/>
                <a:gd name="connsiteX85" fmla="*/ 573379 w 913746"/>
                <a:gd name="connsiteY85" fmla="*/ 605039 h 866258"/>
                <a:gd name="connsiteX86" fmla="*/ 570523 w 913746"/>
                <a:gd name="connsiteY86" fmla="*/ 591576 h 866258"/>
                <a:gd name="connsiteX87" fmla="*/ 550148 w 913746"/>
                <a:gd name="connsiteY87" fmla="*/ 596377 h 866258"/>
                <a:gd name="connsiteX88" fmla="*/ 549946 w 913746"/>
                <a:gd name="connsiteY88" fmla="*/ 596360 h 866258"/>
                <a:gd name="connsiteX89" fmla="*/ 549566 w 913746"/>
                <a:gd name="connsiteY89" fmla="*/ 570183 h 866258"/>
                <a:gd name="connsiteX90" fmla="*/ 598000 w 913746"/>
                <a:gd name="connsiteY90" fmla="*/ 457750 h 866258"/>
                <a:gd name="connsiteX91" fmla="*/ 639944 w 913746"/>
                <a:gd name="connsiteY91" fmla="*/ 438340 h 866258"/>
                <a:gd name="connsiteX92" fmla="*/ 741513 w 913746"/>
                <a:gd name="connsiteY92" fmla="*/ 503987 h 866258"/>
                <a:gd name="connsiteX93" fmla="*/ 655397 w 913746"/>
                <a:gd name="connsiteY93" fmla="*/ 651820 h 866258"/>
                <a:gd name="connsiteX94" fmla="*/ 647214 w 913746"/>
                <a:gd name="connsiteY94" fmla="*/ 655191 h 866258"/>
                <a:gd name="connsiteX95" fmla="*/ 641905 w 913746"/>
                <a:gd name="connsiteY95" fmla="*/ 643780 h 866258"/>
                <a:gd name="connsiteX96" fmla="*/ 641905 w 913746"/>
                <a:gd name="connsiteY96" fmla="*/ 657378 h 866258"/>
                <a:gd name="connsiteX97" fmla="*/ 647214 w 913746"/>
                <a:gd name="connsiteY97" fmla="*/ 655191 h 866258"/>
                <a:gd name="connsiteX98" fmla="*/ 664985 w 913746"/>
                <a:gd name="connsiteY98" fmla="*/ 693392 h 866258"/>
                <a:gd name="connsiteX99" fmla="*/ 870688 w 913746"/>
                <a:gd name="connsiteY99" fmla="*/ 781159 h 866258"/>
                <a:gd name="connsiteX100" fmla="*/ 913746 w 913746"/>
                <a:gd name="connsiteY100" fmla="*/ 822772 h 866258"/>
                <a:gd name="connsiteX101" fmla="*/ 870688 w 913746"/>
                <a:gd name="connsiteY101" fmla="*/ 864343 h 866258"/>
                <a:gd name="connsiteX102" fmla="*/ 779778 w 913746"/>
                <a:gd name="connsiteY102" fmla="*/ 859719 h 866258"/>
                <a:gd name="connsiteX103" fmla="*/ 574604 w 913746"/>
                <a:gd name="connsiteY103" fmla="*/ 696647 h 866258"/>
                <a:gd name="connsiteX104" fmla="*/ 569070 w 913746"/>
                <a:gd name="connsiteY104" fmla="*/ 677094 h 866258"/>
                <a:gd name="connsiteX105" fmla="*/ 573491 w 913746"/>
                <a:gd name="connsiteY105" fmla="*/ 677214 h 866258"/>
                <a:gd name="connsiteX106" fmla="*/ 588039 w 913746"/>
                <a:gd name="connsiteY106" fmla="*/ 674138 h 866258"/>
                <a:gd name="connsiteX107" fmla="*/ 586693 w 913746"/>
                <a:gd name="connsiteY107" fmla="*/ 667793 h 866258"/>
                <a:gd name="connsiteX108" fmla="*/ 566437 w 913746"/>
                <a:gd name="connsiteY108" fmla="*/ 667793 h 866258"/>
                <a:gd name="connsiteX109" fmla="*/ 569070 w 913746"/>
                <a:gd name="connsiteY109" fmla="*/ 677094 h 866258"/>
                <a:gd name="connsiteX110" fmla="*/ 487958 w 913746"/>
                <a:gd name="connsiteY110" fmla="*/ 674897 h 866258"/>
                <a:gd name="connsiteX111" fmla="*/ 321811 w 913746"/>
                <a:gd name="connsiteY111" fmla="*/ 515743 h 866258"/>
                <a:gd name="connsiteX112" fmla="*/ 319759 w 913746"/>
                <a:gd name="connsiteY112" fmla="*/ 497426 h 866258"/>
                <a:gd name="connsiteX113" fmla="*/ 325313 w 913746"/>
                <a:gd name="connsiteY113" fmla="*/ 499363 h 866258"/>
                <a:gd name="connsiteX114" fmla="*/ 342581 w 913746"/>
                <a:gd name="connsiteY114" fmla="*/ 499483 h 866258"/>
                <a:gd name="connsiteX115" fmla="*/ 342581 w 913746"/>
                <a:gd name="connsiteY115" fmla="*/ 487405 h 866258"/>
                <a:gd name="connsiteX116" fmla="*/ 318636 w 913746"/>
                <a:gd name="connsiteY116" fmla="*/ 487405 h 866258"/>
                <a:gd name="connsiteX117" fmla="*/ 319759 w 913746"/>
                <a:gd name="connsiteY117" fmla="*/ 497426 h 866258"/>
                <a:gd name="connsiteX118" fmla="*/ 246241 w 913746"/>
                <a:gd name="connsiteY118" fmla="*/ 471780 h 866258"/>
                <a:gd name="connsiteX119" fmla="*/ 129197 w 913746"/>
                <a:gd name="connsiteY119" fmla="*/ 272969 h 866258"/>
                <a:gd name="connsiteX120" fmla="*/ 138366 w 913746"/>
                <a:gd name="connsiteY120" fmla="*/ 223922 h 866258"/>
                <a:gd name="connsiteX121" fmla="*/ 143311 w 913746"/>
                <a:gd name="connsiteY121" fmla="*/ 227824 h 866258"/>
                <a:gd name="connsiteX122" fmla="*/ 143311 w 913746"/>
                <a:gd name="connsiteY122" fmla="*/ 197471 h 866258"/>
                <a:gd name="connsiteX123" fmla="*/ 138366 w 913746"/>
                <a:gd name="connsiteY123" fmla="*/ 223922 h 866258"/>
                <a:gd name="connsiteX124" fmla="*/ 124403 w 913746"/>
                <a:gd name="connsiteY124" fmla="*/ 212903 h 866258"/>
                <a:gd name="connsiteX125" fmla="*/ 4816 w 913746"/>
                <a:gd name="connsiteY125" fmla="*/ 65028 h 866258"/>
                <a:gd name="connsiteX126" fmla="*/ 51902 w 913746"/>
                <a:gd name="connsiteY126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20046 w 913746"/>
                <a:gd name="connsiteY32" fmla="*/ 210894 h 866258"/>
                <a:gd name="connsiteX33" fmla="*/ 220046 w 913746"/>
                <a:gd name="connsiteY33" fmla="*/ 234986 h 866258"/>
                <a:gd name="connsiteX34" fmla="*/ 238258 w 913746"/>
                <a:gd name="connsiteY34" fmla="*/ 188417 h 866258"/>
                <a:gd name="connsiteX35" fmla="*/ 252882 w 913746"/>
                <a:gd name="connsiteY35" fmla="*/ 195426 h 866258"/>
                <a:gd name="connsiteX36" fmla="*/ 287048 w 913746"/>
                <a:gd name="connsiteY36" fmla="*/ 199032 h 866258"/>
                <a:gd name="connsiteX37" fmla="*/ 334900 w 913746"/>
                <a:gd name="connsiteY37" fmla="*/ 152837 h 866258"/>
                <a:gd name="connsiteX38" fmla="*/ 320519 w 913746"/>
                <a:gd name="connsiteY38" fmla="*/ 138966 h 866258"/>
                <a:gd name="connsiteX39" fmla="*/ 299006 w 913746"/>
                <a:gd name="connsiteY39" fmla="*/ 138388 h 866258"/>
                <a:gd name="connsiteX40" fmla="*/ 51902 w 913746"/>
                <a:gd name="connsiteY40" fmla="*/ 66 h 866258"/>
                <a:gd name="connsiteX41" fmla="*/ 76551 w 913746"/>
                <a:gd name="connsiteY41" fmla="*/ 14209 h 866258"/>
                <a:gd name="connsiteX42" fmla="*/ 167461 w 913746"/>
                <a:gd name="connsiteY42" fmla="*/ 134342 h 866258"/>
                <a:gd name="connsiteX43" fmla="*/ 175076 w 913746"/>
                <a:gd name="connsiteY43" fmla="*/ 140811 h 866258"/>
                <a:gd name="connsiteX44" fmla="*/ 155776 w 913746"/>
                <a:gd name="connsiteY44" fmla="*/ 174223 h 866258"/>
                <a:gd name="connsiteX45" fmla="*/ 167131 w 913746"/>
                <a:gd name="connsiteY45" fmla="*/ 174223 h 866258"/>
                <a:gd name="connsiteX46" fmla="*/ 177494 w 913746"/>
                <a:gd name="connsiteY46" fmla="*/ 142865 h 866258"/>
                <a:gd name="connsiteX47" fmla="*/ 175076 w 913746"/>
                <a:gd name="connsiteY47" fmla="*/ 140811 h 866258"/>
                <a:gd name="connsiteX48" fmla="*/ 184807 w 913746"/>
                <a:gd name="connsiteY48" fmla="*/ 123964 h 866258"/>
                <a:gd name="connsiteX49" fmla="*/ 287139 w 913746"/>
                <a:gd name="connsiteY49" fmla="*/ 64496 h 866258"/>
                <a:gd name="connsiteX50" fmla="*/ 330107 w 913746"/>
                <a:gd name="connsiteY50" fmla="*/ 65028 h 866258"/>
                <a:gd name="connsiteX51" fmla="*/ 416223 w 913746"/>
                <a:gd name="connsiteY51" fmla="*/ 185161 h 866258"/>
                <a:gd name="connsiteX52" fmla="*/ 296636 w 913746"/>
                <a:gd name="connsiteY52" fmla="*/ 286799 h 866258"/>
                <a:gd name="connsiteX53" fmla="*/ 248195 w 913746"/>
                <a:gd name="connsiteY53" fmla="*/ 283049 h 866258"/>
                <a:gd name="connsiteX54" fmla="*/ 215099 w 913746"/>
                <a:gd name="connsiteY54" fmla="*/ 271334 h 866258"/>
                <a:gd name="connsiteX55" fmla="*/ 214912 w 913746"/>
                <a:gd name="connsiteY55" fmla="*/ 269708 h 866258"/>
                <a:gd name="connsiteX56" fmla="*/ 218389 w 913746"/>
                <a:gd name="connsiteY56" fmla="*/ 246197 h 866258"/>
                <a:gd name="connsiteX57" fmla="*/ 208380 w 913746"/>
                <a:gd name="connsiteY57" fmla="*/ 246197 h 866258"/>
                <a:gd name="connsiteX58" fmla="*/ 201759 w 913746"/>
                <a:gd name="connsiteY58" fmla="*/ 266231 h 866258"/>
                <a:gd name="connsiteX59" fmla="*/ 203345 w 913746"/>
                <a:gd name="connsiteY59" fmla="*/ 267174 h 866258"/>
                <a:gd name="connsiteX60" fmla="*/ 215099 w 913746"/>
                <a:gd name="connsiteY60" fmla="*/ 271334 h 866258"/>
                <a:gd name="connsiteX61" fmla="*/ 220064 w 913746"/>
                <a:gd name="connsiteY61" fmla="*/ 314541 h 866258"/>
                <a:gd name="connsiteX62" fmla="*/ 319630 w 913746"/>
                <a:gd name="connsiteY62" fmla="*/ 413296 h 866258"/>
                <a:gd name="connsiteX63" fmla="*/ 326711 w 913746"/>
                <a:gd name="connsiteY63" fmla="*/ 414386 h 866258"/>
                <a:gd name="connsiteX64" fmla="*/ 323600 w 913746"/>
                <a:gd name="connsiteY64" fmla="*/ 424651 h 866258"/>
                <a:gd name="connsiteX65" fmla="*/ 342581 w 913746"/>
                <a:gd name="connsiteY65" fmla="*/ 424651 h 866258"/>
                <a:gd name="connsiteX66" fmla="*/ 342581 w 913746"/>
                <a:gd name="connsiteY66" fmla="*/ 416830 h 866258"/>
                <a:gd name="connsiteX67" fmla="*/ 326711 w 913746"/>
                <a:gd name="connsiteY67" fmla="*/ 414386 h 866258"/>
                <a:gd name="connsiteX68" fmla="*/ 331983 w 913746"/>
                <a:gd name="connsiteY68" fmla="*/ 396992 h 866258"/>
                <a:gd name="connsiteX69" fmla="*/ 406635 w 913746"/>
                <a:gd name="connsiteY69" fmla="*/ 309917 h 866258"/>
                <a:gd name="connsiteX70" fmla="*/ 481987 w 913746"/>
                <a:gd name="connsiteY70" fmla="*/ 293172 h 866258"/>
                <a:gd name="connsiteX71" fmla="*/ 550148 w 913746"/>
                <a:gd name="connsiteY71" fmla="*/ 328412 h 866258"/>
                <a:gd name="connsiteX72" fmla="*/ 487958 w 913746"/>
                <a:gd name="connsiteY72" fmla="*/ 476245 h 866258"/>
                <a:gd name="connsiteX73" fmla="*/ 408433 w 913746"/>
                <a:gd name="connsiteY73" fmla="*/ 499941 h 866258"/>
                <a:gd name="connsiteX74" fmla="*/ 406886 w 913746"/>
                <a:gd name="connsiteY74" fmla="*/ 499930 h 866258"/>
                <a:gd name="connsiteX75" fmla="*/ 406635 w 913746"/>
                <a:gd name="connsiteY75" fmla="*/ 499363 h 866258"/>
                <a:gd name="connsiteX76" fmla="*/ 405983 w 913746"/>
                <a:gd name="connsiteY76" fmla="*/ 487405 h 866258"/>
                <a:gd name="connsiteX77" fmla="*/ 397977 w 913746"/>
                <a:gd name="connsiteY77" fmla="*/ 487405 h 866258"/>
                <a:gd name="connsiteX78" fmla="*/ 397977 w 913746"/>
                <a:gd name="connsiteY78" fmla="*/ 499868 h 866258"/>
                <a:gd name="connsiteX79" fmla="*/ 406886 w 913746"/>
                <a:gd name="connsiteY79" fmla="*/ 499930 h 866258"/>
                <a:gd name="connsiteX80" fmla="*/ 425713 w 913746"/>
                <a:gd name="connsiteY80" fmla="*/ 542446 h 866258"/>
                <a:gd name="connsiteX81" fmla="*/ 501506 w 913746"/>
                <a:gd name="connsiteY81" fmla="*/ 592261 h 866258"/>
                <a:gd name="connsiteX82" fmla="*/ 549946 w 913746"/>
                <a:gd name="connsiteY82" fmla="*/ 596360 h 866258"/>
                <a:gd name="connsiteX83" fmla="*/ 550073 w 913746"/>
                <a:gd name="connsiteY83" fmla="*/ 605039 h 866258"/>
                <a:gd name="connsiteX84" fmla="*/ 573379 w 913746"/>
                <a:gd name="connsiteY84" fmla="*/ 605039 h 866258"/>
                <a:gd name="connsiteX85" fmla="*/ 570523 w 913746"/>
                <a:gd name="connsiteY85" fmla="*/ 591576 h 866258"/>
                <a:gd name="connsiteX86" fmla="*/ 550148 w 913746"/>
                <a:gd name="connsiteY86" fmla="*/ 596377 h 866258"/>
                <a:gd name="connsiteX87" fmla="*/ 549946 w 913746"/>
                <a:gd name="connsiteY87" fmla="*/ 596360 h 866258"/>
                <a:gd name="connsiteX88" fmla="*/ 549566 w 913746"/>
                <a:gd name="connsiteY88" fmla="*/ 570183 h 866258"/>
                <a:gd name="connsiteX89" fmla="*/ 598000 w 913746"/>
                <a:gd name="connsiteY89" fmla="*/ 457750 h 866258"/>
                <a:gd name="connsiteX90" fmla="*/ 639944 w 913746"/>
                <a:gd name="connsiteY90" fmla="*/ 438340 h 866258"/>
                <a:gd name="connsiteX91" fmla="*/ 741513 w 913746"/>
                <a:gd name="connsiteY91" fmla="*/ 503987 h 866258"/>
                <a:gd name="connsiteX92" fmla="*/ 655397 w 913746"/>
                <a:gd name="connsiteY92" fmla="*/ 651820 h 866258"/>
                <a:gd name="connsiteX93" fmla="*/ 647214 w 913746"/>
                <a:gd name="connsiteY93" fmla="*/ 655191 h 866258"/>
                <a:gd name="connsiteX94" fmla="*/ 641905 w 913746"/>
                <a:gd name="connsiteY94" fmla="*/ 643780 h 866258"/>
                <a:gd name="connsiteX95" fmla="*/ 641905 w 913746"/>
                <a:gd name="connsiteY95" fmla="*/ 657378 h 866258"/>
                <a:gd name="connsiteX96" fmla="*/ 647214 w 913746"/>
                <a:gd name="connsiteY96" fmla="*/ 655191 h 866258"/>
                <a:gd name="connsiteX97" fmla="*/ 664985 w 913746"/>
                <a:gd name="connsiteY97" fmla="*/ 693392 h 866258"/>
                <a:gd name="connsiteX98" fmla="*/ 870688 w 913746"/>
                <a:gd name="connsiteY98" fmla="*/ 781159 h 866258"/>
                <a:gd name="connsiteX99" fmla="*/ 913746 w 913746"/>
                <a:gd name="connsiteY99" fmla="*/ 822772 h 866258"/>
                <a:gd name="connsiteX100" fmla="*/ 870688 w 913746"/>
                <a:gd name="connsiteY100" fmla="*/ 864343 h 866258"/>
                <a:gd name="connsiteX101" fmla="*/ 779778 w 913746"/>
                <a:gd name="connsiteY101" fmla="*/ 859719 h 866258"/>
                <a:gd name="connsiteX102" fmla="*/ 574604 w 913746"/>
                <a:gd name="connsiteY102" fmla="*/ 696647 h 866258"/>
                <a:gd name="connsiteX103" fmla="*/ 569070 w 913746"/>
                <a:gd name="connsiteY103" fmla="*/ 677094 h 866258"/>
                <a:gd name="connsiteX104" fmla="*/ 573491 w 913746"/>
                <a:gd name="connsiteY104" fmla="*/ 677214 h 866258"/>
                <a:gd name="connsiteX105" fmla="*/ 588039 w 913746"/>
                <a:gd name="connsiteY105" fmla="*/ 674138 h 866258"/>
                <a:gd name="connsiteX106" fmla="*/ 586693 w 913746"/>
                <a:gd name="connsiteY106" fmla="*/ 667793 h 866258"/>
                <a:gd name="connsiteX107" fmla="*/ 566437 w 913746"/>
                <a:gd name="connsiteY107" fmla="*/ 667793 h 866258"/>
                <a:gd name="connsiteX108" fmla="*/ 569070 w 913746"/>
                <a:gd name="connsiteY108" fmla="*/ 677094 h 866258"/>
                <a:gd name="connsiteX109" fmla="*/ 487958 w 913746"/>
                <a:gd name="connsiteY109" fmla="*/ 674897 h 866258"/>
                <a:gd name="connsiteX110" fmla="*/ 321811 w 913746"/>
                <a:gd name="connsiteY110" fmla="*/ 515743 h 866258"/>
                <a:gd name="connsiteX111" fmla="*/ 319759 w 913746"/>
                <a:gd name="connsiteY111" fmla="*/ 497426 h 866258"/>
                <a:gd name="connsiteX112" fmla="*/ 325313 w 913746"/>
                <a:gd name="connsiteY112" fmla="*/ 499363 h 866258"/>
                <a:gd name="connsiteX113" fmla="*/ 342581 w 913746"/>
                <a:gd name="connsiteY113" fmla="*/ 499483 h 866258"/>
                <a:gd name="connsiteX114" fmla="*/ 342581 w 913746"/>
                <a:gd name="connsiteY114" fmla="*/ 487405 h 866258"/>
                <a:gd name="connsiteX115" fmla="*/ 318636 w 913746"/>
                <a:gd name="connsiteY115" fmla="*/ 487405 h 866258"/>
                <a:gd name="connsiteX116" fmla="*/ 319759 w 913746"/>
                <a:gd name="connsiteY116" fmla="*/ 497426 h 866258"/>
                <a:gd name="connsiteX117" fmla="*/ 246241 w 913746"/>
                <a:gd name="connsiteY117" fmla="*/ 471780 h 866258"/>
                <a:gd name="connsiteX118" fmla="*/ 129197 w 913746"/>
                <a:gd name="connsiteY118" fmla="*/ 272969 h 866258"/>
                <a:gd name="connsiteX119" fmla="*/ 138366 w 913746"/>
                <a:gd name="connsiteY119" fmla="*/ 223922 h 866258"/>
                <a:gd name="connsiteX120" fmla="*/ 143311 w 913746"/>
                <a:gd name="connsiteY120" fmla="*/ 227824 h 866258"/>
                <a:gd name="connsiteX121" fmla="*/ 143311 w 913746"/>
                <a:gd name="connsiteY121" fmla="*/ 197471 h 866258"/>
                <a:gd name="connsiteX122" fmla="*/ 138366 w 913746"/>
                <a:gd name="connsiteY122" fmla="*/ 223922 h 866258"/>
                <a:gd name="connsiteX123" fmla="*/ 124403 w 913746"/>
                <a:gd name="connsiteY123" fmla="*/ 212903 h 866258"/>
                <a:gd name="connsiteX124" fmla="*/ 4816 w 913746"/>
                <a:gd name="connsiteY124" fmla="*/ 65028 h 866258"/>
                <a:gd name="connsiteX125" fmla="*/ 51902 w 913746"/>
                <a:gd name="connsiteY125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20046 w 913746"/>
                <a:gd name="connsiteY32" fmla="*/ 210894 h 866258"/>
                <a:gd name="connsiteX33" fmla="*/ 220046 w 913746"/>
                <a:gd name="connsiteY33" fmla="*/ 234986 h 866258"/>
                <a:gd name="connsiteX34" fmla="*/ 238258 w 913746"/>
                <a:gd name="connsiteY34" fmla="*/ 188417 h 866258"/>
                <a:gd name="connsiteX35" fmla="*/ 252882 w 913746"/>
                <a:gd name="connsiteY35" fmla="*/ 195426 h 866258"/>
                <a:gd name="connsiteX36" fmla="*/ 287048 w 913746"/>
                <a:gd name="connsiteY36" fmla="*/ 199032 h 866258"/>
                <a:gd name="connsiteX37" fmla="*/ 334900 w 913746"/>
                <a:gd name="connsiteY37" fmla="*/ 152837 h 866258"/>
                <a:gd name="connsiteX38" fmla="*/ 320519 w 913746"/>
                <a:gd name="connsiteY38" fmla="*/ 138966 h 866258"/>
                <a:gd name="connsiteX39" fmla="*/ 299006 w 913746"/>
                <a:gd name="connsiteY39" fmla="*/ 138388 h 866258"/>
                <a:gd name="connsiteX40" fmla="*/ 51902 w 913746"/>
                <a:gd name="connsiteY40" fmla="*/ 66 h 866258"/>
                <a:gd name="connsiteX41" fmla="*/ 76551 w 913746"/>
                <a:gd name="connsiteY41" fmla="*/ 14209 h 866258"/>
                <a:gd name="connsiteX42" fmla="*/ 167461 w 913746"/>
                <a:gd name="connsiteY42" fmla="*/ 134342 h 866258"/>
                <a:gd name="connsiteX43" fmla="*/ 175076 w 913746"/>
                <a:gd name="connsiteY43" fmla="*/ 140811 h 866258"/>
                <a:gd name="connsiteX44" fmla="*/ 155776 w 913746"/>
                <a:gd name="connsiteY44" fmla="*/ 174223 h 866258"/>
                <a:gd name="connsiteX45" fmla="*/ 167131 w 913746"/>
                <a:gd name="connsiteY45" fmla="*/ 174223 h 866258"/>
                <a:gd name="connsiteX46" fmla="*/ 177494 w 913746"/>
                <a:gd name="connsiteY46" fmla="*/ 142865 h 866258"/>
                <a:gd name="connsiteX47" fmla="*/ 175076 w 913746"/>
                <a:gd name="connsiteY47" fmla="*/ 140811 h 866258"/>
                <a:gd name="connsiteX48" fmla="*/ 184807 w 913746"/>
                <a:gd name="connsiteY48" fmla="*/ 123964 h 866258"/>
                <a:gd name="connsiteX49" fmla="*/ 287139 w 913746"/>
                <a:gd name="connsiteY49" fmla="*/ 64496 h 866258"/>
                <a:gd name="connsiteX50" fmla="*/ 330107 w 913746"/>
                <a:gd name="connsiteY50" fmla="*/ 65028 h 866258"/>
                <a:gd name="connsiteX51" fmla="*/ 416223 w 913746"/>
                <a:gd name="connsiteY51" fmla="*/ 185161 h 866258"/>
                <a:gd name="connsiteX52" fmla="*/ 296636 w 913746"/>
                <a:gd name="connsiteY52" fmla="*/ 286799 h 866258"/>
                <a:gd name="connsiteX53" fmla="*/ 248195 w 913746"/>
                <a:gd name="connsiteY53" fmla="*/ 283049 h 866258"/>
                <a:gd name="connsiteX54" fmla="*/ 215099 w 913746"/>
                <a:gd name="connsiteY54" fmla="*/ 271334 h 866258"/>
                <a:gd name="connsiteX55" fmla="*/ 214912 w 913746"/>
                <a:gd name="connsiteY55" fmla="*/ 269708 h 866258"/>
                <a:gd name="connsiteX56" fmla="*/ 218389 w 913746"/>
                <a:gd name="connsiteY56" fmla="*/ 246197 h 866258"/>
                <a:gd name="connsiteX57" fmla="*/ 201759 w 913746"/>
                <a:gd name="connsiteY57" fmla="*/ 266231 h 866258"/>
                <a:gd name="connsiteX58" fmla="*/ 203345 w 913746"/>
                <a:gd name="connsiteY58" fmla="*/ 267174 h 866258"/>
                <a:gd name="connsiteX59" fmla="*/ 215099 w 913746"/>
                <a:gd name="connsiteY59" fmla="*/ 271334 h 866258"/>
                <a:gd name="connsiteX60" fmla="*/ 220064 w 913746"/>
                <a:gd name="connsiteY60" fmla="*/ 314541 h 866258"/>
                <a:gd name="connsiteX61" fmla="*/ 319630 w 913746"/>
                <a:gd name="connsiteY61" fmla="*/ 413296 h 866258"/>
                <a:gd name="connsiteX62" fmla="*/ 326711 w 913746"/>
                <a:gd name="connsiteY62" fmla="*/ 414386 h 866258"/>
                <a:gd name="connsiteX63" fmla="*/ 323600 w 913746"/>
                <a:gd name="connsiteY63" fmla="*/ 424651 h 866258"/>
                <a:gd name="connsiteX64" fmla="*/ 342581 w 913746"/>
                <a:gd name="connsiteY64" fmla="*/ 424651 h 866258"/>
                <a:gd name="connsiteX65" fmla="*/ 342581 w 913746"/>
                <a:gd name="connsiteY65" fmla="*/ 416830 h 866258"/>
                <a:gd name="connsiteX66" fmla="*/ 326711 w 913746"/>
                <a:gd name="connsiteY66" fmla="*/ 414386 h 866258"/>
                <a:gd name="connsiteX67" fmla="*/ 331983 w 913746"/>
                <a:gd name="connsiteY67" fmla="*/ 396992 h 866258"/>
                <a:gd name="connsiteX68" fmla="*/ 406635 w 913746"/>
                <a:gd name="connsiteY68" fmla="*/ 309917 h 866258"/>
                <a:gd name="connsiteX69" fmla="*/ 481987 w 913746"/>
                <a:gd name="connsiteY69" fmla="*/ 293172 h 866258"/>
                <a:gd name="connsiteX70" fmla="*/ 550148 w 913746"/>
                <a:gd name="connsiteY70" fmla="*/ 328412 h 866258"/>
                <a:gd name="connsiteX71" fmla="*/ 487958 w 913746"/>
                <a:gd name="connsiteY71" fmla="*/ 476245 h 866258"/>
                <a:gd name="connsiteX72" fmla="*/ 408433 w 913746"/>
                <a:gd name="connsiteY72" fmla="*/ 499941 h 866258"/>
                <a:gd name="connsiteX73" fmla="*/ 406886 w 913746"/>
                <a:gd name="connsiteY73" fmla="*/ 499930 h 866258"/>
                <a:gd name="connsiteX74" fmla="*/ 406635 w 913746"/>
                <a:gd name="connsiteY74" fmla="*/ 499363 h 866258"/>
                <a:gd name="connsiteX75" fmla="*/ 405983 w 913746"/>
                <a:gd name="connsiteY75" fmla="*/ 487405 h 866258"/>
                <a:gd name="connsiteX76" fmla="*/ 397977 w 913746"/>
                <a:gd name="connsiteY76" fmla="*/ 487405 h 866258"/>
                <a:gd name="connsiteX77" fmla="*/ 397977 w 913746"/>
                <a:gd name="connsiteY77" fmla="*/ 499868 h 866258"/>
                <a:gd name="connsiteX78" fmla="*/ 406886 w 913746"/>
                <a:gd name="connsiteY78" fmla="*/ 499930 h 866258"/>
                <a:gd name="connsiteX79" fmla="*/ 425713 w 913746"/>
                <a:gd name="connsiteY79" fmla="*/ 542446 h 866258"/>
                <a:gd name="connsiteX80" fmla="*/ 501506 w 913746"/>
                <a:gd name="connsiteY80" fmla="*/ 592261 h 866258"/>
                <a:gd name="connsiteX81" fmla="*/ 549946 w 913746"/>
                <a:gd name="connsiteY81" fmla="*/ 596360 h 866258"/>
                <a:gd name="connsiteX82" fmla="*/ 550073 w 913746"/>
                <a:gd name="connsiteY82" fmla="*/ 605039 h 866258"/>
                <a:gd name="connsiteX83" fmla="*/ 573379 w 913746"/>
                <a:gd name="connsiteY83" fmla="*/ 605039 h 866258"/>
                <a:gd name="connsiteX84" fmla="*/ 570523 w 913746"/>
                <a:gd name="connsiteY84" fmla="*/ 591576 h 866258"/>
                <a:gd name="connsiteX85" fmla="*/ 550148 w 913746"/>
                <a:gd name="connsiteY85" fmla="*/ 596377 h 866258"/>
                <a:gd name="connsiteX86" fmla="*/ 549946 w 913746"/>
                <a:gd name="connsiteY86" fmla="*/ 596360 h 866258"/>
                <a:gd name="connsiteX87" fmla="*/ 549566 w 913746"/>
                <a:gd name="connsiteY87" fmla="*/ 570183 h 866258"/>
                <a:gd name="connsiteX88" fmla="*/ 598000 w 913746"/>
                <a:gd name="connsiteY88" fmla="*/ 457750 h 866258"/>
                <a:gd name="connsiteX89" fmla="*/ 639944 w 913746"/>
                <a:gd name="connsiteY89" fmla="*/ 438340 h 866258"/>
                <a:gd name="connsiteX90" fmla="*/ 741513 w 913746"/>
                <a:gd name="connsiteY90" fmla="*/ 503987 h 866258"/>
                <a:gd name="connsiteX91" fmla="*/ 655397 w 913746"/>
                <a:gd name="connsiteY91" fmla="*/ 651820 h 866258"/>
                <a:gd name="connsiteX92" fmla="*/ 647214 w 913746"/>
                <a:gd name="connsiteY92" fmla="*/ 655191 h 866258"/>
                <a:gd name="connsiteX93" fmla="*/ 641905 w 913746"/>
                <a:gd name="connsiteY93" fmla="*/ 643780 h 866258"/>
                <a:gd name="connsiteX94" fmla="*/ 641905 w 913746"/>
                <a:gd name="connsiteY94" fmla="*/ 657378 h 866258"/>
                <a:gd name="connsiteX95" fmla="*/ 647214 w 913746"/>
                <a:gd name="connsiteY95" fmla="*/ 655191 h 866258"/>
                <a:gd name="connsiteX96" fmla="*/ 664985 w 913746"/>
                <a:gd name="connsiteY96" fmla="*/ 693392 h 866258"/>
                <a:gd name="connsiteX97" fmla="*/ 870688 w 913746"/>
                <a:gd name="connsiteY97" fmla="*/ 781159 h 866258"/>
                <a:gd name="connsiteX98" fmla="*/ 913746 w 913746"/>
                <a:gd name="connsiteY98" fmla="*/ 822772 h 866258"/>
                <a:gd name="connsiteX99" fmla="*/ 870688 w 913746"/>
                <a:gd name="connsiteY99" fmla="*/ 864343 h 866258"/>
                <a:gd name="connsiteX100" fmla="*/ 779778 w 913746"/>
                <a:gd name="connsiteY100" fmla="*/ 859719 h 866258"/>
                <a:gd name="connsiteX101" fmla="*/ 574604 w 913746"/>
                <a:gd name="connsiteY101" fmla="*/ 696647 h 866258"/>
                <a:gd name="connsiteX102" fmla="*/ 569070 w 913746"/>
                <a:gd name="connsiteY102" fmla="*/ 677094 h 866258"/>
                <a:gd name="connsiteX103" fmla="*/ 573491 w 913746"/>
                <a:gd name="connsiteY103" fmla="*/ 677214 h 866258"/>
                <a:gd name="connsiteX104" fmla="*/ 588039 w 913746"/>
                <a:gd name="connsiteY104" fmla="*/ 674138 h 866258"/>
                <a:gd name="connsiteX105" fmla="*/ 586693 w 913746"/>
                <a:gd name="connsiteY105" fmla="*/ 667793 h 866258"/>
                <a:gd name="connsiteX106" fmla="*/ 566437 w 913746"/>
                <a:gd name="connsiteY106" fmla="*/ 667793 h 866258"/>
                <a:gd name="connsiteX107" fmla="*/ 569070 w 913746"/>
                <a:gd name="connsiteY107" fmla="*/ 677094 h 866258"/>
                <a:gd name="connsiteX108" fmla="*/ 487958 w 913746"/>
                <a:gd name="connsiteY108" fmla="*/ 674897 h 866258"/>
                <a:gd name="connsiteX109" fmla="*/ 321811 w 913746"/>
                <a:gd name="connsiteY109" fmla="*/ 515743 h 866258"/>
                <a:gd name="connsiteX110" fmla="*/ 319759 w 913746"/>
                <a:gd name="connsiteY110" fmla="*/ 497426 h 866258"/>
                <a:gd name="connsiteX111" fmla="*/ 325313 w 913746"/>
                <a:gd name="connsiteY111" fmla="*/ 499363 h 866258"/>
                <a:gd name="connsiteX112" fmla="*/ 342581 w 913746"/>
                <a:gd name="connsiteY112" fmla="*/ 499483 h 866258"/>
                <a:gd name="connsiteX113" fmla="*/ 342581 w 913746"/>
                <a:gd name="connsiteY113" fmla="*/ 487405 h 866258"/>
                <a:gd name="connsiteX114" fmla="*/ 318636 w 913746"/>
                <a:gd name="connsiteY114" fmla="*/ 487405 h 866258"/>
                <a:gd name="connsiteX115" fmla="*/ 319759 w 913746"/>
                <a:gd name="connsiteY115" fmla="*/ 497426 h 866258"/>
                <a:gd name="connsiteX116" fmla="*/ 246241 w 913746"/>
                <a:gd name="connsiteY116" fmla="*/ 471780 h 866258"/>
                <a:gd name="connsiteX117" fmla="*/ 129197 w 913746"/>
                <a:gd name="connsiteY117" fmla="*/ 272969 h 866258"/>
                <a:gd name="connsiteX118" fmla="*/ 138366 w 913746"/>
                <a:gd name="connsiteY118" fmla="*/ 223922 h 866258"/>
                <a:gd name="connsiteX119" fmla="*/ 143311 w 913746"/>
                <a:gd name="connsiteY119" fmla="*/ 227824 h 866258"/>
                <a:gd name="connsiteX120" fmla="*/ 143311 w 913746"/>
                <a:gd name="connsiteY120" fmla="*/ 197471 h 866258"/>
                <a:gd name="connsiteX121" fmla="*/ 138366 w 913746"/>
                <a:gd name="connsiteY121" fmla="*/ 223922 h 866258"/>
                <a:gd name="connsiteX122" fmla="*/ 124403 w 913746"/>
                <a:gd name="connsiteY122" fmla="*/ 212903 h 866258"/>
                <a:gd name="connsiteX123" fmla="*/ 4816 w 913746"/>
                <a:gd name="connsiteY123" fmla="*/ 65028 h 866258"/>
                <a:gd name="connsiteX124" fmla="*/ 51902 w 913746"/>
                <a:gd name="connsiteY124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20046 w 913746"/>
                <a:gd name="connsiteY32" fmla="*/ 234986 h 866258"/>
                <a:gd name="connsiteX33" fmla="*/ 238258 w 913746"/>
                <a:gd name="connsiteY33" fmla="*/ 188417 h 866258"/>
                <a:gd name="connsiteX34" fmla="*/ 252882 w 913746"/>
                <a:gd name="connsiteY34" fmla="*/ 195426 h 866258"/>
                <a:gd name="connsiteX35" fmla="*/ 287048 w 913746"/>
                <a:gd name="connsiteY35" fmla="*/ 199032 h 866258"/>
                <a:gd name="connsiteX36" fmla="*/ 334900 w 913746"/>
                <a:gd name="connsiteY36" fmla="*/ 152837 h 866258"/>
                <a:gd name="connsiteX37" fmla="*/ 320519 w 913746"/>
                <a:gd name="connsiteY37" fmla="*/ 138966 h 866258"/>
                <a:gd name="connsiteX38" fmla="*/ 299006 w 913746"/>
                <a:gd name="connsiteY38" fmla="*/ 138388 h 866258"/>
                <a:gd name="connsiteX39" fmla="*/ 51902 w 913746"/>
                <a:gd name="connsiteY39" fmla="*/ 66 h 866258"/>
                <a:gd name="connsiteX40" fmla="*/ 76551 w 913746"/>
                <a:gd name="connsiteY40" fmla="*/ 14209 h 866258"/>
                <a:gd name="connsiteX41" fmla="*/ 167461 w 913746"/>
                <a:gd name="connsiteY41" fmla="*/ 134342 h 866258"/>
                <a:gd name="connsiteX42" fmla="*/ 175076 w 913746"/>
                <a:gd name="connsiteY42" fmla="*/ 140811 h 866258"/>
                <a:gd name="connsiteX43" fmla="*/ 155776 w 913746"/>
                <a:gd name="connsiteY43" fmla="*/ 174223 h 866258"/>
                <a:gd name="connsiteX44" fmla="*/ 167131 w 913746"/>
                <a:gd name="connsiteY44" fmla="*/ 174223 h 866258"/>
                <a:gd name="connsiteX45" fmla="*/ 177494 w 913746"/>
                <a:gd name="connsiteY45" fmla="*/ 142865 h 866258"/>
                <a:gd name="connsiteX46" fmla="*/ 175076 w 913746"/>
                <a:gd name="connsiteY46" fmla="*/ 140811 h 866258"/>
                <a:gd name="connsiteX47" fmla="*/ 184807 w 913746"/>
                <a:gd name="connsiteY47" fmla="*/ 123964 h 866258"/>
                <a:gd name="connsiteX48" fmla="*/ 287139 w 913746"/>
                <a:gd name="connsiteY48" fmla="*/ 64496 h 866258"/>
                <a:gd name="connsiteX49" fmla="*/ 330107 w 913746"/>
                <a:gd name="connsiteY49" fmla="*/ 65028 h 866258"/>
                <a:gd name="connsiteX50" fmla="*/ 416223 w 913746"/>
                <a:gd name="connsiteY50" fmla="*/ 185161 h 866258"/>
                <a:gd name="connsiteX51" fmla="*/ 296636 w 913746"/>
                <a:gd name="connsiteY51" fmla="*/ 286799 h 866258"/>
                <a:gd name="connsiteX52" fmla="*/ 248195 w 913746"/>
                <a:gd name="connsiteY52" fmla="*/ 283049 h 866258"/>
                <a:gd name="connsiteX53" fmla="*/ 215099 w 913746"/>
                <a:gd name="connsiteY53" fmla="*/ 271334 h 866258"/>
                <a:gd name="connsiteX54" fmla="*/ 214912 w 913746"/>
                <a:gd name="connsiteY54" fmla="*/ 269708 h 866258"/>
                <a:gd name="connsiteX55" fmla="*/ 218389 w 913746"/>
                <a:gd name="connsiteY55" fmla="*/ 246197 h 866258"/>
                <a:gd name="connsiteX56" fmla="*/ 201759 w 913746"/>
                <a:gd name="connsiteY56" fmla="*/ 266231 h 866258"/>
                <a:gd name="connsiteX57" fmla="*/ 203345 w 913746"/>
                <a:gd name="connsiteY57" fmla="*/ 267174 h 866258"/>
                <a:gd name="connsiteX58" fmla="*/ 215099 w 913746"/>
                <a:gd name="connsiteY58" fmla="*/ 271334 h 866258"/>
                <a:gd name="connsiteX59" fmla="*/ 220064 w 913746"/>
                <a:gd name="connsiteY59" fmla="*/ 314541 h 866258"/>
                <a:gd name="connsiteX60" fmla="*/ 319630 w 913746"/>
                <a:gd name="connsiteY60" fmla="*/ 413296 h 866258"/>
                <a:gd name="connsiteX61" fmla="*/ 326711 w 913746"/>
                <a:gd name="connsiteY61" fmla="*/ 414386 h 866258"/>
                <a:gd name="connsiteX62" fmla="*/ 323600 w 913746"/>
                <a:gd name="connsiteY62" fmla="*/ 424651 h 866258"/>
                <a:gd name="connsiteX63" fmla="*/ 342581 w 913746"/>
                <a:gd name="connsiteY63" fmla="*/ 424651 h 866258"/>
                <a:gd name="connsiteX64" fmla="*/ 342581 w 913746"/>
                <a:gd name="connsiteY64" fmla="*/ 416830 h 866258"/>
                <a:gd name="connsiteX65" fmla="*/ 326711 w 913746"/>
                <a:gd name="connsiteY65" fmla="*/ 414386 h 866258"/>
                <a:gd name="connsiteX66" fmla="*/ 331983 w 913746"/>
                <a:gd name="connsiteY66" fmla="*/ 396992 h 866258"/>
                <a:gd name="connsiteX67" fmla="*/ 406635 w 913746"/>
                <a:gd name="connsiteY67" fmla="*/ 309917 h 866258"/>
                <a:gd name="connsiteX68" fmla="*/ 481987 w 913746"/>
                <a:gd name="connsiteY68" fmla="*/ 293172 h 866258"/>
                <a:gd name="connsiteX69" fmla="*/ 550148 w 913746"/>
                <a:gd name="connsiteY69" fmla="*/ 328412 h 866258"/>
                <a:gd name="connsiteX70" fmla="*/ 487958 w 913746"/>
                <a:gd name="connsiteY70" fmla="*/ 476245 h 866258"/>
                <a:gd name="connsiteX71" fmla="*/ 408433 w 913746"/>
                <a:gd name="connsiteY71" fmla="*/ 499941 h 866258"/>
                <a:gd name="connsiteX72" fmla="*/ 406886 w 913746"/>
                <a:gd name="connsiteY72" fmla="*/ 499930 h 866258"/>
                <a:gd name="connsiteX73" fmla="*/ 406635 w 913746"/>
                <a:gd name="connsiteY73" fmla="*/ 499363 h 866258"/>
                <a:gd name="connsiteX74" fmla="*/ 405983 w 913746"/>
                <a:gd name="connsiteY74" fmla="*/ 487405 h 866258"/>
                <a:gd name="connsiteX75" fmla="*/ 397977 w 913746"/>
                <a:gd name="connsiteY75" fmla="*/ 487405 h 866258"/>
                <a:gd name="connsiteX76" fmla="*/ 397977 w 913746"/>
                <a:gd name="connsiteY76" fmla="*/ 499868 h 866258"/>
                <a:gd name="connsiteX77" fmla="*/ 406886 w 913746"/>
                <a:gd name="connsiteY77" fmla="*/ 499930 h 866258"/>
                <a:gd name="connsiteX78" fmla="*/ 425713 w 913746"/>
                <a:gd name="connsiteY78" fmla="*/ 542446 h 866258"/>
                <a:gd name="connsiteX79" fmla="*/ 501506 w 913746"/>
                <a:gd name="connsiteY79" fmla="*/ 592261 h 866258"/>
                <a:gd name="connsiteX80" fmla="*/ 549946 w 913746"/>
                <a:gd name="connsiteY80" fmla="*/ 596360 h 866258"/>
                <a:gd name="connsiteX81" fmla="*/ 550073 w 913746"/>
                <a:gd name="connsiteY81" fmla="*/ 605039 h 866258"/>
                <a:gd name="connsiteX82" fmla="*/ 573379 w 913746"/>
                <a:gd name="connsiteY82" fmla="*/ 605039 h 866258"/>
                <a:gd name="connsiteX83" fmla="*/ 570523 w 913746"/>
                <a:gd name="connsiteY83" fmla="*/ 591576 h 866258"/>
                <a:gd name="connsiteX84" fmla="*/ 550148 w 913746"/>
                <a:gd name="connsiteY84" fmla="*/ 596377 h 866258"/>
                <a:gd name="connsiteX85" fmla="*/ 549946 w 913746"/>
                <a:gd name="connsiteY85" fmla="*/ 596360 h 866258"/>
                <a:gd name="connsiteX86" fmla="*/ 549566 w 913746"/>
                <a:gd name="connsiteY86" fmla="*/ 570183 h 866258"/>
                <a:gd name="connsiteX87" fmla="*/ 598000 w 913746"/>
                <a:gd name="connsiteY87" fmla="*/ 457750 h 866258"/>
                <a:gd name="connsiteX88" fmla="*/ 639944 w 913746"/>
                <a:gd name="connsiteY88" fmla="*/ 438340 h 866258"/>
                <a:gd name="connsiteX89" fmla="*/ 741513 w 913746"/>
                <a:gd name="connsiteY89" fmla="*/ 503987 h 866258"/>
                <a:gd name="connsiteX90" fmla="*/ 655397 w 913746"/>
                <a:gd name="connsiteY90" fmla="*/ 651820 h 866258"/>
                <a:gd name="connsiteX91" fmla="*/ 647214 w 913746"/>
                <a:gd name="connsiteY91" fmla="*/ 655191 h 866258"/>
                <a:gd name="connsiteX92" fmla="*/ 641905 w 913746"/>
                <a:gd name="connsiteY92" fmla="*/ 643780 h 866258"/>
                <a:gd name="connsiteX93" fmla="*/ 641905 w 913746"/>
                <a:gd name="connsiteY93" fmla="*/ 657378 h 866258"/>
                <a:gd name="connsiteX94" fmla="*/ 647214 w 913746"/>
                <a:gd name="connsiteY94" fmla="*/ 655191 h 866258"/>
                <a:gd name="connsiteX95" fmla="*/ 664985 w 913746"/>
                <a:gd name="connsiteY95" fmla="*/ 693392 h 866258"/>
                <a:gd name="connsiteX96" fmla="*/ 870688 w 913746"/>
                <a:gd name="connsiteY96" fmla="*/ 781159 h 866258"/>
                <a:gd name="connsiteX97" fmla="*/ 913746 w 913746"/>
                <a:gd name="connsiteY97" fmla="*/ 822772 h 866258"/>
                <a:gd name="connsiteX98" fmla="*/ 870688 w 913746"/>
                <a:gd name="connsiteY98" fmla="*/ 864343 h 866258"/>
                <a:gd name="connsiteX99" fmla="*/ 779778 w 913746"/>
                <a:gd name="connsiteY99" fmla="*/ 859719 h 866258"/>
                <a:gd name="connsiteX100" fmla="*/ 574604 w 913746"/>
                <a:gd name="connsiteY100" fmla="*/ 696647 h 866258"/>
                <a:gd name="connsiteX101" fmla="*/ 569070 w 913746"/>
                <a:gd name="connsiteY101" fmla="*/ 677094 h 866258"/>
                <a:gd name="connsiteX102" fmla="*/ 573491 w 913746"/>
                <a:gd name="connsiteY102" fmla="*/ 677214 h 866258"/>
                <a:gd name="connsiteX103" fmla="*/ 588039 w 913746"/>
                <a:gd name="connsiteY103" fmla="*/ 674138 h 866258"/>
                <a:gd name="connsiteX104" fmla="*/ 586693 w 913746"/>
                <a:gd name="connsiteY104" fmla="*/ 667793 h 866258"/>
                <a:gd name="connsiteX105" fmla="*/ 566437 w 913746"/>
                <a:gd name="connsiteY105" fmla="*/ 667793 h 866258"/>
                <a:gd name="connsiteX106" fmla="*/ 569070 w 913746"/>
                <a:gd name="connsiteY106" fmla="*/ 677094 h 866258"/>
                <a:gd name="connsiteX107" fmla="*/ 487958 w 913746"/>
                <a:gd name="connsiteY107" fmla="*/ 674897 h 866258"/>
                <a:gd name="connsiteX108" fmla="*/ 321811 w 913746"/>
                <a:gd name="connsiteY108" fmla="*/ 515743 h 866258"/>
                <a:gd name="connsiteX109" fmla="*/ 319759 w 913746"/>
                <a:gd name="connsiteY109" fmla="*/ 497426 h 866258"/>
                <a:gd name="connsiteX110" fmla="*/ 325313 w 913746"/>
                <a:gd name="connsiteY110" fmla="*/ 499363 h 866258"/>
                <a:gd name="connsiteX111" fmla="*/ 342581 w 913746"/>
                <a:gd name="connsiteY111" fmla="*/ 499483 h 866258"/>
                <a:gd name="connsiteX112" fmla="*/ 342581 w 913746"/>
                <a:gd name="connsiteY112" fmla="*/ 487405 h 866258"/>
                <a:gd name="connsiteX113" fmla="*/ 318636 w 913746"/>
                <a:gd name="connsiteY113" fmla="*/ 487405 h 866258"/>
                <a:gd name="connsiteX114" fmla="*/ 319759 w 913746"/>
                <a:gd name="connsiteY114" fmla="*/ 497426 h 866258"/>
                <a:gd name="connsiteX115" fmla="*/ 246241 w 913746"/>
                <a:gd name="connsiteY115" fmla="*/ 471780 h 866258"/>
                <a:gd name="connsiteX116" fmla="*/ 129197 w 913746"/>
                <a:gd name="connsiteY116" fmla="*/ 272969 h 866258"/>
                <a:gd name="connsiteX117" fmla="*/ 138366 w 913746"/>
                <a:gd name="connsiteY117" fmla="*/ 223922 h 866258"/>
                <a:gd name="connsiteX118" fmla="*/ 143311 w 913746"/>
                <a:gd name="connsiteY118" fmla="*/ 227824 h 866258"/>
                <a:gd name="connsiteX119" fmla="*/ 143311 w 913746"/>
                <a:gd name="connsiteY119" fmla="*/ 197471 h 866258"/>
                <a:gd name="connsiteX120" fmla="*/ 138366 w 913746"/>
                <a:gd name="connsiteY120" fmla="*/ 223922 h 866258"/>
                <a:gd name="connsiteX121" fmla="*/ 124403 w 913746"/>
                <a:gd name="connsiteY121" fmla="*/ 212903 h 866258"/>
                <a:gd name="connsiteX122" fmla="*/ 4816 w 913746"/>
                <a:gd name="connsiteY122" fmla="*/ 65028 h 866258"/>
                <a:gd name="connsiteX123" fmla="*/ 51902 w 913746"/>
                <a:gd name="connsiteY123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20046 w 913746"/>
                <a:gd name="connsiteY32" fmla="*/ 234986 h 866258"/>
                <a:gd name="connsiteX33" fmla="*/ 238258 w 913746"/>
                <a:gd name="connsiteY33" fmla="*/ 188417 h 866258"/>
                <a:gd name="connsiteX34" fmla="*/ 252882 w 913746"/>
                <a:gd name="connsiteY34" fmla="*/ 195426 h 866258"/>
                <a:gd name="connsiteX35" fmla="*/ 287048 w 913746"/>
                <a:gd name="connsiteY35" fmla="*/ 199032 h 866258"/>
                <a:gd name="connsiteX36" fmla="*/ 334900 w 913746"/>
                <a:gd name="connsiteY36" fmla="*/ 152837 h 866258"/>
                <a:gd name="connsiteX37" fmla="*/ 320519 w 913746"/>
                <a:gd name="connsiteY37" fmla="*/ 138966 h 866258"/>
                <a:gd name="connsiteX38" fmla="*/ 299006 w 913746"/>
                <a:gd name="connsiteY38" fmla="*/ 138388 h 866258"/>
                <a:gd name="connsiteX39" fmla="*/ 51902 w 913746"/>
                <a:gd name="connsiteY39" fmla="*/ 66 h 866258"/>
                <a:gd name="connsiteX40" fmla="*/ 76551 w 913746"/>
                <a:gd name="connsiteY40" fmla="*/ 14209 h 866258"/>
                <a:gd name="connsiteX41" fmla="*/ 167461 w 913746"/>
                <a:gd name="connsiteY41" fmla="*/ 134342 h 866258"/>
                <a:gd name="connsiteX42" fmla="*/ 175076 w 913746"/>
                <a:gd name="connsiteY42" fmla="*/ 140811 h 866258"/>
                <a:gd name="connsiteX43" fmla="*/ 155776 w 913746"/>
                <a:gd name="connsiteY43" fmla="*/ 174223 h 866258"/>
                <a:gd name="connsiteX44" fmla="*/ 167131 w 913746"/>
                <a:gd name="connsiteY44" fmla="*/ 174223 h 866258"/>
                <a:gd name="connsiteX45" fmla="*/ 177494 w 913746"/>
                <a:gd name="connsiteY45" fmla="*/ 142865 h 866258"/>
                <a:gd name="connsiteX46" fmla="*/ 175076 w 913746"/>
                <a:gd name="connsiteY46" fmla="*/ 140811 h 866258"/>
                <a:gd name="connsiteX47" fmla="*/ 184807 w 913746"/>
                <a:gd name="connsiteY47" fmla="*/ 123964 h 866258"/>
                <a:gd name="connsiteX48" fmla="*/ 287139 w 913746"/>
                <a:gd name="connsiteY48" fmla="*/ 64496 h 866258"/>
                <a:gd name="connsiteX49" fmla="*/ 330107 w 913746"/>
                <a:gd name="connsiteY49" fmla="*/ 65028 h 866258"/>
                <a:gd name="connsiteX50" fmla="*/ 416223 w 913746"/>
                <a:gd name="connsiteY50" fmla="*/ 185161 h 866258"/>
                <a:gd name="connsiteX51" fmla="*/ 296636 w 913746"/>
                <a:gd name="connsiteY51" fmla="*/ 286799 h 866258"/>
                <a:gd name="connsiteX52" fmla="*/ 248195 w 913746"/>
                <a:gd name="connsiteY52" fmla="*/ 283049 h 866258"/>
                <a:gd name="connsiteX53" fmla="*/ 215099 w 913746"/>
                <a:gd name="connsiteY53" fmla="*/ 271334 h 866258"/>
                <a:gd name="connsiteX54" fmla="*/ 214912 w 913746"/>
                <a:gd name="connsiteY54" fmla="*/ 269708 h 866258"/>
                <a:gd name="connsiteX55" fmla="*/ 201759 w 913746"/>
                <a:gd name="connsiteY55" fmla="*/ 266231 h 866258"/>
                <a:gd name="connsiteX56" fmla="*/ 203345 w 913746"/>
                <a:gd name="connsiteY56" fmla="*/ 267174 h 866258"/>
                <a:gd name="connsiteX57" fmla="*/ 215099 w 913746"/>
                <a:gd name="connsiteY57" fmla="*/ 271334 h 866258"/>
                <a:gd name="connsiteX58" fmla="*/ 220064 w 913746"/>
                <a:gd name="connsiteY58" fmla="*/ 314541 h 866258"/>
                <a:gd name="connsiteX59" fmla="*/ 319630 w 913746"/>
                <a:gd name="connsiteY59" fmla="*/ 413296 h 866258"/>
                <a:gd name="connsiteX60" fmla="*/ 326711 w 913746"/>
                <a:gd name="connsiteY60" fmla="*/ 414386 h 866258"/>
                <a:gd name="connsiteX61" fmla="*/ 323600 w 913746"/>
                <a:gd name="connsiteY61" fmla="*/ 424651 h 866258"/>
                <a:gd name="connsiteX62" fmla="*/ 342581 w 913746"/>
                <a:gd name="connsiteY62" fmla="*/ 424651 h 866258"/>
                <a:gd name="connsiteX63" fmla="*/ 342581 w 913746"/>
                <a:gd name="connsiteY63" fmla="*/ 416830 h 866258"/>
                <a:gd name="connsiteX64" fmla="*/ 326711 w 913746"/>
                <a:gd name="connsiteY64" fmla="*/ 414386 h 866258"/>
                <a:gd name="connsiteX65" fmla="*/ 331983 w 913746"/>
                <a:gd name="connsiteY65" fmla="*/ 396992 h 866258"/>
                <a:gd name="connsiteX66" fmla="*/ 406635 w 913746"/>
                <a:gd name="connsiteY66" fmla="*/ 309917 h 866258"/>
                <a:gd name="connsiteX67" fmla="*/ 481987 w 913746"/>
                <a:gd name="connsiteY67" fmla="*/ 293172 h 866258"/>
                <a:gd name="connsiteX68" fmla="*/ 550148 w 913746"/>
                <a:gd name="connsiteY68" fmla="*/ 328412 h 866258"/>
                <a:gd name="connsiteX69" fmla="*/ 487958 w 913746"/>
                <a:gd name="connsiteY69" fmla="*/ 476245 h 866258"/>
                <a:gd name="connsiteX70" fmla="*/ 408433 w 913746"/>
                <a:gd name="connsiteY70" fmla="*/ 499941 h 866258"/>
                <a:gd name="connsiteX71" fmla="*/ 406886 w 913746"/>
                <a:gd name="connsiteY71" fmla="*/ 499930 h 866258"/>
                <a:gd name="connsiteX72" fmla="*/ 406635 w 913746"/>
                <a:gd name="connsiteY72" fmla="*/ 499363 h 866258"/>
                <a:gd name="connsiteX73" fmla="*/ 405983 w 913746"/>
                <a:gd name="connsiteY73" fmla="*/ 487405 h 866258"/>
                <a:gd name="connsiteX74" fmla="*/ 397977 w 913746"/>
                <a:gd name="connsiteY74" fmla="*/ 487405 h 866258"/>
                <a:gd name="connsiteX75" fmla="*/ 397977 w 913746"/>
                <a:gd name="connsiteY75" fmla="*/ 499868 h 866258"/>
                <a:gd name="connsiteX76" fmla="*/ 406886 w 913746"/>
                <a:gd name="connsiteY76" fmla="*/ 499930 h 866258"/>
                <a:gd name="connsiteX77" fmla="*/ 425713 w 913746"/>
                <a:gd name="connsiteY77" fmla="*/ 542446 h 866258"/>
                <a:gd name="connsiteX78" fmla="*/ 501506 w 913746"/>
                <a:gd name="connsiteY78" fmla="*/ 592261 h 866258"/>
                <a:gd name="connsiteX79" fmla="*/ 549946 w 913746"/>
                <a:gd name="connsiteY79" fmla="*/ 596360 h 866258"/>
                <a:gd name="connsiteX80" fmla="*/ 550073 w 913746"/>
                <a:gd name="connsiteY80" fmla="*/ 605039 h 866258"/>
                <a:gd name="connsiteX81" fmla="*/ 573379 w 913746"/>
                <a:gd name="connsiteY81" fmla="*/ 605039 h 866258"/>
                <a:gd name="connsiteX82" fmla="*/ 570523 w 913746"/>
                <a:gd name="connsiteY82" fmla="*/ 591576 h 866258"/>
                <a:gd name="connsiteX83" fmla="*/ 550148 w 913746"/>
                <a:gd name="connsiteY83" fmla="*/ 596377 h 866258"/>
                <a:gd name="connsiteX84" fmla="*/ 549946 w 913746"/>
                <a:gd name="connsiteY84" fmla="*/ 596360 h 866258"/>
                <a:gd name="connsiteX85" fmla="*/ 549566 w 913746"/>
                <a:gd name="connsiteY85" fmla="*/ 570183 h 866258"/>
                <a:gd name="connsiteX86" fmla="*/ 598000 w 913746"/>
                <a:gd name="connsiteY86" fmla="*/ 457750 h 866258"/>
                <a:gd name="connsiteX87" fmla="*/ 639944 w 913746"/>
                <a:gd name="connsiteY87" fmla="*/ 438340 h 866258"/>
                <a:gd name="connsiteX88" fmla="*/ 741513 w 913746"/>
                <a:gd name="connsiteY88" fmla="*/ 503987 h 866258"/>
                <a:gd name="connsiteX89" fmla="*/ 655397 w 913746"/>
                <a:gd name="connsiteY89" fmla="*/ 651820 h 866258"/>
                <a:gd name="connsiteX90" fmla="*/ 647214 w 913746"/>
                <a:gd name="connsiteY90" fmla="*/ 655191 h 866258"/>
                <a:gd name="connsiteX91" fmla="*/ 641905 w 913746"/>
                <a:gd name="connsiteY91" fmla="*/ 643780 h 866258"/>
                <a:gd name="connsiteX92" fmla="*/ 641905 w 913746"/>
                <a:gd name="connsiteY92" fmla="*/ 657378 h 866258"/>
                <a:gd name="connsiteX93" fmla="*/ 647214 w 913746"/>
                <a:gd name="connsiteY93" fmla="*/ 655191 h 866258"/>
                <a:gd name="connsiteX94" fmla="*/ 664985 w 913746"/>
                <a:gd name="connsiteY94" fmla="*/ 693392 h 866258"/>
                <a:gd name="connsiteX95" fmla="*/ 870688 w 913746"/>
                <a:gd name="connsiteY95" fmla="*/ 781159 h 866258"/>
                <a:gd name="connsiteX96" fmla="*/ 913746 w 913746"/>
                <a:gd name="connsiteY96" fmla="*/ 822772 h 866258"/>
                <a:gd name="connsiteX97" fmla="*/ 870688 w 913746"/>
                <a:gd name="connsiteY97" fmla="*/ 864343 h 866258"/>
                <a:gd name="connsiteX98" fmla="*/ 779778 w 913746"/>
                <a:gd name="connsiteY98" fmla="*/ 859719 h 866258"/>
                <a:gd name="connsiteX99" fmla="*/ 574604 w 913746"/>
                <a:gd name="connsiteY99" fmla="*/ 696647 h 866258"/>
                <a:gd name="connsiteX100" fmla="*/ 569070 w 913746"/>
                <a:gd name="connsiteY100" fmla="*/ 677094 h 866258"/>
                <a:gd name="connsiteX101" fmla="*/ 573491 w 913746"/>
                <a:gd name="connsiteY101" fmla="*/ 677214 h 866258"/>
                <a:gd name="connsiteX102" fmla="*/ 588039 w 913746"/>
                <a:gd name="connsiteY102" fmla="*/ 674138 h 866258"/>
                <a:gd name="connsiteX103" fmla="*/ 586693 w 913746"/>
                <a:gd name="connsiteY103" fmla="*/ 667793 h 866258"/>
                <a:gd name="connsiteX104" fmla="*/ 566437 w 913746"/>
                <a:gd name="connsiteY104" fmla="*/ 667793 h 866258"/>
                <a:gd name="connsiteX105" fmla="*/ 569070 w 913746"/>
                <a:gd name="connsiteY105" fmla="*/ 677094 h 866258"/>
                <a:gd name="connsiteX106" fmla="*/ 487958 w 913746"/>
                <a:gd name="connsiteY106" fmla="*/ 674897 h 866258"/>
                <a:gd name="connsiteX107" fmla="*/ 321811 w 913746"/>
                <a:gd name="connsiteY107" fmla="*/ 515743 h 866258"/>
                <a:gd name="connsiteX108" fmla="*/ 319759 w 913746"/>
                <a:gd name="connsiteY108" fmla="*/ 497426 h 866258"/>
                <a:gd name="connsiteX109" fmla="*/ 325313 w 913746"/>
                <a:gd name="connsiteY109" fmla="*/ 499363 h 866258"/>
                <a:gd name="connsiteX110" fmla="*/ 342581 w 913746"/>
                <a:gd name="connsiteY110" fmla="*/ 499483 h 866258"/>
                <a:gd name="connsiteX111" fmla="*/ 342581 w 913746"/>
                <a:gd name="connsiteY111" fmla="*/ 487405 h 866258"/>
                <a:gd name="connsiteX112" fmla="*/ 318636 w 913746"/>
                <a:gd name="connsiteY112" fmla="*/ 487405 h 866258"/>
                <a:gd name="connsiteX113" fmla="*/ 319759 w 913746"/>
                <a:gd name="connsiteY113" fmla="*/ 497426 h 866258"/>
                <a:gd name="connsiteX114" fmla="*/ 246241 w 913746"/>
                <a:gd name="connsiteY114" fmla="*/ 471780 h 866258"/>
                <a:gd name="connsiteX115" fmla="*/ 129197 w 913746"/>
                <a:gd name="connsiteY115" fmla="*/ 272969 h 866258"/>
                <a:gd name="connsiteX116" fmla="*/ 138366 w 913746"/>
                <a:gd name="connsiteY116" fmla="*/ 223922 h 866258"/>
                <a:gd name="connsiteX117" fmla="*/ 143311 w 913746"/>
                <a:gd name="connsiteY117" fmla="*/ 227824 h 866258"/>
                <a:gd name="connsiteX118" fmla="*/ 143311 w 913746"/>
                <a:gd name="connsiteY118" fmla="*/ 197471 h 866258"/>
                <a:gd name="connsiteX119" fmla="*/ 138366 w 913746"/>
                <a:gd name="connsiteY119" fmla="*/ 223922 h 866258"/>
                <a:gd name="connsiteX120" fmla="*/ 124403 w 913746"/>
                <a:gd name="connsiteY120" fmla="*/ 212903 h 866258"/>
                <a:gd name="connsiteX121" fmla="*/ 4816 w 913746"/>
                <a:gd name="connsiteY121" fmla="*/ 65028 h 866258"/>
                <a:gd name="connsiteX122" fmla="*/ 51902 w 913746"/>
                <a:gd name="connsiteY122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55776 w 913746"/>
                <a:gd name="connsiteY42" fmla="*/ 174223 h 866258"/>
                <a:gd name="connsiteX43" fmla="*/ 167131 w 913746"/>
                <a:gd name="connsiteY43" fmla="*/ 174223 h 866258"/>
                <a:gd name="connsiteX44" fmla="*/ 177494 w 913746"/>
                <a:gd name="connsiteY44" fmla="*/ 142865 h 866258"/>
                <a:gd name="connsiteX45" fmla="*/ 175076 w 913746"/>
                <a:gd name="connsiteY45" fmla="*/ 140811 h 866258"/>
                <a:gd name="connsiteX46" fmla="*/ 184807 w 913746"/>
                <a:gd name="connsiteY46" fmla="*/ 123964 h 866258"/>
                <a:gd name="connsiteX47" fmla="*/ 287139 w 913746"/>
                <a:gd name="connsiteY47" fmla="*/ 64496 h 866258"/>
                <a:gd name="connsiteX48" fmla="*/ 330107 w 913746"/>
                <a:gd name="connsiteY48" fmla="*/ 65028 h 866258"/>
                <a:gd name="connsiteX49" fmla="*/ 416223 w 913746"/>
                <a:gd name="connsiteY49" fmla="*/ 185161 h 866258"/>
                <a:gd name="connsiteX50" fmla="*/ 296636 w 913746"/>
                <a:gd name="connsiteY50" fmla="*/ 286799 h 866258"/>
                <a:gd name="connsiteX51" fmla="*/ 248195 w 913746"/>
                <a:gd name="connsiteY51" fmla="*/ 283049 h 866258"/>
                <a:gd name="connsiteX52" fmla="*/ 215099 w 913746"/>
                <a:gd name="connsiteY52" fmla="*/ 271334 h 866258"/>
                <a:gd name="connsiteX53" fmla="*/ 214912 w 913746"/>
                <a:gd name="connsiteY53" fmla="*/ 269708 h 866258"/>
                <a:gd name="connsiteX54" fmla="*/ 201759 w 913746"/>
                <a:gd name="connsiteY54" fmla="*/ 266231 h 866258"/>
                <a:gd name="connsiteX55" fmla="*/ 203345 w 913746"/>
                <a:gd name="connsiteY55" fmla="*/ 267174 h 866258"/>
                <a:gd name="connsiteX56" fmla="*/ 215099 w 913746"/>
                <a:gd name="connsiteY56" fmla="*/ 271334 h 866258"/>
                <a:gd name="connsiteX57" fmla="*/ 220064 w 913746"/>
                <a:gd name="connsiteY57" fmla="*/ 314541 h 866258"/>
                <a:gd name="connsiteX58" fmla="*/ 319630 w 913746"/>
                <a:gd name="connsiteY58" fmla="*/ 413296 h 866258"/>
                <a:gd name="connsiteX59" fmla="*/ 326711 w 913746"/>
                <a:gd name="connsiteY59" fmla="*/ 414386 h 866258"/>
                <a:gd name="connsiteX60" fmla="*/ 323600 w 913746"/>
                <a:gd name="connsiteY60" fmla="*/ 424651 h 866258"/>
                <a:gd name="connsiteX61" fmla="*/ 342581 w 913746"/>
                <a:gd name="connsiteY61" fmla="*/ 424651 h 866258"/>
                <a:gd name="connsiteX62" fmla="*/ 342581 w 913746"/>
                <a:gd name="connsiteY62" fmla="*/ 416830 h 866258"/>
                <a:gd name="connsiteX63" fmla="*/ 326711 w 913746"/>
                <a:gd name="connsiteY63" fmla="*/ 414386 h 866258"/>
                <a:gd name="connsiteX64" fmla="*/ 331983 w 913746"/>
                <a:gd name="connsiteY64" fmla="*/ 396992 h 866258"/>
                <a:gd name="connsiteX65" fmla="*/ 406635 w 913746"/>
                <a:gd name="connsiteY65" fmla="*/ 309917 h 866258"/>
                <a:gd name="connsiteX66" fmla="*/ 481987 w 913746"/>
                <a:gd name="connsiteY66" fmla="*/ 293172 h 866258"/>
                <a:gd name="connsiteX67" fmla="*/ 550148 w 913746"/>
                <a:gd name="connsiteY67" fmla="*/ 328412 h 866258"/>
                <a:gd name="connsiteX68" fmla="*/ 487958 w 913746"/>
                <a:gd name="connsiteY68" fmla="*/ 476245 h 866258"/>
                <a:gd name="connsiteX69" fmla="*/ 408433 w 913746"/>
                <a:gd name="connsiteY69" fmla="*/ 499941 h 866258"/>
                <a:gd name="connsiteX70" fmla="*/ 406886 w 913746"/>
                <a:gd name="connsiteY70" fmla="*/ 499930 h 866258"/>
                <a:gd name="connsiteX71" fmla="*/ 406635 w 913746"/>
                <a:gd name="connsiteY71" fmla="*/ 499363 h 866258"/>
                <a:gd name="connsiteX72" fmla="*/ 405983 w 913746"/>
                <a:gd name="connsiteY72" fmla="*/ 487405 h 866258"/>
                <a:gd name="connsiteX73" fmla="*/ 397977 w 913746"/>
                <a:gd name="connsiteY73" fmla="*/ 487405 h 866258"/>
                <a:gd name="connsiteX74" fmla="*/ 397977 w 913746"/>
                <a:gd name="connsiteY74" fmla="*/ 499868 h 866258"/>
                <a:gd name="connsiteX75" fmla="*/ 406886 w 913746"/>
                <a:gd name="connsiteY75" fmla="*/ 499930 h 866258"/>
                <a:gd name="connsiteX76" fmla="*/ 425713 w 913746"/>
                <a:gd name="connsiteY76" fmla="*/ 542446 h 866258"/>
                <a:gd name="connsiteX77" fmla="*/ 501506 w 913746"/>
                <a:gd name="connsiteY77" fmla="*/ 592261 h 866258"/>
                <a:gd name="connsiteX78" fmla="*/ 549946 w 913746"/>
                <a:gd name="connsiteY78" fmla="*/ 596360 h 866258"/>
                <a:gd name="connsiteX79" fmla="*/ 550073 w 913746"/>
                <a:gd name="connsiteY79" fmla="*/ 605039 h 866258"/>
                <a:gd name="connsiteX80" fmla="*/ 573379 w 913746"/>
                <a:gd name="connsiteY80" fmla="*/ 605039 h 866258"/>
                <a:gd name="connsiteX81" fmla="*/ 570523 w 913746"/>
                <a:gd name="connsiteY81" fmla="*/ 591576 h 866258"/>
                <a:gd name="connsiteX82" fmla="*/ 550148 w 913746"/>
                <a:gd name="connsiteY82" fmla="*/ 596377 h 866258"/>
                <a:gd name="connsiteX83" fmla="*/ 549946 w 913746"/>
                <a:gd name="connsiteY83" fmla="*/ 596360 h 866258"/>
                <a:gd name="connsiteX84" fmla="*/ 549566 w 913746"/>
                <a:gd name="connsiteY84" fmla="*/ 570183 h 866258"/>
                <a:gd name="connsiteX85" fmla="*/ 598000 w 913746"/>
                <a:gd name="connsiteY85" fmla="*/ 457750 h 866258"/>
                <a:gd name="connsiteX86" fmla="*/ 639944 w 913746"/>
                <a:gd name="connsiteY86" fmla="*/ 438340 h 866258"/>
                <a:gd name="connsiteX87" fmla="*/ 741513 w 913746"/>
                <a:gd name="connsiteY87" fmla="*/ 503987 h 866258"/>
                <a:gd name="connsiteX88" fmla="*/ 655397 w 913746"/>
                <a:gd name="connsiteY88" fmla="*/ 651820 h 866258"/>
                <a:gd name="connsiteX89" fmla="*/ 647214 w 913746"/>
                <a:gd name="connsiteY89" fmla="*/ 655191 h 866258"/>
                <a:gd name="connsiteX90" fmla="*/ 641905 w 913746"/>
                <a:gd name="connsiteY90" fmla="*/ 643780 h 866258"/>
                <a:gd name="connsiteX91" fmla="*/ 641905 w 913746"/>
                <a:gd name="connsiteY91" fmla="*/ 657378 h 866258"/>
                <a:gd name="connsiteX92" fmla="*/ 647214 w 913746"/>
                <a:gd name="connsiteY92" fmla="*/ 655191 h 866258"/>
                <a:gd name="connsiteX93" fmla="*/ 664985 w 913746"/>
                <a:gd name="connsiteY93" fmla="*/ 693392 h 866258"/>
                <a:gd name="connsiteX94" fmla="*/ 870688 w 913746"/>
                <a:gd name="connsiteY94" fmla="*/ 781159 h 866258"/>
                <a:gd name="connsiteX95" fmla="*/ 913746 w 913746"/>
                <a:gd name="connsiteY95" fmla="*/ 822772 h 866258"/>
                <a:gd name="connsiteX96" fmla="*/ 870688 w 913746"/>
                <a:gd name="connsiteY96" fmla="*/ 864343 h 866258"/>
                <a:gd name="connsiteX97" fmla="*/ 779778 w 913746"/>
                <a:gd name="connsiteY97" fmla="*/ 859719 h 866258"/>
                <a:gd name="connsiteX98" fmla="*/ 574604 w 913746"/>
                <a:gd name="connsiteY98" fmla="*/ 696647 h 866258"/>
                <a:gd name="connsiteX99" fmla="*/ 569070 w 913746"/>
                <a:gd name="connsiteY99" fmla="*/ 677094 h 866258"/>
                <a:gd name="connsiteX100" fmla="*/ 573491 w 913746"/>
                <a:gd name="connsiteY100" fmla="*/ 677214 h 866258"/>
                <a:gd name="connsiteX101" fmla="*/ 588039 w 913746"/>
                <a:gd name="connsiteY101" fmla="*/ 674138 h 866258"/>
                <a:gd name="connsiteX102" fmla="*/ 586693 w 913746"/>
                <a:gd name="connsiteY102" fmla="*/ 667793 h 866258"/>
                <a:gd name="connsiteX103" fmla="*/ 566437 w 913746"/>
                <a:gd name="connsiteY103" fmla="*/ 667793 h 866258"/>
                <a:gd name="connsiteX104" fmla="*/ 569070 w 913746"/>
                <a:gd name="connsiteY104" fmla="*/ 677094 h 866258"/>
                <a:gd name="connsiteX105" fmla="*/ 487958 w 913746"/>
                <a:gd name="connsiteY105" fmla="*/ 674897 h 866258"/>
                <a:gd name="connsiteX106" fmla="*/ 321811 w 913746"/>
                <a:gd name="connsiteY106" fmla="*/ 515743 h 866258"/>
                <a:gd name="connsiteX107" fmla="*/ 319759 w 913746"/>
                <a:gd name="connsiteY107" fmla="*/ 497426 h 866258"/>
                <a:gd name="connsiteX108" fmla="*/ 325313 w 913746"/>
                <a:gd name="connsiteY108" fmla="*/ 499363 h 866258"/>
                <a:gd name="connsiteX109" fmla="*/ 342581 w 913746"/>
                <a:gd name="connsiteY109" fmla="*/ 499483 h 866258"/>
                <a:gd name="connsiteX110" fmla="*/ 342581 w 913746"/>
                <a:gd name="connsiteY110" fmla="*/ 487405 h 866258"/>
                <a:gd name="connsiteX111" fmla="*/ 318636 w 913746"/>
                <a:gd name="connsiteY111" fmla="*/ 487405 h 866258"/>
                <a:gd name="connsiteX112" fmla="*/ 319759 w 913746"/>
                <a:gd name="connsiteY112" fmla="*/ 497426 h 866258"/>
                <a:gd name="connsiteX113" fmla="*/ 246241 w 913746"/>
                <a:gd name="connsiteY113" fmla="*/ 471780 h 866258"/>
                <a:gd name="connsiteX114" fmla="*/ 129197 w 913746"/>
                <a:gd name="connsiteY114" fmla="*/ 272969 h 866258"/>
                <a:gd name="connsiteX115" fmla="*/ 138366 w 913746"/>
                <a:gd name="connsiteY115" fmla="*/ 223922 h 866258"/>
                <a:gd name="connsiteX116" fmla="*/ 143311 w 913746"/>
                <a:gd name="connsiteY116" fmla="*/ 227824 h 866258"/>
                <a:gd name="connsiteX117" fmla="*/ 143311 w 913746"/>
                <a:gd name="connsiteY117" fmla="*/ 197471 h 866258"/>
                <a:gd name="connsiteX118" fmla="*/ 138366 w 913746"/>
                <a:gd name="connsiteY118" fmla="*/ 223922 h 866258"/>
                <a:gd name="connsiteX119" fmla="*/ 124403 w 913746"/>
                <a:gd name="connsiteY119" fmla="*/ 212903 h 866258"/>
                <a:gd name="connsiteX120" fmla="*/ 4816 w 913746"/>
                <a:gd name="connsiteY120" fmla="*/ 65028 h 866258"/>
                <a:gd name="connsiteX121" fmla="*/ 51902 w 913746"/>
                <a:gd name="connsiteY121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55776 w 913746"/>
                <a:gd name="connsiteY42" fmla="*/ 174223 h 866258"/>
                <a:gd name="connsiteX43" fmla="*/ 177494 w 913746"/>
                <a:gd name="connsiteY43" fmla="*/ 142865 h 866258"/>
                <a:gd name="connsiteX44" fmla="*/ 175076 w 913746"/>
                <a:gd name="connsiteY44" fmla="*/ 140811 h 866258"/>
                <a:gd name="connsiteX45" fmla="*/ 184807 w 913746"/>
                <a:gd name="connsiteY45" fmla="*/ 123964 h 866258"/>
                <a:gd name="connsiteX46" fmla="*/ 287139 w 913746"/>
                <a:gd name="connsiteY46" fmla="*/ 64496 h 866258"/>
                <a:gd name="connsiteX47" fmla="*/ 330107 w 913746"/>
                <a:gd name="connsiteY47" fmla="*/ 65028 h 866258"/>
                <a:gd name="connsiteX48" fmla="*/ 416223 w 913746"/>
                <a:gd name="connsiteY48" fmla="*/ 185161 h 866258"/>
                <a:gd name="connsiteX49" fmla="*/ 296636 w 913746"/>
                <a:gd name="connsiteY49" fmla="*/ 286799 h 866258"/>
                <a:gd name="connsiteX50" fmla="*/ 248195 w 913746"/>
                <a:gd name="connsiteY50" fmla="*/ 283049 h 866258"/>
                <a:gd name="connsiteX51" fmla="*/ 215099 w 913746"/>
                <a:gd name="connsiteY51" fmla="*/ 271334 h 866258"/>
                <a:gd name="connsiteX52" fmla="*/ 214912 w 913746"/>
                <a:gd name="connsiteY52" fmla="*/ 269708 h 866258"/>
                <a:gd name="connsiteX53" fmla="*/ 201759 w 913746"/>
                <a:gd name="connsiteY53" fmla="*/ 266231 h 866258"/>
                <a:gd name="connsiteX54" fmla="*/ 203345 w 913746"/>
                <a:gd name="connsiteY54" fmla="*/ 267174 h 866258"/>
                <a:gd name="connsiteX55" fmla="*/ 215099 w 913746"/>
                <a:gd name="connsiteY55" fmla="*/ 271334 h 866258"/>
                <a:gd name="connsiteX56" fmla="*/ 220064 w 913746"/>
                <a:gd name="connsiteY56" fmla="*/ 314541 h 866258"/>
                <a:gd name="connsiteX57" fmla="*/ 319630 w 913746"/>
                <a:gd name="connsiteY57" fmla="*/ 413296 h 866258"/>
                <a:gd name="connsiteX58" fmla="*/ 326711 w 913746"/>
                <a:gd name="connsiteY58" fmla="*/ 414386 h 866258"/>
                <a:gd name="connsiteX59" fmla="*/ 323600 w 913746"/>
                <a:gd name="connsiteY59" fmla="*/ 424651 h 866258"/>
                <a:gd name="connsiteX60" fmla="*/ 342581 w 913746"/>
                <a:gd name="connsiteY60" fmla="*/ 424651 h 866258"/>
                <a:gd name="connsiteX61" fmla="*/ 342581 w 913746"/>
                <a:gd name="connsiteY61" fmla="*/ 416830 h 866258"/>
                <a:gd name="connsiteX62" fmla="*/ 326711 w 913746"/>
                <a:gd name="connsiteY62" fmla="*/ 414386 h 866258"/>
                <a:gd name="connsiteX63" fmla="*/ 331983 w 913746"/>
                <a:gd name="connsiteY63" fmla="*/ 396992 h 866258"/>
                <a:gd name="connsiteX64" fmla="*/ 406635 w 913746"/>
                <a:gd name="connsiteY64" fmla="*/ 309917 h 866258"/>
                <a:gd name="connsiteX65" fmla="*/ 481987 w 913746"/>
                <a:gd name="connsiteY65" fmla="*/ 293172 h 866258"/>
                <a:gd name="connsiteX66" fmla="*/ 550148 w 913746"/>
                <a:gd name="connsiteY66" fmla="*/ 328412 h 866258"/>
                <a:gd name="connsiteX67" fmla="*/ 487958 w 913746"/>
                <a:gd name="connsiteY67" fmla="*/ 476245 h 866258"/>
                <a:gd name="connsiteX68" fmla="*/ 408433 w 913746"/>
                <a:gd name="connsiteY68" fmla="*/ 499941 h 866258"/>
                <a:gd name="connsiteX69" fmla="*/ 406886 w 913746"/>
                <a:gd name="connsiteY69" fmla="*/ 499930 h 866258"/>
                <a:gd name="connsiteX70" fmla="*/ 406635 w 913746"/>
                <a:gd name="connsiteY70" fmla="*/ 499363 h 866258"/>
                <a:gd name="connsiteX71" fmla="*/ 405983 w 913746"/>
                <a:gd name="connsiteY71" fmla="*/ 487405 h 866258"/>
                <a:gd name="connsiteX72" fmla="*/ 397977 w 913746"/>
                <a:gd name="connsiteY72" fmla="*/ 487405 h 866258"/>
                <a:gd name="connsiteX73" fmla="*/ 397977 w 913746"/>
                <a:gd name="connsiteY73" fmla="*/ 499868 h 866258"/>
                <a:gd name="connsiteX74" fmla="*/ 406886 w 913746"/>
                <a:gd name="connsiteY74" fmla="*/ 499930 h 866258"/>
                <a:gd name="connsiteX75" fmla="*/ 425713 w 913746"/>
                <a:gd name="connsiteY75" fmla="*/ 542446 h 866258"/>
                <a:gd name="connsiteX76" fmla="*/ 501506 w 913746"/>
                <a:gd name="connsiteY76" fmla="*/ 592261 h 866258"/>
                <a:gd name="connsiteX77" fmla="*/ 549946 w 913746"/>
                <a:gd name="connsiteY77" fmla="*/ 596360 h 866258"/>
                <a:gd name="connsiteX78" fmla="*/ 550073 w 913746"/>
                <a:gd name="connsiteY78" fmla="*/ 605039 h 866258"/>
                <a:gd name="connsiteX79" fmla="*/ 573379 w 913746"/>
                <a:gd name="connsiteY79" fmla="*/ 605039 h 866258"/>
                <a:gd name="connsiteX80" fmla="*/ 570523 w 913746"/>
                <a:gd name="connsiteY80" fmla="*/ 591576 h 866258"/>
                <a:gd name="connsiteX81" fmla="*/ 550148 w 913746"/>
                <a:gd name="connsiteY81" fmla="*/ 596377 h 866258"/>
                <a:gd name="connsiteX82" fmla="*/ 549946 w 913746"/>
                <a:gd name="connsiteY82" fmla="*/ 596360 h 866258"/>
                <a:gd name="connsiteX83" fmla="*/ 549566 w 913746"/>
                <a:gd name="connsiteY83" fmla="*/ 570183 h 866258"/>
                <a:gd name="connsiteX84" fmla="*/ 598000 w 913746"/>
                <a:gd name="connsiteY84" fmla="*/ 457750 h 866258"/>
                <a:gd name="connsiteX85" fmla="*/ 639944 w 913746"/>
                <a:gd name="connsiteY85" fmla="*/ 438340 h 866258"/>
                <a:gd name="connsiteX86" fmla="*/ 741513 w 913746"/>
                <a:gd name="connsiteY86" fmla="*/ 503987 h 866258"/>
                <a:gd name="connsiteX87" fmla="*/ 655397 w 913746"/>
                <a:gd name="connsiteY87" fmla="*/ 651820 h 866258"/>
                <a:gd name="connsiteX88" fmla="*/ 647214 w 913746"/>
                <a:gd name="connsiteY88" fmla="*/ 655191 h 866258"/>
                <a:gd name="connsiteX89" fmla="*/ 641905 w 913746"/>
                <a:gd name="connsiteY89" fmla="*/ 643780 h 866258"/>
                <a:gd name="connsiteX90" fmla="*/ 641905 w 913746"/>
                <a:gd name="connsiteY90" fmla="*/ 657378 h 866258"/>
                <a:gd name="connsiteX91" fmla="*/ 647214 w 913746"/>
                <a:gd name="connsiteY91" fmla="*/ 655191 h 866258"/>
                <a:gd name="connsiteX92" fmla="*/ 664985 w 913746"/>
                <a:gd name="connsiteY92" fmla="*/ 693392 h 866258"/>
                <a:gd name="connsiteX93" fmla="*/ 870688 w 913746"/>
                <a:gd name="connsiteY93" fmla="*/ 781159 h 866258"/>
                <a:gd name="connsiteX94" fmla="*/ 913746 w 913746"/>
                <a:gd name="connsiteY94" fmla="*/ 822772 h 866258"/>
                <a:gd name="connsiteX95" fmla="*/ 870688 w 913746"/>
                <a:gd name="connsiteY95" fmla="*/ 864343 h 866258"/>
                <a:gd name="connsiteX96" fmla="*/ 779778 w 913746"/>
                <a:gd name="connsiteY96" fmla="*/ 859719 h 866258"/>
                <a:gd name="connsiteX97" fmla="*/ 574604 w 913746"/>
                <a:gd name="connsiteY97" fmla="*/ 696647 h 866258"/>
                <a:gd name="connsiteX98" fmla="*/ 569070 w 913746"/>
                <a:gd name="connsiteY98" fmla="*/ 677094 h 866258"/>
                <a:gd name="connsiteX99" fmla="*/ 573491 w 913746"/>
                <a:gd name="connsiteY99" fmla="*/ 677214 h 866258"/>
                <a:gd name="connsiteX100" fmla="*/ 588039 w 913746"/>
                <a:gd name="connsiteY100" fmla="*/ 674138 h 866258"/>
                <a:gd name="connsiteX101" fmla="*/ 586693 w 913746"/>
                <a:gd name="connsiteY101" fmla="*/ 667793 h 866258"/>
                <a:gd name="connsiteX102" fmla="*/ 566437 w 913746"/>
                <a:gd name="connsiteY102" fmla="*/ 667793 h 866258"/>
                <a:gd name="connsiteX103" fmla="*/ 569070 w 913746"/>
                <a:gd name="connsiteY103" fmla="*/ 677094 h 866258"/>
                <a:gd name="connsiteX104" fmla="*/ 487958 w 913746"/>
                <a:gd name="connsiteY104" fmla="*/ 674897 h 866258"/>
                <a:gd name="connsiteX105" fmla="*/ 321811 w 913746"/>
                <a:gd name="connsiteY105" fmla="*/ 515743 h 866258"/>
                <a:gd name="connsiteX106" fmla="*/ 319759 w 913746"/>
                <a:gd name="connsiteY106" fmla="*/ 497426 h 866258"/>
                <a:gd name="connsiteX107" fmla="*/ 325313 w 913746"/>
                <a:gd name="connsiteY107" fmla="*/ 499363 h 866258"/>
                <a:gd name="connsiteX108" fmla="*/ 342581 w 913746"/>
                <a:gd name="connsiteY108" fmla="*/ 499483 h 866258"/>
                <a:gd name="connsiteX109" fmla="*/ 342581 w 913746"/>
                <a:gd name="connsiteY109" fmla="*/ 487405 h 866258"/>
                <a:gd name="connsiteX110" fmla="*/ 318636 w 913746"/>
                <a:gd name="connsiteY110" fmla="*/ 487405 h 866258"/>
                <a:gd name="connsiteX111" fmla="*/ 319759 w 913746"/>
                <a:gd name="connsiteY111" fmla="*/ 497426 h 866258"/>
                <a:gd name="connsiteX112" fmla="*/ 246241 w 913746"/>
                <a:gd name="connsiteY112" fmla="*/ 471780 h 866258"/>
                <a:gd name="connsiteX113" fmla="*/ 129197 w 913746"/>
                <a:gd name="connsiteY113" fmla="*/ 272969 h 866258"/>
                <a:gd name="connsiteX114" fmla="*/ 138366 w 913746"/>
                <a:gd name="connsiteY114" fmla="*/ 223922 h 866258"/>
                <a:gd name="connsiteX115" fmla="*/ 143311 w 913746"/>
                <a:gd name="connsiteY115" fmla="*/ 227824 h 866258"/>
                <a:gd name="connsiteX116" fmla="*/ 143311 w 913746"/>
                <a:gd name="connsiteY116" fmla="*/ 197471 h 866258"/>
                <a:gd name="connsiteX117" fmla="*/ 138366 w 913746"/>
                <a:gd name="connsiteY117" fmla="*/ 223922 h 866258"/>
                <a:gd name="connsiteX118" fmla="*/ 124403 w 913746"/>
                <a:gd name="connsiteY118" fmla="*/ 212903 h 866258"/>
                <a:gd name="connsiteX119" fmla="*/ 4816 w 913746"/>
                <a:gd name="connsiteY119" fmla="*/ 65028 h 866258"/>
                <a:gd name="connsiteX120" fmla="*/ 51902 w 913746"/>
                <a:gd name="connsiteY120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01759 w 913746"/>
                <a:gd name="connsiteY52" fmla="*/ 266231 h 866258"/>
                <a:gd name="connsiteX53" fmla="*/ 203345 w 913746"/>
                <a:gd name="connsiteY53" fmla="*/ 267174 h 866258"/>
                <a:gd name="connsiteX54" fmla="*/ 215099 w 913746"/>
                <a:gd name="connsiteY54" fmla="*/ 271334 h 866258"/>
                <a:gd name="connsiteX55" fmla="*/ 220064 w 913746"/>
                <a:gd name="connsiteY55" fmla="*/ 314541 h 866258"/>
                <a:gd name="connsiteX56" fmla="*/ 319630 w 913746"/>
                <a:gd name="connsiteY56" fmla="*/ 413296 h 866258"/>
                <a:gd name="connsiteX57" fmla="*/ 326711 w 913746"/>
                <a:gd name="connsiteY57" fmla="*/ 414386 h 866258"/>
                <a:gd name="connsiteX58" fmla="*/ 323600 w 913746"/>
                <a:gd name="connsiteY58" fmla="*/ 424651 h 866258"/>
                <a:gd name="connsiteX59" fmla="*/ 342581 w 913746"/>
                <a:gd name="connsiteY59" fmla="*/ 424651 h 866258"/>
                <a:gd name="connsiteX60" fmla="*/ 342581 w 913746"/>
                <a:gd name="connsiteY60" fmla="*/ 416830 h 866258"/>
                <a:gd name="connsiteX61" fmla="*/ 326711 w 913746"/>
                <a:gd name="connsiteY61" fmla="*/ 414386 h 866258"/>
                <a:gd name="connsiteX62" fmla="*/ 331983 w 913746"/>
                <a:gd name="connsiteY62" fmla="*/ 396992 h 866258"/>
                <a:gd name="connsiteX63" fmla="*/ 406635 w 913746"/>
                <a:gd name="connsiteY63" fmla="*/ 309917 h 866258"/>
                <a:gd name="connsiteX64" fmla="*/ 481987 w 913746"/>
                <a:gd name="connsiteY64" fmla="*/ 293172 h 866258"/>
                <a:gd name="connsiteX65" fmla="*/ 550148 w 913746"/>
                <a:gd name="connsiteY65" fmla="*/ 328412 h 866258"/>
                <a:gd name="connsiteX66" fmla="*/ 487958 w 913746"/>
                <a:gd name="connsiteY66" fmla="*/ 476245 h 866258"/>
                <a:gd name="connsiteX67" fmla="*/ 408433 w 913746"/>
                <a:gd name="connsiteY67" fmla="*/ 499941 h 866258"/>
                <a:gd name="connsiteX68" fmla="*/ 406886 w 913746"/>
                <a:gd name="connsiteY68" fmla="*/ 499930 h 866258"/>
                <a:gd name="connsiteX69" fmla="*/ 406635 w 913746"/>
                <a:gd name="connsiteY69" fmla="*/ 499363 h 866258"/>
                <a:gd name="connsiteX70" fmla="*/ 405983 w 913746"/>
                <a:gd name="connsiteY70" fmla="*/ 487405 h 866258"/>
                <a:gd name="connsiteX71" fmla="*/ 397977 w 913746"/>
                <a:gd name="connsiteY71" fmla="*/ 487405 h 866258"/>
                <a:gd name="connsiteX72" fmla="*/ 397977 w 913746"/>
                <a:gd name="connsiteY72" fmla="*/ 499868 h 866258"/>
                <a:gd name="connsiteX73" fmla="*/ 406886 w 913746"/>
                <a:gd name="connsiteY73" fmla="*/ 499930 h 866258"/>
                <a:gd name="connsiteX74" fmla="*/ 425713 w 913746"/>
                <a:gd name="connsiteY74" fmla="*/ 542446 h 866258"/>
                <a:gd name="connsiteX75" fmla="*/ 501506 w 913746"/>
                <a:gd name="connsiteY75" fmla="*/ 592261 h 866258"/>
                <a:gd name="connsiteX76" fmla="*/ 549946 w 913746"/>
                <a:gd name="connsiteY76" fmla="*/ 596360 h 866258"/>
                <a:gd name="connsiteX77" fmla="*/ 550073 w 913746"/>
                <a:gd name="connsiteY77" fmla="*/ 605039 h 866258"/>
                <a:gd name="connsiteX78" fmla="*/ 573379 w 913746"/>
                <a:gd name="connsiteY78" fmla="*/ 605039 h 866258"/>
                <a:gd name="connsiteX79" fmla="*/ 570523 w 913746"/>
                <a:gd name="connsiteY79" fmla="*/ 591576 h 866258"/>
                <a:gd name="connsiteX80" fmla="*/ 550148 w 913746"/>
                <a:gd name="connsiteY80" fmla="*/ 596377 h 866258"/>
                <a:gd name="connsiteX81" fmla="*/ 549946 w 913746"/>
                <a:gd name="connsiteY81" fmla="*/ 596360 h 866258"/>
                <a:gd name="connsiteX82" fmla="*/ 549566 w 913746"/>
                <a:gd name="connsiteY82" fmla="*/ 570183 h 866258"/>
                <a:gd name="connsiteX83" fmla="*/ 598000 w 913746"/>
                <a:gd name="connsiteY83" fmla="*/ 457750 h 866258"/>
                <a:gd name="connsiteX84" fmla="*/ 639944 w 913746"/>
                <a:gd name="connsiteY84" fmla="*/ 438340 h 866258"/>
                <a:gd name="connsiteX85" fmla="*/ 741513 w 913746"/>
                <a:gd name="connsiteY85" fmla="*/ 503987 h 866258"/>
                <a:gd name="connsiteX86" fmla="*/ 655397 w 913746"/>
                <a:gd name="connsiteY86" fmla="*/ 651820 h 866258"/>
                <a:gd name="connsiteX87" fmla="*/ 647214 w 913746"/>
                <a:gd name="connsiteY87" fmla="*/ 655191 h 866258"/>
                <a:gd name="connsiteX88" fmla="*/ 641905 w 913746"/>
                <a:gd name="connsiteY88" fmla="*/ 643780 h 866258"/>
                <a:gd name="connsiteX89" fmla="*/ 641905 w 913746"/>
                <a:gd name="connsiteY89" fmla="*/ 657378 h 866258"/>
                <a:gd name="connsiteX90" fmla="*/ 647214 w 913746"/>
                <a:gd name="connsiteY90" fmla="*/ 655191 h 866258"/>
                <a:gd name="connsiteX91" fmla="*/ 664985 w 913746"/>
                <a:gd name="connsiteY91" fmla="*/ 693392 h 866258"/>
                <a:gd name="connsiteX92" fmla="*/ 870688 w 913746"/>
                <a:gd name="connsiteY92" fmla="*/ 781159 h 866258"/>
                <a:gd name="connsiteX93" fmla="*/ 913746 w 913746"/>
                <a:gd name="connsiteY93" fmla="*/ 822772 h 866258"/>
                <a:gd name="connsiteX94" fmla="*/ 870688 w 913746"/>
                <a:gd name="connsiteY94" fmla="*/ 864343 h 866258"/>
                <a:gd name="connsiteX95" fmla="*/ 779778 w 913746"/>
                <a:gd name="connsiteY95" fmla="*/ 859719 h 866258"/>
                <a:gd name="connsiteX96" fmla="*/ 574604 w 913746"/>
                <a:gd name="connsiteY96" fmla="*/ 696647 h 866258"/>
                <a:gd name="connsiteX97" fmla="*/ 569070 w 913746"/>
                <a:gd name="connsiteY97" fmla="*/ 677094 h 866258"/>
                <a:gd name="connsiteX98" fmla="*/ 573491 w 913746"/>
                <a:gd name="connsiteY98" fmla="*/ 677214 h 866258"/>
                <a:gd name="connsiteX99" fmla="*/ 588039 w 913746"/>
                <a:gd name="connsiteY99" fmla="*/ 674138 h 866258"/>
                <a:gd name="connsiteX100" fmla="*/ 586693 w 913746"/>
                <a:gd name="connsiteY100" fmla="*/ 667793 h 866258"/>
                <a:gd name="connsiteX101" fmla="*/ 566437 w 913746"/>
                <a:gd name="connsiteY101" fmla="*/ 667793 h 866258"/>
                <a:gd name="connsiteX102" fmla="*/ 569070 w 913746"/>
                <a:gd name="connsiteY102" fmla="*/ 677094 h 866258"/>
                <a:gd name="connsiteX103" fmla="*/ 487958 w 913746"/>
                <a:gd name="connsiteY103" fmla="*/ 674897 h 866258"/>
                <a:gd name="connsiteX104" fmla="*/ 321811 w 913746"/>
                <a:gd name="connsiteY104" fmla="*/ 515743 h 866258"/>
                <a:gd name="connsiteX105" fmla="*/ 319759 w 913746"/>
                <a:gd name="connsiteY105" fmla="*/ 497426 h 866258"/>
                <a:gd name="connsiteX106" fmla="*/ 325313 w 913746"/>
                <a:gd name="connsiteY106" fmla="*/ 499363 h 866258"/>
                <a:gd name="connsiteX107" fmla="*/ 342581 w 913746"/>
                <a:gd name="connsiteY107" fmla="*/ 499483 h 866258"/>
                <a:gd name="connsiteX108" fmla="*/ 342581 w 913746"/>
                <a:gd name="connsiteY108" fmla="*/ 487405 h 866258"/>
                <a:gd name="connsiteX109" fmla="*/ 318636 w 913746"/>
                <a:gd name="connsiteY109" fmla="*/ 487405 h 866258"/>
                <a:gd name="connsiteX110" fmla="*/ 319759 w 913746"/>
                <a:gd name="connsiteY110" fmla="*/ 497426 h 866258"/>
                <a:gd name="connsiteX111" fmla="*/ 246241 w 913746"/>
                <a:gd name="connsiteY111" fmla="*/ 471780 h 866258"/>
                <a:gd name="connsiteX112" fmla="*/ 129197 w 913746"/>
                <a:gd name="connsiteY112" fmla="*/ 272969 h 866258"/>
                <a:gd name="connsiteX113" fmla="*/ 138366 w 913746"/>
                <a:gd name="connsiteY113" fmla="*/ 223922 h 866258"/>
                <a:gd name="connsiteX114" fmla="*/ 143311 w 913746"/>
                <a:gd name="connsiteY114" fmla="*/ 227824 h 866258"/>
                <a:gd name="connsiteX115" fmla="*/ 143311 w 913746"/>
                <a:gd name="connsiteY115" fmla="*/ 197471 h 866258"/>
                <a:gd name="connsiteX116" fmla="*/ 138366 w 913746"/>
                <a:gd name="connsiteY116" fmla="*/ 223922 h 866258"/>
                <a:gd name="connsiteX117" fmla="*/ 124403 w 913746"/>
                <a:gd name="connsiteY117" fmla="*/ 212903 h 866258"/>
                <a:gd name="connsiteX118" fmla="*/ 4816 w 913746"/>
                <a:gd name="connsiteY118" fmla="*/ 65028 h 866258"/>
                <a:gd name="connsiteX119" fmla="*/ 51902 w 913746"/>
                <a:gd name="connsiteY119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01759 w 913746"/>
                <a:gd name="connsiteY52" fmla="*/ 266231 h 866258"/>
                <a:gd name="connsiteX53" fmla="*/ 203345 w 913746"/>
                <a:gd name="connsiteY53" fmla="*/ 267174 h 866258"/>
                <a:gd name="connsiteX54" fmla="*/ 215099 w 913746"/>
                <a:gd name="connsiteY54" fmla="*/ 271334 h 866258"/>
                <a:gd name="connsiteX55" fmla="*/ 220064 w 913746"/>
                <a:gd name="connsiteY55" fmla="*/ 314541 h 866258"/>
                <a:gd name="connsiteX56" fmla="*/ 319630 w 913746"/>
                <a:gd name="connsiteY56" fmla="*/ 413296 h 866258"/>
                <a:gd name="connsiteX57" fmla="*/ 326711 w 913746"/>
                <a:gd name="connsiteY57" fmla="*/ 414386 h 866258"/>
                <a:gd name="connsiteX58" fmla="*/ 323600 w 913746"/>
                <a:gd name="connsiteY58" fmla="*/ 424651 h 866258"/>
                <a:gd name="connsiteX59" fmla="*/ 342581 w 913746"/>
                <a:gd name="connsiteY59" fmla="*/ 424651 h 866258"/>
                <a:gd name="connsiteX60" fmla="*/ 342581 w 913746"/>
                <a:gd name="connsiteY60" fmla="*/ 416830 h 866258"/>
                <a:gd name="connsiteX61" fmla="*/ 326711 w 913746"/>
                <a:gd name="connsiteY61" fmla="*/ 414386 h 866258"/>
                <a:gd name="connsiteX62" fmla="*/ 331983 w 913746"/>
                <a:gd name="connsiteY62" fmla="*/ 396992 h 866258"/>
                <a:gd name="connsiteX63" fmla="*/ 406635 w 913746"/>
                <a:gd name="connsiteY63" fmla="*/ 309917 h 866258"/>
                <a:gd name="connsiteX64" fmla="*/ 481987 w 913746"/>
                <a:gd name="connsiteY64" fmla="*/ 293172 h 866258"/>
                <a:gd name="connsiteX65" fmla="*/ 550148 w 913746"/>
                <a:gd name="connsiteY65" fmla="*/ 328412 h 866258"/>
                <a:gd name="connsiteX66" fmla="*/ 487958 w 913746"/>
                <a:gd name="connsiteY66" fmla="*/ 476245 h 866258"/>
                <a:gd name="connsiteX67" fmla="*/ 408433 w 913746"/>
                <a:gd name="connsiteY67" fmla="*/ 499941 h 866258"/>
                <a:gd name="connsiteX68" fmla="*/ 406886 w 913746"/>
                <a:gd name="connsiteY68" fmla="*/ 499930 h 866258"/>
                <a:gd name="connsiteX69" fmla="*/ 406635 w 913746"/>
                <a:gd name="connsiteY69" fmla="*/ 499363 h 866258"/>
                <a:gd name="connsiteX70" fmla="*/ 405983 w 913746"/>
                <a:gd name="connsiteY70" fmla="*/ 487405 h 866258"/>
                <a:gd name="connsiteX71" fmla="*/ 397977 w 913746"/>
                <a:gd name="connsiteY71" fmla="*/ 487405 h 866258"/>
                <a:gd name="connsiteX72" fmla="*/ 397977 w 913746"/>
                <a:gd name="connsiteY72" fmla="*/ 499868 h 866258"/>
                <a:gd name="connsiteX73" fmla="*/ 406886 w 913746"/>
                <a:gd name="connsiteY73" fmla="*/ 499930 h 866258"/>
                <a:gd name="connsiteX74" fmla="*/ 425713 w 913746"/>
                <a:gd name="connsiteY74" fmla="*/ 542446 h 866258"/>
                <a:gd name="connsiteX75" fmla="*/ 501506 w 913746"/>
                <a:gd name="connsiteY75" fmla="*/ 592261 h 866258"/>
                <a:gd name="connsiteX76" fmla="*/ 549946 w 913746"/>
                <a:gd name="connsiteY76" fmla="*/ 596360 h 866258"/>
                <a:gd name="connsiteX77" fmla="*/ 550073 w 913746"/>
                <a:gd name="connsiteY77" fmla="*/ 605039 h 866258"/>
                <a:gd name="connsiteX78" fmla="*/ 573379 w 913746"/>
                <a:gd name="connsiteY78" fmla="*/ 605039 h 866258"/>
                <a:gd name="connsiteX79" fmla="*/ 570523 w 913746"/>
                <a:gd name="connsiteY79" fmla="*/ 591576 h 866258"/>
                <a:gd name="connsiteX80" fmla="*/ 550148 w 913746"/>
                <a:gd name="connsiteY80" fmla="*/ 596377 h 866258"/>
                <a:gd name="connsiteX81" fmla="*/ 549946 w 913746"/>
                <a:gd name="connsiteY81" fmla="*/ 596360 h 866258"/>
                <a:gd name="connsiteX82" fmla="*/ 549566 w 913746"/>
                <a:gd name="connsiteY82" fmla="*/ 570183 h 866258"/>
                <a:gd name="connsiteX83" fmla="*/ 598000 w 913746"/>
                <a:gd name="connsiteY83" fmla="*/ 457750 h 866258"/>
                <a:gd name="connsiteX84" fmla="*/ 639944 w 913746"/>
                <a:gd name="connsiteY84" fmla="*/ 438340 h 866258"/>
                <a:gd name="connsiteX85" fmla="*/ 741513 w 913746"/>
                <a:gd name="connsiteY85" fmla="*/ 503987 h 866258"/>
                <a:gd name="connsiteX86" fmla="*/ 655397 w 913746"/>
                <a:gd name="connsiteY86" fmla="*/ 651820 h 866258"/>
                <a:gd name="connsiteX87" fmla="*/ 647214 w 913746"/>
                <a:gd name="connsiteY87" fmla="*/ 655191 h 866258"/>
                <a:gd name="connsiteX88" fmla="*/ 641905 w 913746"/>
                <a:gd name="connsiteY88" fmla="*/ 643780 h 866258"/>
                <a:gd name="connsiteX89" fmla="*/ 641905 w 913746"/>
                <a:gd name="connsiteY89" fmla="*/ 657378 h 866258"/>
                <a:gd name="connsiteX90" fmla="*/ 647214 w 913746"/>
                <a:gd name="connsiteY90" fmla="*/ 655191 h 866258"/>
                <a:gd name="connsiteX91" fmla="*/ 664985 w 913746"/>
                <a:gd name="connsiteY91" fmla="*/ 693392 h 866258"/>
                <a:gd name="connsiteX92" fmla="*/ 870688 w 913746"/>
                <a:gd name="connsiteY92" fmla="*/ 781159 h 866258"/>
                <a:gd name="connsiteX93" fmla="*/ 913746 w 913746"/>
                <a:gd name="connsiteY93" fmla="*/ 822772 h 866258"/>
                <a:gd name="connsiteX94" fmla="*/ 870688 w 913746"/>
                <a:gd name="connsiteY94" fmla="*/ 864343 h 866258"/>
                <a:gd name="connsiteX95" fmla="*/ 779778 w 913746"/>
                <a:gd name="connsiteY95" fmla="*/ 859719 h 866258"/>
                <a:gd name="connsiteX96" fmla="*/ 574604 w 913746"/>
                <a:gd name="connsiteY96" fmla="*/ 696647 h 866258"/>
                <a:gd name="connsiteX97" fmla="*/ 569070 w 913746"/>
                <a:gd name="connsiteY97" fmla="*/ 677094 h 866258"/>
                <a:gd name="connsiteX98" fmla="*/ 573491 w 913746"/>
                <a:gd name="connsiteY98" fmla="*/ 677214 h 866258"/>
                <a:gd name="connsiteX99" fmla="*/ 588039 w 913746"/>
                <a:gd name="connsiteY99" fmla="*/ 674138 h 866258"/>
                <a:gd name="connsiteX100" fmla="*/ 586693 w 913746"/>
                <a:gd name="connsiteY100" fmla="*/ 667793 h 866258"/>
                <a:gd name="connsiteX101" fmla="*/ 566437 w 913746"/>
                <a:gd name="connsiteY101" fmla="*/ 667793 h 866258"/>
                <a:gd name="connsiteX102" fmla="*/ 569070 w 913746"/>
                <a:gd name="connsiteY102" fmla="*/ 677094 h 866258"/>
                <a:gd name="connsiteX103" fmla="*/ 487958 w 913746"/>
                <a:gd name="connsiteY103" fmla="*/ 674897 h 866258"/>
                <a:gd name="connsiteX104" fmla="*/ 321811 w 913746"/>
                <a:gd name="connsiteY104" fmla="*/ 515743 h 866258"/>
                <a:gd name="connsiteX105" fmla="*/ 319759 w 913746"/>
                <a:gd name="connsiteY105" fmla="*/ 497426 h 866258"/>
                <a:gd name="connsiteX106" fmla="*/ 325313 w 913746"/>
                <a:gd name="connsiteY106" fmla="*/ 499363 h 866258"/>
                <a:gd name="connsiteX107" fmla="*/ 342581 w 913746"/>
                <a:gd name="connsiteY107" fmla="*/ 499483 h 866258"/>
                <a:gd name="connsiteX108" fmla="*/ 342581 w 913746"/>
                <a:gd name="connsiteY108" fmla="*/ 487405 h 866258"/>
                <a:gd name="connsiteX109" fmla="*/ 318636 w 913746"/>
                <a:gd name="connsiteY109" fmla="*/ 487405 h 866258"/>
                <a:gd name="connsiteX110" fmla="*/ 319759 w 913746"/>
                <a:gd name="connsiteY110" fmla="*/ 497426 h 866258"/>
                <a:gd name="connsiteX111" fmla="*/ 246241 w 913746"/>
                <a:gd name="connsiteY111" fmla="*/ 471780 h 866258"/>
                <a:gd name="connsiteX112" fmla="*/ 129197 w 913746"/>
                <a:gd name="connsiteY112" fmla="*/ 272969 h 866258"/>
                <a:gd name="connsiteX113" fmla="*/ 138366 w 913746"/>
                <a:gd name="connsiteY113" fmla="*/ 223922 h 866258"/>
                <a:gd name="connsiteX114" fmla="*/ 143311 w 913746"/>
                <a:gd name="connsiteY114" fmla="*/ 227824 h 866258"/>
                <a:gd name="connsiteX115" fmla="*/ 138366 w 913746"/>
                <a:gd name="connsiteY115" fmla="*/ 223922 h 866258"/>
                <a:gd name="connsiteX116" fmla="*/ 124403 w 913746"/>
                <a:gd name="connsiteY116" fmla="*/ 212903 h 866258"/>
                <a:gd name="connsiteX117" fmla="*/ 4816 w 913746"/>
                <a:gd name="connsiteY117" fmla="*/ 65028 h 866258"/>
                <a:gd name="connsiteX118" fmla="*/ 51902 w 913746"/>
                <a:gd name="connsiteY118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01759 w 913746"/>
                <a:gd name="connsiteY52" fmla="*/ 266231 h 866258"/>
                <a:gd name="connsiteX53" fmla="*/ 215099 w 913746"/>
                <a:gd name="connsiteY53" fmla="*/ 271334 h 866258"/>
                <a:gd name="connsiteX54" fmla="*/ 220064 w 913746"/>
                <a:gd name="connsiteY54" fmla="*/ 314541 h 866258"/>
                <a:gd name="connsiteX55" fmla="*/ 319630 w 913746"/>
                <a:gd name="connsiteY55" fmla="*/ 413296 h 866258"/>
                <a:gd name="connsiteX56" fmla="*/ 326711 w 913746"/>
                <a:gd name="connsiteY56" fmla="*/ 414386 h 866258"/>
                <a:gd name="connsiteX57" fmla="*/ 323600 w 913746"/>
                <a:gd name="connsiteY57" fmla="*/ 424651 h 866258"/>
                <a:gd name="connsiteX58" fmla="*/ 342581 w 913746"/>
                <a:gd name="connsiteY58" fmla="*/ 424651 h 866258"/>
                <a:gd name="connsiteX59" fmla="*/ 342581 w 913746"/>
                <a:gd name="connsiteY59" fmla="*/ 416830 h 866258"/>
                <a:gd name="connsiteX60" fmla="*/ 326711 w 913746"/>
                <a:gd name="connsiteY60" fmla="*/ 414386 h 866258"/>
                <a:gd name="connsiteX61" fmla="*/ 331983 w 913746"/>
                <a:gd name="connsiteY61" fmla="*/ 396992 h 866258"/>
                <a:gd name="connsiteX62" fmla="*/ 406635 w 913746"/>
                <a:gd name="connsiteY62" fmla="*/ 309917 h 866258"/>
                <a:gd name="connsiteX63" fmla="*/ 481987 w 913746"/>
                <a:gd name="connsiteY63" fmla="*/ 293172 h 866258"/>
                <a:gd name="connsiteX64" fmla="*/ 550148 w 913746"/>
                <a:gd name="connsiteY64" fmla="*/ 328412 h 866258"/>
                <a:gd name="connsiteX65" fmla="*/ 487958 w 913746"/>
                <a:gd name="connsiteY65" fmla="*/ 476245 h 866258"/>
                <a:gd name="connsiteX66" fmla="*/ 408433 w 913746"/>
                <a:gd name="connsiteY66" fmla="*/ 499941 h 866258"/>
                <a:gd name="connsiteX67" fmla="*/ 406886 w 913746"/>
                <a:gd name="connsiteY67" fmla="*/ 499930 h 866258"/>
                <a:gd name="connsiteX68" fmla="*/ 406635 w 913746"/>
                <a:gd name="connsiteY68" fmla="*/ 499363 h 866258"/>
                <a:gd name="connsiteX69" fmla="*/ 405983 w 913746"/>
                <a:gd name="connsiteY69" fmla="*/ 487405 h 866258"/>
                <a:gd name="connsiteX70" fmla="*/ 397977 w 913746"/>
                <a:gd name="connsiteY70" fmla="*/ 487405 h 866258"/>
                <a:gd name="connsiteX71" fmla="*/ 397977 w 913746"/>
                <a:gd name="connsiteY71" fmla="*/ 499868 h 866258"/>
                <a:gd name="connsiteX72" fmla="*/ 406886 w 913746"/>
                <a:gd name="connsiteY72" fmla="*/ 499930 h 866258"/>
                <a:gd name="connsiteX73" fmla="*/ 425713 w 913746"/>
                <a:gd name="connsiteY73" fmla="*/ 542446 h 866258"/>
                <a:gd name="connsiteX74" fmla="*/ 501506 w 913746"/>
                <a:gd name="connsiteY74" fmla="*/ 592261 h 866258"/>
                <a:gd name="connsiteX75" fmla="*/ 549946 w 913746"/>
                <a:gd name="connsiteY75" fmla="*/ 596360 h 866258"/>
                <a:gd name="connsiteX76" fmla="*/ 550073 w 913746"/>
                <a:gd name="connsiteY76" fmla="*/ 605039 h 866258"/>
                <a:gd name="connsiteX77" fmla="*/ 573379 w 913746"/>
                <a:gd name="connsiteY77" fmla="*/ 605039 h 866258"/>
                <a:gd name="connsiteX78" fmla="*/ 570523 w 913746"/>
                <a:gd name="connsiteY78" fmla="*/ 591576 h 866258"/>
                <a:gd name="connsiteX79" fmla="*/ 550148 w 913746"/>
                <a:gd name="connsiteY79" fmla="*/ 596377 h 866258"/>
                <a:gd name="connsiteX80" fmla="*/ 549946 w 913746"/>
                <a:gd name="connsiteY80" fmla="*/ 596360 h 866258"/>
                <a:gd name="connsiteX81" fmla="*/ 549566 w 913746"/>
                <a:gd name="connsiteY81" fmla="*/ 570183 h 866258"/>
                <a:gd name="connsiteX82" fmla="*/ 598000 w 913746"/>
                <a:gd name="connsiteY82" fmla="*/ 457750 h 866258"/>
                <a:gd name="connsiteX83" fmla="*/ 639944 w 913746"/>
                <a:gd name="connsiteY83" fmla="*/ 438340 h 866258"/>
                <a:gd name="connsiteX84" fmla="*/ 741513 w 913746"/>
                <a:gd name="connsiteY84" fmla="*/ 503987 h 866258"/>
                <a:gd name="connsiteX85" fmla="*/ 655397 w 913746"/>
                <a:gd name="connsiteY85" fmla="*/ 651820 h 866258"/>
                <a:gd name="connsiteX86" fmla="*/ 647214 w 913746"/>
                <a:gd name="connsiteY86" fmla="*/ 655191 h 866258"/>
                <a:gd name="connsiteX87" fmla="*/ 641905 w 913746"/>
                <a:gd name="connsiteY87" fmla="*/ 643780 h 866258"/>
                <a:gd name="connsiteX88" fmla="*/ 641905 w 913746"/>
                <a:gd name="connsiteY88" fmla="*/ 657378 h 866258"/>
                <a:gd name="connsiteX89" fmla="*/ 647214 w 913746"/>
                <a:gd name="connsiteY89" fmla="*/ 655191 h 866258"/>
                <a:gd name="connsiteX90" fmla="*/ 664985 w 913746"/>
                <a:gd name="connsiteY90" fmla="*/ 693392 h 866258"/>
                <a:gd name="connsiteX91" fmla="*/ 870688 w 913746"/>
                <a:gd name="connsiteY91" fmla="*/ 781159 h 866258"/>
                <a:gd name="connsiteX92" fmla="*/ 913746 w 913746"/>
                <a:gd name="connsiteY92" fmla="*/ 822772 h 866258"/>
                <a:gd name="connsiteX93" fmla="*/ 870688 w 913746"/>
                <a:gd name="connsiteY93" fmla="*/ 864343 h 866258"/>
                <a:gd name="connsiteX94" fmla="*/ 779778 w 913746"/>
                <a:gd name="connsiteY94" fmla="*/ 859719 h 866258"/>
                <a:gd name="connsiteX95" fmla="*/ 574604 w 913746"/>
                <a:gd name="connsiteY95" fmla="*/ 696647 h 866258"/>
                <a:gd name="connsiteX96" fmla="*/ 569070 w 913746"/>
                <a:gd name="connsiteY96" fmla="*/ 677094 h 866258"/>
                <a:gd name="connsiteX97" fmla="*/ 573491 w 913746"/>
                <a:gd name="connsiteY97" fmla="*/ 677214 h 866258"/>
                <a:gd name="connsiteX98" fmla="*/ 588039 w 913746"/>
                <a:gd name="connsiteY98" fmla="*/ 674138 h 866258"/>
                <a:gd name="connsiteX99" fmla="*/ 586693 w 913746"/>
                <a:gd name="connsiteY99" fmla="*/ 667793 h 866258"/>
                <a:gd name="connsiteX100" fmla="*/ 566437 w 913746"/>
                <a:gd name="connsiteY100" fmla="*/ 667793 h 866258"/>
                <a:gd name="connsiteX101" fmla="*/ 569070 w 913746"/>
                <a:gd name="connsiteY101" fmla="*/ 677094 h 866258"/>
                <a:gd name="connsiteX102" fmla="*/ 487958 w 913746"/>
                <a:gd name="connsiteY102" fmla="*/ 674897 h 866258"/>
                <a:gd name="connsiteX103" fmla="*/ 321811 w 913746"/>
                <a:gd name="connsiteY103" fmla="*/ 515743 h 866258"/>
                <a:gd name="connsiteX104" fmla="*/ 319759 w 913746"/>
                <a:gd name="connsiteY104" fmla="*/ 497426 h 866258"/>
                <a:gd name="connsiteX105" fmla="*/ 325313 w 913746"/>
                <a:gd name="connsiteY105" fmla="*/ 499363 h 866258"/>
                <a:gd name="connsiteX106" fmla="*/ 342581 w 913746"/>
                <a:gd name="connsiteY106" fmla="*/ 499483 h 866258"/>
                <a:gd name="connsiteX107" fmla="*/ 342581 w 913746"/>
                <a:gd name="connsiteY107" fmla="*/ 487405 h 866258"/>
                <a:gd name="connsiteX108" fmla="*/ 318636 w 913746"/>
                <a:gd name="connsiteY108" fmla="*/ 487405 h 866258"/>
                <a:gd name="connsiteX109" fmla="*/ 319759 w 913746"/>
                <a:gd name="connsiteY109" fmla="*/ 497426 h 866258"/>
                <a:gd name="connsiteX110" fmla="*/ 246241 w 913746"/>
                <a:gd name="connsiteY110" fmla="*/ 471780 h 866258"/>
                <a:gd name="connsiteX111" fmla="*/ 129197 w 913746"/>
                <a:gd name="connsiteY111" fmla="*/ 272969 h 866258"/>
                <a:gd name="connsiteX112" fmla="*/ 138366 w 913746"/>
                <a:gd name="connsiteY112" fmla="*/ 223922 h 866258"/>
                <a:gd name="connsiteX113" fmla="*/ 143311 w 913746"/>
                <a:gd name="connsiteY113" fmla="*/ 227824 h 866258"/>
                <a:gd name="connsiteX114" fmla="*/ 138366 w 913746"/>
                <a:gd name="connsiteY114" fmla="*/ 223922 h 866258"/>
                <a:gd name="connsiteX115" fmla="*/ 124403 w 913746"/>
                <a:gd name="connsiteY115" fmla="*/ 212903 h 866258"/>
                <a:gd name="connsiteX116" fmla="*/ 4816 w 913746"/>
                <a:gd name="connsiteY116" fmla="*/ 65028 h 866258"/>
                <a:gd name="connsiteX117" fmla="*/ 51902 w 913746"/>
                <a:gd name="connsiteY117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23600 w 913746"/>
                <a:gd name="connsiteY56" fmla="*/ 424651 h 866258"/>
                <a:gd name="connsiteX57" fmla="*/ 342581 w 913746"/>
                <a:gd name="connsiteY57" fmla="*/ 424651 h 866258"/>
                <a:gd name="connsiteX58" fmla="*/ 342581 w 913746"/>
                <a:gd name="connsiteY58" fmla="*/ 416830 h 866258"/>
                <a:gd name="connsiteX59" fmla="*/ 326711 w 913746"/>
                <a:gd name="connsiteY59" fmla="*/ 414386 h 866258"/>
                <a:gd name="connsiteX60" fmla="*/ 331983 w 913746"/>
                <a:gd name="connsiteY60" fmla="*/ 396992 h 866258"/>
                <a:gd name="connsiteX61" fmla="*/ 406635 w 913746"/>
                <a:gd name="connsiteY61" fmla="*/ 309917 h 866258"/>
                <a:gd name="connsiteX62" fmla="*/ 481987 w 913746"/>
                <a:gd name="connsiteY62" fmla="*/ 293172 h 866258"/>
                <a:gd name="connsiteX63" fmla="*/ 550148 w 913746"/>
                <a:gd name="connsiteY63" fmla="*/ 328412 h 866258"/>
                <a:gd name="connsiteX64" fmla="*/ 487958 w 913746"/>
                <a:gd name="connsiteY64" fmla="*/ 476245 h 866258"/>
                <a:gd name="connsiteX65" fmla="*/ 408433 w 913746"/>
                <a:gd name="connsiteY65" fmla="*/ 499941 h 866258"/>
                <a:gd name="connsiteX66" fmla="*/ 406886 w 913746"/>
                <a:gd name="connsiteY66" fmla="*/ 499930 h 866258"/>
                <a:gd name="connsiteX67" fmla="*/ 406635 w 913746"/>
                <a:gd name="connsiteY67" fmla="*/ 499363 h 866258"/>
                <a:gd name="connsiteX68" fmla="*/ 405983 w 913746"/>
                <a:gd name="connsiteY68" fmla="*/ 487405 h 866258"/>
                <a:gd name="connsiteX69" fmla="*/ 397977 w 913746"/>
                <a:gd name="connsiteY69" fmla="*/ 487405 h 866258"/>
                <a:gd name="connsiteX70" fmla="*/ 397977 w 913746"/>
                <a:gd name="connsiteY70" fmla="*/ 499868 h 866258"/>
                <a:gd name="connsiteX71" fmla="*/ 406886 w 913746"/>
                <a:gd name="connsiteY71" fmla="*/ 499930 h 866258"/>
                <a:gd name="connsiteX72" fmla="*/ 425713 w 913746"/>
                <a:gd name="connsiteY72" fmla="*/ 542446 h 866258"/>
                <a:gd name="connsiteX73" fmla="*/ 501506 w 913746"/>
                <a:gd name="connsiteY73" fmla="*/ 592261 h 866258"/>
                <a:gd name="connsiteX74" fmla="*/ 549946 w 913746"/>
                <a:gd name="connsiteY74" fmla="*/ 596360 h 866258"/>
                <a:gd name="connsiteX75" fmla="*/ 550073 w 913746"/>
                <a:gd name="connsiteY75" fmla="*/ 605039 h 866258"/>
                <a:gd name="connsiteX76" fmla="*/ 573379 w 913746"/>
                <a:gd name="connsiteY76" fmla="*/ 605039 h 866258"/>
                <a:gd name="connsiteX77" fmla="*/ 570523 w 913746"/>
                <a:gd name="connsiteY77" fmla="*/ 591576 h 866258"/>
                <a:gd name="connsiteX78" fmla="*/ 550148 w 913746"/>
                <a:gd name="connsiteY78" fmla="*/ 596377 h 866258"/>
                <a:gd name="connsiteX79" fmla="*/ 549946 w 913746"/>
                <a:gd name="connsiteY79" fmla="*/ 596360 h 866258"/>
                <a:gd name="connsiteX80" fmla="*/ 549566 w 913746"/>
                <a:gd name="connsiteY80" fmla="*/ 570183 h 866258"/>
                <a:gd name="connsiteX81" fmla="*/ 598000 w 913746"/>
                <a:gd name="connsiteY81" fmla="*/ 457750 h 866258"/>
                <a:gd name="connsiteX82" fmla="*/ 639944 w 913746"/>
                <a:gd name="connsiteY82" fmla="*/ 438340 h 866258"/>
                <a:gd name="connsiteX83" fmla="*/ 741513 w 913746"/>
                <a:gd name="connsiteY83" fmla="*/ 503987 h 866258"/>
                <a:gd name="connsiteX84" fmla="*/ 655397 w 913746"/>
                <a:gd name="connsiteY84" fmla="*/ 651820 h 866258"/>
                <a:gd name="connsiteX85" fmla="*/ 647214 w 913746"/>
                <a:gd name="connsiteY85" fmla="*/ 655191 h 866258"/>
                <a:gd name="connsiteX86" fmla="*/ 641905 w 913746"/>
                <a:gd name="connsiteY86" fmla="*/ 643780 h 866258"/>
                <a:gd name="connsiteX87" fmla="*/ 641905 w 913746"/>
                <a:gd name="connsiteY87" fmla="*/ 657378 h 866258"/>
                <a:gd name="connsiteX88" fmla="*/ 647214 w 913746"/>
                <a:gd name="connsiteY88" fmla="*/ 655191 h 866258"/>
                <a:gd name="connsiteX89" fmla="*/ 664985 w 913746"/>
                <a:gd name="connsiteY89" fmla="*/ 693392 h 866258"/>
                <a:gd name="connsiteX90" fmla="*/ 870688 w 913746"/>
                <a:gd name="connsiteY90" fmla="*/ 781159 h 866258"/>
                <a:gd name="connsiteX91" fmla="*/ 913746 w 913746"/>
                <a:gd name="connsiteY91" fmla="*/ 822772 h 866258"/>
                <a:gd name="connsiteX92" fmla="*/ 870688 w 913746"/>
                <a:gd name="connsiteY92" fmla="*/ 864343 h 866258"/>
                <a:gd name="connsiteX93" fmla="*/ 779778 w 913746"/>
                <a:gd name="connsiteY93" fmla="*/ 859719 h 866258"/>
                <a:gd name="connsiteX94" fmla="*/ 574604 w 913746"/>
                <a:gd name="connsiteY94" fmla="*/ 696647 h 866258"/>
                <a:gd name="connsiteX95" fmla="*/ 569070 w 913746"/>
                <a:gd name="connsiteY95" fmla="*/ 677094 h 866258"/>
                <a:gd name="connsiteX96" fmla="*/ 573491 w 913746"/>
                <a:gd name="connsiteY96" fmla="*/ 677214 h 866258"/>
                <a:gd name="connsiteX97" fmla="*/ 588039 w 913746"/>
                <a:gd name="connsiteY97" fmla="*/ 674138 h 866258"/>
                <a:gd name="connsiteX98" fmla="*/ 586693 w 913746"/>
                <a:gd name="connsiteY98" fmla="*/ 667793 h 866258"/>
                <a:gd name="connsiteX99" fmla="*/ 566437 w 913746"/>
                <a:gd name="connsiteY99" fmla="*/ 667793 h 866258"/>
                <a:gd name="connsiteX100" fmla="*/ 569070 w 913746"/>
                <a:gd name="connsiteY100" fmla="*/ 677094 h 866258"/>
                <a:gd name="connsiteX101" fmla="*/ 487958 w 913746"/>
                <a:gd name="connsiteY101" fmla="*/ 674897 h 866258"/>
                <a:gd name="connsiteX102" fmla="*/ 321811 w 913746"/>
                <a:gd name="connsiteY102" fmla="*/ 515743 h 866258"/>
                <a:gd name="connsiteX103" fmla="*/ 319759 w 913746"/>
                <a:gd name="connsiteY103" fmla="*/ 497426 h 866258"/>
                <a:gd name="connsiteX104" fmla="*/ 325313 w 913746"/>
                <a:gd name="connsiteY104" fmla="*/ 499363 h 866258"/>
                <a:gd name="connsiteX105" fmla="*/ 342581 w 913746"/>
                <a:gd name="connsiteY105" fmla="*/ 499483 h 866258"/>
                <a:gd name="connsiteX106" fmla="*/ 342581 w 913746"/>
                <a:gd name="connsiteY106" fmla="*/ 487405 h 866258"/>
                <a:gd name="connsiteX107" fmla="*/ 318636 w 913746"/>
                <a:gd name="connsiteY107" fmla="*/ 487405 h 866258"/>
                <a:gd name="connsiteX108" fmla="*/ 319759 w 913746"/>
                <a:gd name="connsiteY108" fmla="*/ 497426 h 866258"/>
                <a:gd name="connsiteX109" fmla="*/ 246241 w 913746"/>
                <a:gd name="connsiteY109" fmla="*/ 471780 h 866258"/>
                <a:gd name="connsiteX110" fmla="*/ 129197 w 913746"/>
                <a:gd name="connsiteY110" fmla="*/ 272969 h 866258"/>
                <a:gd name="connsiteX111" fmla="*/ 138366 w 913746"/>
                <a:gd name="connsiteY111" fmla="*/ 223922 h 866258"/>
                <a:gd name="connsiteX112" fmla="*/ 143311 w 913746"/>
                <a:gd name="connsiteY112" fmla="*/ 227824 h 866258"/>
                <a:gd name="connsiteX113" fmla="*/ 138366 w 913746"/>
                <a:gd name="connsiteY113" fmla="*/ 223922 h 866258"/>
                <a:gd name="connsiteX114" fmla="*/ 124403 w 913746"/>
                <a:gd name="connsiteY114" fmla="*/ 212903 h 866258"/>
                <a:gd name="connsiteX115" fmla="*/ 4816 w 913746"/>
                <a:gd name="connsiteY115" fmla="*/ 65028 h 866258"/>
                <a:gd name="connsiteX116" fmla="*/ 51902 w 913746"/>
                <a:gd name="connsiteY116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23600 w 913746"/>
                <a:gd name="connsiteY56" fmla="*/ 424651 h 866258"/>
                <a:gd name="connsiteX57" fmla="*/ 342581 w 913746"/>
                <a:gd name="connsiteY57" fmla="*/ 424651 h 866258"/>
                <a:gd name="connsiteX58" fmla="*/ 326711 w 913746"/>
                <a:gd name="connsiteY58" fmla="*/ 414386 h 866258"/>
                <a:gd name="connsiteX59" fmla="*/ 331983 w 913746"/>
                <a:gd name="connsiteY59" fmla="*/ 396992 h 866258"/>
                <a:gd name="connsiteX60" fmla="*/ 406635 w 913746"/>
                <a:gd name="connsiteY60" fmla="*/ 309917 h 866258"/>
                <a:gd name="connsiteX61" fmla="*/ 481987 w 913746"/>
                <a:gd name="connsiteY61" fmla="*/ 293172 h 866258"/>
                <a:gd name="connsiteX62" fmla="*/ 550148 w 913746"/>
                <a:gd name="connsiteY62" fmla="*/ 328412 h 866258"/>
                <a:gd name="connsiteX63" fmla="*/ 487958 w 913746"/>
                <a:gd name="connsiteY63" fmla="*/ 476245 h 866258"/>
                <a:gd name="connsiteX64" fmla="*/ 408433 w 913746"/>
                <a:gd name="connsiteY64" fmla="*/ 499941 h 866258"/>
                <a:gd name="connsiteX65" fmla="*/ 406886 w 913746"/>
                <a:gd name="connsiteY65" fmla="*/ 499930 h 866258"/>
                <a:gd name="connsiteX66" fmla="*/ 406635 w 913746"/>
                <a:gd name="connsiteY66" fmla="*/ 499363 h 866258"/>
                <a:gd name="connsiteX67" fmla="*/ 405983 w 913746"/>
                <a:gd name="connsiteY67" fmla="*/ 487405 h 866258"/>
                <a:gd name="connsiteX68" fmla="*/ 397977 w 913746"/>
                <a:gd name="connsiteY68" fmla="*/ 487405 h 866258"/>
                <a:gd name="connsiteX69" fmla="*/ 397977 w 913746"/>
                <a:gd name="connsiteY69" fmla="*/ 499868 h 866258"/>
                <a:gd name="connsiteX70" fmla="*/ 406886 w 913746"/>
                <a:gd name="connsiteY70" fmla="*/ 499930 h 866258"/>
                <a:gd name="connsiteX71" fmla="*/ 425713 w 913746"/>
                <a:gd name="connsiteY71" fmla="*/ 542446 h 866258"/>
                <a:gd name="connsiteX72" fmla="*/ 501506 w 913746"/>
                <a:gd name="connsiteY72" fmla="*/ 592261 h 866258"/>
                <a:gd name="connsiteX73" fmla="*/ 549946 w 913746"/>
                <a:gd name="connsiteY73" fmla="*/ 596360 h 866258"/>
                <a:gd name="connsiteX74" fmla="*/ 550073 w 913746"/>
                <a:gd name="connsiteY74" fmla="*/ 605039 h 866258"/>
                <a:gd name="connsiteX75" fmla="*/ 573379 w 913746"/>
                <a:gd name="connsiteY75" fmla="*/ 605039 h 866258"/>
                <a:gd name="connsiteX76" fmla="*/ 570523 w 913746"/>
                <a:gd name="connsiteY76" fmla="*/ 591576 h 866258"/>
                <a:gd name="connsiteX77" fmla="*/ 550148 w 913746"/>
                <a:gd name="connsiteY77" fmla="*/ 596377 h 866258"/>
                <a:gd name="connsiteX78" fmla="*/ 549946 w 913746"/>
                <a:gd name="connsiteY78" fmla="*/ 596360 h 866258"/>
                <a:gd name="connsiteX79" fmla="*/ 549566 w 913746"/>
                <a:gd name="connsiteY79" fmla="*/ 570183 h 866258"/>
                <a:gd name="connsiteX80" fmla="*/ 598000 w 913746"/>
                <a:gd name="connsiteY80" fmla="*/ 457750 h 866258"/>
                <a:gd name="connsiteX81" fmla="*/ 639944 w 913746"/>
                <a:gd name="connsiteY81" fmla="*/ 438340 h 866258"/>
                <a:gd name="connsiteX82" fmla="*/ 741513 w 913746"/>
                <a:gd name="connsiteY82" fmla="*/ 503987 h 866258"/>
                <a:gd name="connsiteX83" fmla="*/ 655397 w 913746"/>
                <a:gd name="connsiteY83" fmla="*/ 651820 h 866258"/>
                <a:gd name="connsiteX84" fmla="*/ 647214 w 913746"/>
                <a:gd name="connsiteY84" fmla="*/ 655191 h 866258"/>
                <a:gd name="connsiteX85" fmla="*/ 641905 w 913746"/>
                <a:gd name="connsiteY85" fmla="*/ 643780 h 866258"/>
                <a:gd name="connsiteX86" fmla="*/ 641905 w 913746"/>
                <a:gd name="connsiteY86" fmla="*/ 657378 h 866258"/>
                <a:gd name="connsiteX87" fmla="*/ 647214 w 913746"/>
                <a:gd name="connsiteY87" fmla="*/ 655191 h 866258"/>
                <a:gd name="connsiteX88" fmla="*/ 664985 w 913746"/>
                <a:gd name="connsiteY88" fmla="*/ 693392 h 866258"/>
                <a:gd name="connsiteX89" fmla="*/ 870688 w 913746"/>
                <a:gd name="connsiteY89" fmla="*/ 781159 h 866258"/>
                <a:gd name="connsiteX90" fmla="*/ 913746 w 913746"/>
                <a:gd name="connsiteY90" fmla="*/ 822772 h 866258"/>
                <a:gd name="connsiteX91" fmla="*/ 870688 w 913746"/>
                <a:gd name="connsiteY91" fmla="*/ 864343 h 866258"/>
                <a:gd name="connsiteX92" fmla="*/ 779778 w 913746"/>
                <a:gd name="connsiteY92" fmla="*/ 859719 h 866258"/>
                <a:gd name="connsiteX93" fmla="*/ 574604 w 913746"/>
                <a:gd name="connsiteY93" fmla="*/ 696647 h 866258"/>
                <a:gd name="connsiteX94" fmla="*/ 569070 w 913746"/>
                <a:gd name="connsiteY94" fmla="*/ 677094 h 866258"/>
                <a:gd name="connsiteX95" fmla="*/ 573491 w 913746"/>
                <a:gd name="connsiteY95" fmla="*/ 677214 h 866258"/>
                <a:gd name="connsiteX96" fmla="*/ 588039 w 913746"/>
                <a:gd name="connsiteY96" fmla="*/ 674138 h 866258"/>
                <a:gd name="connsiteX97" fmla="*/ 586693 w 913746"/>
                <a:gd name="connsiteY97" fmla="*/ 667793 h 866258"/>
                <a:gd name="connsiteX98" fmla="*/ 566437 w 913746"/>
                <a:gd name="connsiteY98" fmla="*/ 667793 h 866258"/>
                <a:gd name="connsiteX99" fmla="*/ 569070 w 913746"/>
                <a:gd name="connsiteY99" fmla="*/ 677094 h 866258"/>
                <a:gd name="connsiteX100" fmla="*/ 487958 w 913746"/>
                <a:gd name="connsiteY100" fmla="*/ 674897 h 866258"/>
                <a:gd name="connsiteX101" fmla="*/ 321811 w 913746"/>
                <a:gd name="connsiteY101" fmla="*/ 515743 h 866258"/>
                <a:gd name="connsiteX102" fmla="*/ 319759 w 913746"/>
                <a:gd name="connsiteY102" fmla="*/ 497426 h 866258"/>
                <a:gd name="connsiteX103" fmla="*/ 325313 w 913746"/>
                <a:gd name="connsiteY103" fmla="*/ 499363 h 866258"/>
                <a:gd name="connsiteX104" fmla="*/ 342581 w 913746"/>
                <a:gd name="connsiteY104" fmla="*/ 499483 h 866258"/>
                <a:gd name="connsiteX105" fmla="*/ 342581 w 913746"/>
                <a:gd name="connsiteY105" fmla="*/ 487405 h 866258"/>
                <a:gd name="connsiteX106" fmla="*/ 318636 w 913746"/>
                <a:gd name="connsiteY106" fmla="*/ 487405 h 866258"/>
                <a:gd name="connsiteX107" fmla="*/ 319759 w 913746"/>
                <a:gd name="connsiteY107" fmla="*/ 497426 h 866258"/>
                <a:gd name="connsiteX108" fmla="*/ 246241 w 913746"/>
                <a:gd name="connsiteY108" fmla="*/ 471780 h 866258"/>
                <a:gd name="connsiteX109" fmla="*/ 129197 w 913746"/>
                <a:gd name="connsiteY109" fmla="*/ 272969 h 866258"/>
                <a:gd name="connsiteX110" fmla="*/ 138366 w 913746"/>
                <a:gd name="connsiteY110" fmla="*/ 223922 h 866258"/>
                <a:gd name="connsiteX111" fmla="*/ 143311 w 913746"/>
                <a:gd name="connsiteY111" fmla="*/ 227824 h 866258"/>
                <a:gd name="connsiteX112" fmla="*/ 138366 w 913746"/>
                <a:gd name="connsiteY112" fmla="*/ 223922 h 866258"/>
                <a:gd name="connsiteX113" fmla="*/ 124403 w 913746"/>
                <a:gd name="connsiteY113" fmla="*/ 212903 h 866258"/>
                <a:gd name="connsiteX114" fmla="*/ 4816 w 913746"/>
                <a:gd name="connsiteY114" fmla="*/ 65028 h 866258"/>
                <a:gd name="connsiteX115" fmla="*/ 51902 w 913746"/>
                <a:gd name="connsiteY115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23600 w 913746"/>
                <a:gd name="connsiteY56" fmla="*/ 424651 h 866258"/>
                <a:gd name="connsiteX57" fmla="*/ 326711 w 913746"/>
                <a:gd name="connsiteY57" fmla="*/ 414386 h 866258"/>
                <a:gd name="connsiteX58" fmla="*/ 331983 w 913746"/>
                <a:gd name="connsiteY58" fmla="*/ 396992 h 866258"/>
                <a:gd name="connsiteX59" fmla="*/ 406635 w 913746"/>
                <a:gd name="connsiteY59" fmla="*/ 309917 h 866258"/>
                <a:gd name="connsiteX60" fmla="*/ 481987 w 913746"/>
                <a:gd name="connsiteY60" fmla="*/ 293172 h 866258"/>
                <a:gd name="connsiteX61" fmla="*/ 550148 w 913746"/>
                <a:gd name="connsiteY61" fmla="*/ 328412 h 866258"/>
                <a:gd name="connsiteX62" fmla="*/ 487958 w 913746"/>
                <a:gd name="connsiteY62" fmla="*/ 476245 h 866258"/>
                <a:gd name="connsiteX63" fmla="*/ 408433 w 913746"/>
                <a:gd name="connsiteY63" fmla="*/ 499941 h 866258"/>
                <a:gd name="connsiteX64" fmla="*/ 406886 w 913746"/>
                <a:gd name="connsiteY64" fmla="*/ 499930 h 866258"/>
                <a:gd name="connsiteX65" fmla="*/ 406635 w 913746"/>
                <a:gd name="connsiteY65" fmla="*/ 499363 h 866258"/>
                <a:gd name="connsiteX66" fmla="*/ 405983 w 913746"/>
                <a:gd name="connsiteY66" fmla="*/ 487405 h 866258"/>
                <a:gd name="connsiteX67" fmla="*/ 397977 w 913746"/>
                <a:gd name="connsiteY67" fmla="*/ 487405 h 866258"/>
                <a:gd name="connsiteX68" fmla="*/ 397977 w 913746"/>
                <a:gd name="connsiteY68" fmla="*/ 499868 h 866258"/>
                <a:gd name="connsiteX69" fmla="*/ 406886 w 913746"/>
                <a:gd name="connsiteY69" fmla="*/ 499930 h 866258"/>
                <a:gd name="connsiteX70" fmla="*/ 425713 w 913746"/>
                <a:gd name="connsiteY70" fmla="*/ 542446 h 866258"/>
                <a:gd name="connsiteX71" fmla="*/ 501506 w 913746"/>
                <a:gd name="connsiteY71" fmla="*/ 592261 h 866258"/>
                <a:gd name="connsiteX72" fmla="*/ 549946 w 913746"/>
                <a:gd name="connsiteY72" fmla="*/ 596360 h 866258"/>
                <a:gd name="connsiteX73" fmla="*/ 550073 w 913746"/>
                <a:gd name="connsiteY73" fmla="*/ 605039 h 866258"/>
                <a:gd name="connsiteX74" fmla="*/ 573379 w 913746"/>
                <a:gd name="connsiteY74" fmla="*/ 605039 h 866258"/>
                <a:gd name="connsiteX75" fmla="*/ 570523 w 913746"/>
                <a:gd name="connsiteY75" fmla="*/ 591576 h 866258"/>
                <a:gd name="connsiteX76" fmla="*/ 550148 w 913746"/>
                <a:gd name="connsiteY76" fmla="*/ 596377 h 866258"/>
                <a:gd name="connsiteX77" fmla="*/ 549946 w 913746"/>
                <a:gd name="connsiteY77" fmla="*/ 596360 h 866258"/>
                <a:gd name="connsiteX78" fmla="*/ 549566 w 913746"/>
                <a:gd name="connsiteY78" fmla="*/ 570183 h 866258"/>
                <a:gd name="connsiteX79" fmla="*/ 598000 w 913746"/>
                <a:gd name="connsiteY79" fmla="*/ 457750 h 866258"/>
                <a:gd name="connsiteX80" fmla="*/ 639944 w 913746"/>
                <a:gd name="connsiteY80" fmla="*/ 438340 h 866258"/>
                <a:gd name="connsiteX81" fmla="*/ 741513 w 913746"/>
                <a:gd name="connsiteY81" fmla="*/ 503987 h 866258"/>
                <a:gd name="connsiteX82" fmla="*/ 655397 w 913746"/>
                <a:gd name="connsiteY82" fmla="*/ 651820 h 866258"/>
                <a:gd name="connsiteX83" fmla="*/ 647214 w 913746"/>
                <a:gd name="connsiteY83" fmla="*/ 655191 h 866258"/>
                <a:gd name="connsiteX84" fmla="*/ 641905 w 913746"/>
                <a:gd name="connsiteY84" fmla="*/ 643780 h 866258"/>
                <a:gd name="connsiteX85" fmla="*/ 641905 w 913746"/>
                <a:gd name="connsiteY85" fmla="*/ 657378 h 866258"/>
                <a:gd name="connsiteX86" fmla="*/ 647214 w 913746"/>
                <a:gd name="connsiteY86" fmla="*/ 655191 h 866258"/>
                <a:gd name="connsiteX87" fmla="*/ 664985 w 913746"/>
                <a:gd name="connsiteY87" fmla="*/ 693392 h 866258"/>
                <a:gd name="connsiteX88" fmla="*/ 870688 w 913746"/>
                <a:gd name="connsiteY88" fmla="*/ 781159 h 866258"/>
                <a:gd name="connsiteX89" fmla="*/ 913746 w 913746"/>
                <a:gd name="connsiteY89" fmla="*/ 822772 h 866258"/>
                <a:gd name="connsiteX90" fmla="*/ 870688 w 913746"/>
                <a:gd name="connsiteY90" fmla="*/ 864343 h 866258"/>
                <a:gd name="connsiteX91" fmla="*/ 779778 w 913746"/>
                <a:gd name="connsiteY91" fmla="*/ 859719 h 866258"/>
                <a:gd name="connsiteX92" fmla="*/ 574604 w 913746"/>
                <a:gd name="connsiteY92" fmla="*/ 696647 h 866258"/>
                <a:gd name="connsiteX93" fmla="*/ 569070 w 913746"/>
                <a:gd name="connsiteY93" fmla="*/ 677094 h 866258"/>
                <a:gd name="connsiteX94" fmla="*/ 573491 w 913746"/>
                <a:gd name="connsiteY94" fmla="*/ 677214 h 866258"/>
                <a:gd name="connsiteX95" fmla="*/ 588039 w 913746"/>
                <a:gd name="connsiteY95" fmla="*/ 674138 h 866258"/>
                <a:gd name="connsiteX96" fmla="*/ 586693 w 913746"/>
                <a:gd name="connsiteY96" fmla="*/ 667793 h 866258"/>
                <a:gd name="connsiteX97" fmla="*/ 566437 w 913746"/>
                <a:gd name="connsiteY97" fmla="*/ 667793 h 866258"/>
                <a:gd name="connsiteX98" fmla="*/ 569070 w 913746"/>
                <a:gd name="connsiteY98" fmla="*/ 677094 h 866258"/>
                <a:gd name="connsiteX99" fmla="*/ 487958 w 913746"/>
                <a:gd name="connsiteY99" fmla="*/ 674897 h 866258"/>
                <a:gd name="connsiteX100" fmla="*/ 321811 w 913746"/>
                <a:gd name="connsiteY100" fmla="*/ 515743 h 866258"/>
                <a:gd name="connsiteX101" fmla="*/ 319759 w 913746"/>
                <a:gd name="connsiteY101" fmla="*/ 497426 h 866258"/>
                <a:gd name="connsiteX102" fmla="*/ 325313 w 913746"/>
                <a:gd name="connsiteY102" fmla="*/ 499363 h 866258"/>
                <a:gd name="connsiteX103" fmla="*/ 342581 w 913746"/>
                <a:gd name="connsiteY103" fmla="*/ 499483 h 866258"/>
                <a:gd name="connsiteX104" fmla="*/ 342581 w 913746"/>
                <a:gd name="connsiteY104" fmla="*/ 487405 h 866258"/>
                <a:gd name="connsiteX105" fmla="*/ 318636 w 913746"/>
                <a:gd name="connsiteY105" fmla="*/ 487405 h 866258"/>
                <a:gd name="connsiteX106" fmla="*/ 319759 w 913746"/>
                <a:gd name="connsiteY106" fmla="*/ 497426 h 866258"/>
                <a:gd name="connsiteX107" fmla="*/ 246241 w 913746"/>
                <a:gd name="connsiteY107" fmla="*/ 471780 h 866258"/>
                <a:gd name="connsiteX108" fmla="*/ 129197 w 913746"/>
                <a:gd name="connsiteY108" fmla="*/ 272969 h 866258"/>
                <a:gd name="connsiteX109" fmla="*/ 138366 w 913746"/>
                <a:gd name="connsiteY109" fmla="*/ 223922 h 866258"/>
                <a:gd name="connsiteX110" fmla="*/ 143311 w 913746"/>
                <a:gd name="connsiteY110" fmla="*/ 227824 h 866258"/>
                <a:gd name="connsiteX111" fmla="*/ 138366 w 913746"/>
                <a:gd name="connsiteY111" fmla="*/ 223922 h 866258"/>
                <a:gd name="connsiteX112" fmla="*/ 124403 w 913746"/>
                <a:gd name="connsiteY112" fmla="*/ 212903 h 866258"/>
                <a:gd name="connsiteX113" fmla="*/ 4816 w 913746"/>
                <a:gd name="connsiteY113" fmla="*/ 65028 h 866258"/>
                <a:gd name="connsiteX114" fmla="*/ 51902 w 913746"/>
                <a:gd name="connsiteY114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23600 w 913746"/>
                <a:gd name="connsiteY56" fmla="*/ 424651 h 866258"/>
                <a:gd name="connsiteX57" fmla="*/ 331983 w 913746"/>
                <a:gd name="connsiteY57" fmla="*/ 396992 h 866258"/>
                <a:gd name="connsiteX58" fmla="*/ 406635 w 913746"/>
                <a:gd name="connsiteY58" fmla="*/ 309917 h 866258"/>
                <a:gd name="connsiteX59" fmla="*/ 481987 w 913746"/>
                <a:gd name="connsiteY59" fmla="*/ 293172 h 866258"/>
                <a:gd name="connsiteX60" fmla="*/ 550148 w 913746"/>
                <a:gd name="connsiteY60" fmla="*/ 328412 h 866258"/>
                <a:gd name="connsiteX61" fmla="*/ 487958 w 913746"/>
                <a:gd name="connsiteY61" fmla="*/ 476245 h 866258"/>
                <a:gd name="connsiteX62" fmla="*/ 408433 w 913746"/>
                <a:gd name="connsiteY62" fmla="*/ 499941 h 866258"/>
                <a:gd name="connsiteX63" fmla="*/ 406886 w 913746"/>
                <a:gd name="connsiteY63" fmla="*/ 499930 h 866258"/>
                <a:gd name="connsiteX64" fmla="*/ 406635 w 913746"/>
                <a:gd name="connsiteY64" fmla="*/ 499363 h 866258"/>
                <a:gd name="connsiteX65" fmla="*/ 405983 w 913746"/>
                <a:gd name="connsiteY65" fmla="*/ 487405 h 866258"/>
                <a:gd name="connsiteX66" fmla="*/ 397977 w 913746"/>
                <a:gd name="connsiteY66" fmla="*/ 487405 h 866258"/>
                <a:gd name="connsiteX67" fmla="*/ 397977 w 913746"/>
                <a:gd name="connsiteY67" fmla="*/ 499868 h 866258"/>
                <a:gd name="connsiteX68" fmla="*/ 406886 w 913746"/>
                <a:gd name="connsiteY68" fmla="*/ 499930 h 866258"/>
                <a:gd name="connsiteX69" fmla="*/ 425713 w 913746"/>
                <a:gd name="connsiteY69" fmla="*/ 542446 h 866258"/>
                <a:gd name="connsiteX70" fmla="*/ 501506 w 913746"/>
                <a:gd name="connsiteY70" fmla="*/ 592261 h 866258"/>
                <a:gd name="connsiteX71" fmla="*/ 549946 w 913746"/>
                <a:gd name="connsiteY71" fmla="*/ 596360 h 866258"/>
                <a:gd name="connsiteX72" fmla="*/ 550073 w 913746"/>
                <a:gd name="connsiteY72" fmla="*/ 605039 h 866258"/>
                <a:gd name="connsiteX73" fmla="*/ 573379 w 913746"/>
                <a:gd name="connsiteY73" fmla="*/ 605039 h 866258"/>
                <a:gd name="connsiteX74" fmla="*/ 570523 w 913746"/>
                <a:gd name="connsiteY74" fmla="*/ 591576 h 866258"/>
                <a:gd name="connsiteX75" fmla="*/ 550148 w 913746"/>
                <a:gd name="connsiteY75" fmla="*/ 596377 h 866258"/>
                <a:gd name="connsiteX76" fmla="*/ 549946 w 913746"/>
                <a:gd name="connsiteY76" fmla="*/ 596360 h 866258"/>
                <a:gd name="connsiteX77" fmla="*/ 549566 w 913746"/>
                <a:gd name="connsiteY77" fmla="*/ 570183 h 866258"/>
                <a:gd name="connsiteX78" fmla="*/ 598000 w 913746"/>
                <a:gd name="connsiteY78" fmla="*/ 457750 h 866258"/>
                <a:gd name="connsiteX79" fmla="*/ 639944 w 913746"/>
                <a:gd name="connsiteY79" fmla="*/ 438340 h 866258"/>
                <a:gd name="connsiteX80" fmla="*/ 741513 w 913746"/>
                <a:gd name="connsiteY80" fmla="*/ 503987 h 866258"/>
                <a:gd name="connsiteX81" fmla="*/ 655397 w 913746"/>
                <a:gd name="connsiteY81" fmla="*/ 651820 h 866258"/>
                <a:gd name="connsiteX82" fmla="*/ 647214 w 913746"/>
                <a:gd name="connsiteY82" fmla="*/ 655191 h 866258"/>
                <a:gd name="connsiteX83" fmla="*/ 641905 w 913746"/>
                <a:gd name="connsiteY83" fmla="*/ 643780 h 866258"/>
                <a:gd name="connsiteX84" fmla="*/ 641905 w 913746"/>
                <a:gd name="connsiteY84" fmla="*/ 657378 h 866258"/>
                <a:gd name="connsiteX85" fmla="*/ 647214 w 913746"/>
                <a:gd name="connsiteY85" fmla="*/ 655191 h 866258"/>
                <a:gd name="connsiteX86" fmla="*/ 664985 w 913746"/>
                <a:gd name="connsiteY86" fmla="*/ 693392 h 866258"/>
                <a:gd name="connsiteX87" fmla="*/ 870688 w 913746"/>
                <a:gd name="connsiteY87" fmla="*/ 781159 h 866258"/>
                <a:gd name="connsiteX88" fmla="*/ 913746 w 913746"/>
                <a:gd name="connsiteY88" fmla="*/ 822772 h 866258"/>
                <a:gd name="connsiteX89" fmla="*/ 870688 w 913746"/>
                <a:gd name="connsiteY89" fmla="*/ 864343 h 866258"/>
                <a:gd name="connsiteX90" fmla="*/ 779778 w 913746"/>
                <a:gd name="connsiteY90" fmla="*/ 859719 h 866258"/>
                <a:gd name="connsiteX91" fmla="*/ 574604 w 913746"/>
                <a:gd name="connsiteY91" fmla="*/ 696647 h 866258"/>
                <a:gd name="connsiteX92" fmla="*/ 569070 w 913746"/>
                <a:gd name="connsiteY92" fmla="*/ 677094 h 866258"/>
                <a:gd name="connsiteX93" fmla="*/ 573491 w 913746"/>
                <a:gd name="connsiteY93" fmla="*/ 677214 h 866258"/>
                <a:gd name="connsiteX94" fmla="*/ 588039 w 913746"/>
                <a:gd name="connsiteY94" fmla="*/ 674138 h 866258"/>
                <a:gd name="connsiteX95" fmla="*/ 586693 w 913746"/>
                <a:gd name="connsiteY95" fmla="*/ 667793 h 866258"/>
                <a:gd name="connsiteX96" fmla="*/ 566437 w 913746"/>
                <a:gd name="connsiteY96" fmla="*/ 667793 h 866258"/>
                <a:gd name="connsiteX97" fmla="*/ 569070 w 913746"/>
                <a:gd name="connsiteY97" fmla="*/ 677094 h 866258"/>
                <a:gd name="connsiteX98" fmla="*/ 487958 w 913746"/>
                <a:gd name="connsiteY98" fmla="*/ 674897 h 866258"/>
                <a:gd name="connsiteX99" fmla="*/ 321811 w 913746"/>
                <a:gd name="connsiteY99" fmla="*/ 515743 h 866258"/>
                <a:gd name="connsiteX100" fmla="*/ 319759 w 913746"/>
                <a:gd name="connsiteY100" fmla="*/ 497426 h 866258"/>
                <a:gd name="connsiteX101" fmla="*/ 325313 w 913746"/>
                <a:gd name="connsiteY101" fmla="*/ 499363 h 866258"/>
                <a:gd name="connsiteX102" fmla="*/ 342581 w 913746"/>
                <a:gd name="connsiteY102" fmla="*/ 499483 h 866258"/>
                <a:gd name="connsiteX103" fmla="*/ 342581 w 913746"/>
                <a:gd name="connsiteY103" fmla="*/ 487405 h 866258"/>
                <a:gd name="connsiteX104" fmla="*/ 318636 w 913746"/>
                <a:gd name="connsiteY104" fmla="*/ 487405 h 866258"/>
                <a:gd name="connsiteX105" fmla="*/ 319759 w 913746"/>
                <a:gd name="connsiteY105" fmla="*/ 497426 h 866258"/>
                <a:gd name="connsiteX106" fmla="*/ 246241 w 913746"/>
                <a:gd name="connsiteY106" fmla="*/ 471780 h 866258"/>
                <a:gd name="connsiteX107" fmla="*/ 129197 w 913746"/>
                <a:gd name="connsiteY107" fmla="*/ 272969 h 866258"/>
                <a:gd name="connsiteX108" fmla="*/ 138366 w 913746"/>
                <a:gd name="connsiteY108" fmla="*/ 223922 h 866258"/>
                <a:gd name="connsiteX109" fmla="*/ 143311 w 913746"/>
                <a:gd name="connsiteY109" fmla="*/ 227824 h 866258"/>
                <a:gd name="connsiteX110" fmla="*/ 138366 w 913746"/>
                <a:gd name="connsiteY110" fmla="*/ 223922 h 866258"/>
                <a:gd name="connsiteX111" fmla="*/ 124403 w 913746"/>
                <a:gd name="connsiteY111" fmla="*/ 212903 h 866258"/>
                <a:gd name="connsiteX112" fmla="*/ 4816 w 913746"/>
                <a:gd name="connsiteY112" fmla="*/ 65028 h 866258"/>
                <a:gd name="connsiteX113" fmla="*/ 51902 w 913746"/>
                <a:gd name="connsiteY113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397977 w 913746"/>
                <a:gd name="connsiteY65" fmla="*/ 487405 h 866258"/>
                <a:gd name="connsiteX66" fmla="*/ 397977 w 913746"/>
                <a:gd name="connsiteY66" fmla="*/ 499868 h 866258"/>
                <a:gd name="connsiteX67" fmla="*/ 406886 w 913746"/>
                <a:gd name="connsiteY67" fmla="*/ 499930 h 866258"/>
                <a:gd name="connsiteX68" fmla="*/ 425713 w 913746"/>
                <a:gd name="connsiteY68" fmla="*/ 542446 h 866258"/>
                <a:gd name="connsiteX69" fmla="*/ 501506 w 913746"/>
                <a:gd name="connsiteY69" fmla="*/ 592261 h 866258"/>
                <a:gd name="connsiteX70" fmla="*/ 549946 w 913746"/>
                <a:gd name="connsiteY70" fmla="*/ 596360 h 866258"/>
                <a:gd name="connsiteX71" fmla="*/ 550073 w 913746"/>
                <a:gd name="connsiteY71" fmla="*/ 605039 h 866258"/>
                <a:gd name="connsiteX72" fmla="*/ 573379 w 913746"/>
                <a:gd name="connsiteY72" fmla="*/ 605039 h 866258"/>
                <a:gd name="connsiteX73" fmla="*/ 570523 w 913746"/>
                <a:gd name="connsiteY73" fmla="*/ 591576 h 866258"/>
                <a:gd name="connsiteX74" fmla="*/ 550148 w 913746"/>
                <a:gd name="connsiteY74" fmla="*/ 596377 h 866258"/>
                <a:gd name="connsiteX75" fmla="*/ 549946 w 913746"/>
                <a:gd name="connsiteY75" fmla="*/ 596360 h 866258"/>
                <a:gd name="connsiteX76" fmla="*/ 549566 w 913746"/>
                <a:gd name="connsiteY76" fmla="*/ 570183 h 866258"/>
                <a:gd name="connsiteX77" fmla="*/ 598000 w 913746"/>
                <a:gd name="connsiteY77" fmla="*/ 457750 h 866258"/>
                <a:gd name="connsiteX78" fmla="*/ 639944 w 913746"/>
                <a:gd name="connsiteY78" fmla="*/ 438340 h 866258"/>
                <a:gd name="connsiteX79" fmla="*/ 741513 w 913746"/>
                <a:gd name="connsiteY79" fmla="*/ 503987 h 866258"/>
                <a:gd name="connsiteX80" fmla="*/ 655397 w 913746"/>
                <a:gd name="connsiteY80" fmla="*/ 651820 h 866258"/>
                <a:gd name="connsiteX81" fmla="*/ 647214 w 913746"/>
                <a:gd name="connsiteY81" fmla="*/ 655191 h 866258"/>
                <a:gd name="connsiteX82" fmla="*/ 641905 w 913746"/>
                <a:gd name="connsiteY82" fmla="*/ 643780 h 866258"/>
                <a:gd name="connsiteX83" fmla="*/ 641905 w 913746"/>
                <a:gd name="connsiteY83" fmla="*/ 657378 h 866258"/>
                <a:gd name="connsiteX84" fmla="*/ 647214 w 913746"/>
                <a:gd name="connsiteY84" fmla="*/ 655191 h 866258"/>
                <a:gd name="connsiteX85" fmla="*/ 664985 w 913746"/>
                <a:gd name="connsiteY85" fmla="*/ 693392 h 866258"/>
                <a:gd name="connsiteX86" fmla="*/ 870688 w 913746"/>
                <a:gd name="connsiteY86" fmla="*/ 781159 h 866258"/>
                <a:gd name="connsiteX87" fmla="*/ 913746 w 913746"/>
                <a:gd name="connsiteY87" fmla="*/ 822772 h 866258"/>
                <a:gd name="connsiteX88" fmla="*/ 870688 w 913746"/>
                <a:gd name="connsiteY88" fmla="*/ 864343 h 866258"/>
                <a:gd name="connsiteX89" fmla="*/ 779778 w 913746"/>
                <a:gd name="connsiteY89" fmla="*/ 859719 h 866258"/>
                <a:gd name="connsiteX90" fmla="*/ 574604 w 913746"/>
                <a:gd name="connsiteY90" fmla="*/ 696647 h 866258"/>
                <a:gd name="connsiteX91" fmla="*/ 569070 w 913746"/>
                <a:gd name="connsiteY91" fmla="*/ 677094 h 866258"/>
                <a:gd name="connsiteX92" fmla="*/ 573491 w 913746"/>
                <a:gd name="connsiteY92" fmla="*/ 677214 h 866258"/>
                <a:gd name="connsiteX93" fmla="*/ 588039 w 913746"/>
                <a:gd name="connsiteY93" fmla="*/ 674138 h 866258"/>
                <a:gd name="connsiteX94" fmla="*/ 586693 w 913746"/>
                <a:gd name="connsiteY94" fmla="*/ 667793 h 866258"/>
                <a:gd name="connsiteX95" fmla="*/ 566437 w 913746"/>
                <a:gd name="connsiteY95" fmla="*/ 667793 h 866258"/>
                <a:gd name="connsiteX96" fmla="*/ 569070 w 913746"/>
                <a:gd name="connsiteY96" fmla="*/ 677094 h 866258"/>
                <a:gd name="connsiteX97" fmla="*/ 487958 w 913746"/>
                <a:gd name="connsiteY97" fmla="*/ 674897 h 866258"/>
                <a:gd name="connsiteX98" fmla="*/ 321811 w 913746"/>
                <a:gd name="connsiteY98" fmla="*/ 515743 h 866258"/>
                <a:gd name="connsiteX99" fmla="*/ 319759 w 913746"/>
                <a:gd name="connsiteY99" fmla="*/ 497426 h 866258"/>
                <a:gd name="connsiteX100" fmla="*/ 325313 w 913746"/>
                <a:gd name="connsiteY100" fmla="*/ 499363 h 866258"/>
                <a:gd name="connsiteX101" fmla="*/ 342581 w 913746"/>
                <a:gd name="connsiteY101" fmla="*/ 499483 h 866258"/>
                <a:gd name="connsiteX102" fmla="*/ 342581 w 913746"/>
                <a:gd name="connsiteY102" fmla="*/ 487405 h 866258"/>
                <a:gd name="connsiteX103" fmla="*/ 318636 w 913746"/>
                <a:gd name="connsiteY103" fmla="*/ 487405 h 866258"/>
                <a:gd name="connsiteX104" fmla="*/ 319759 w 913746"/>
                <a:gd name="connsiteY104" fmla="*/ 497426 h 866258"/>
                <a:gd name="connsiteX105" fmla="*/ 246241 w 913746"/>
                <a:gd name="connsiteY105" fmla="*/ 471780 h 866258"/>
                <a:gd name="connsiteX106" fmla="*/ 129197 w 913746"/>
                <a:gd name="connsiteY106" fmla="*/ 272969 h 866258"/>
                <a:gd name="connsiteX107" fmla="*/ 138366 w 913746"/>
                <a:gd name="connsiteY107" fmla="*/ 223922 h 866258"/>
                <a:gd name="connsiteX108" fmla="*/ 143311 w 913746"/>
                <a:gd name="connsiteY108" fmla="*/ 227824 h 866258"/>
                <a:gd name="connsiteX109" fmla="*/ 138366 w 913746"/>
                <a:gd name="connsiteY109" fmla="*/ 223922 h 866258"/>
                <a:gd name="connsiteX110" fmla="*/ 124403 w 913746"/>
                <a:gd name="connsiteY110" fmla="*/ 212903 h 866258"/>
                <a:gd name="connsiteX111" fmla="*/ 4816 w 913746"/>
                <a:gd name="connsiteY111" fmla="*/ 65028 h 866258"/>
                <a:gd name="connsiteX112" fmla="*/ 51902 w 913746"/>
                <a:gd name="connsiteY112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397977 w 913746"/>
                <a:gd name="connsiteY65" fmla="*/ 487405 h 866258"/>
                <a:gd name="connsiteX66" fmla="*/ 397977 w 913746"/>
                <a:gd name="connsiteY66" fmla="*/ 499868 h 866258"/>
                <a:gd name="connsiteX67" fmla="*/ 406886 w 913746"/>
                <a:gd name="connsiteY67" fmla="*/ 499930 h 866258"/>
                <a:gd name="connsiteX68" fmla="*/ 425713 w 913746"/>
                <a:gd name="connsiteY68" fmla="*/ 542446 h 866258"/>
                <a:gd name="connsiteX69" fmla="*/ 501506 w 913746"/>
                <a:gd name="connsiteY69" fmla="*/ 592261 h 866258"/>
                <a:gd name="connsiteX70" fmla="*/ 549946 w 913746"/>
                <a:gd name="connsiteY70" fmla="*/ 596360 h 866258"/>
                <a:gd name="connsiteX71" fmla="*/ 550073 w 913746"/>
                <a:gd name="connsiteY71" fmla="*/ 605039 h 866258"/>
                <a:gd name="connsiteX72" fmla="*/ 573379 w 913746"/>
                <a:gd name="connsiteY72" fmla="*/ 605039 h 866258"/>
                <a:gd name="connsiteX73" fmla="*/ 570523 w 913746"/>
                <a:gd name="connsiteY73" fmla="*/ 591576 h 866258"/>
                <a:gd name="connsiteX74" fmla="*/ 550148 w 913746"/>
                <a:gd name="connsiteY74" fmla="*/ 596377 h 866258"/>
                <a:gd name="connsiteX75" fmla="*/ 549946 w 913746"/>
                <a:gd name="connsiteY75" fmla="*/ 596360 h 866258"/>
                <a:gd name="connsiteX76" fmla="*/ 549566 w 913746"/>
                <a:gd name="connsiteY76" fmla="*/ 570183 h 866258"/>
                <a:gd name="connsiteX77" fmla="*/ 598000 w 913746"/>
                <a:gd name="connsiteY77" fmla="*/ 457750 h 866258"/>
                <a:gd name="connsiteX78" fmla="*/ 639944 w 913746"/>
                <a:gd name="connsiteY78" fmla="*/ 438340 h 866258"/>
                <a:gd name="connsiteX79" fmla="*/ 741513 w 913746"/>
                <a:gd name="connsiteY79" fmla="*/ 503987 h 866258"/>
                <a:gd name="connsiteX80" fmla="*/ 655397 w 913746"/>
                <a:gd name="connsiteY80" fmla="*/ 651820 h 866258"/>
                <a:gd name="connsiteX81" fmla="*/ 647214 w 913746"/>
                <a:gd name="connsiteY81" fmla="*/ 655191 h 866258"/>
                <a:gd name="connsiteX82" fmla="*/ 641905 w 913746"/>
                <a:gd name="connsiteY82" fmla="*/ 643780 h 866258"/>
                <a:gd name="connsiteX83" fmla="*/ 641905 w 913746"/>
                <a:gd name="connsiteY83" fmla="*/ 657378 h 866258"/>
                <a:gd name="connsiteX84" fmla="*/ 647214 w 913746"/>
                <a:gd name="connsiteY84" fmla="*/ 655191 h 866258"/>
                <a:gd name="connsiteX85" fmla="*/ 664985 w 913746"/>
                <a:gd name="connsiteY85" fmla="*/ 693392 h 866258"/>
                <a:gd name="connsiteX86" fmla="*/ 870688 w 913746"/>
                <a:gd name="connsiteY86" fmla="*/ 781159 h 866258"/>
                <a:gd name="connsiteX87" fmla="*/ 913746 w 913746"/>
                <a:gd name="connsiteY87" fmla="*/ 822772 h 866258"/>
                <a:gd name="connsiteX88" fmla="*/ 870688 w 913746"/>
                <a:gd name="connsiteY88" fmla="*/ 864343 h 866258"/>
                <a:gd name="connsiteX89" fmla="*/ 779778 w 913746"/>
                <a:gd name="connsiteY89" fmla="*/ 859719 h 866258"/>
                <a:gd name="connsiteX90" fmla="*/ 574604 w 913746"/>
                <a:gd name="connsiteY90" fmla="*/ 696647 h 866258"/>
                <a:gd name="connsiteX91" fmla="*/ 569070 w 913746"/>
                <a:gd name="connsiteY91" fmla="*/ 677094 h 866258"/>
                <a:gd name="connsiteX92" fmla="*/ 573491 w 913746"/>
                <a:gd name="connsiteY92" fmla="*/ 677214 h 866258"/>
                <a:gd name="connsiteX93" fmla="*/ 588039 w 913746"/>
                <a:gd name="connsiteY93" fmla="*/ 674138 h 866258"/>
                <a:gd name="connsiteX94" fmla="*/ 586693 w 913746"/>
                <a:gd name="connsiteY94" fmla="*/ 667793 h 866258"/>
                <a:gd name="connsiteX95" fmla="*/ 566437 w 913746"/>
                <a:gd name="connsiteY95" fmla="*/ 667793 h 866258"/>
                <a:gd name="connsiteX96" fmla="*/ 569070 w 913746"/>
                <a:gd name="connsiteY96" fmla="*/ 677094 h 866258"/>
                <a:gd name="connsiteX97" fmla="*/ 487958 w 913746"/>
                <a:gd name="connsiteY97" fmla="*/ 674897 h 866258"/>
                <a:gd name="connsiteX98" fmla="*/ 321811 w 913746"/>
                <a:gd name="connsiteY98" fmla="*/ 515743 h 866258"/>
                <a:gd name="connsiteX99" fmla="*/ 319759 w 913746"/>
                <a:gd name="connsiteY99" fmla="*/ 497426 h 866258"/>
                <a:gd name="connsiteX100" fmla="*/ 325313 w 913746"/>
                <a:gd name="connsiteY100" fmla="*/ 499363 h 866258"/>
                <a:gd name="connsiteX101" fmla="*/ 342581 w 913746"/>
                <a:gd name="connsiteY101" fmla="*/ 499483 h 866258"/>
                <a:gd name="connsiteX102" fmla="*/ 318636 w 913746"/>
                <a:gd name="connsiteY102" fmla="*/ 487405 h 866258"/>
                <a:gd name="connsiteX103" fmla="*/ 319759 w 913746"/>
                <a:gd name="connsiteY103" fmla="*/ 497426 h 866258"/>
                <a:gd name="connsiteX104" fmla="*/ 246241 w 913746"/>
                <a:gd name="connsiteY104" fmla="*/ 471780 h 866258"/>
                <a:gd name="connsiteX105" fmla="*/ 129197 w 913746"/>
                <a:gd name="connsiteY105" fmla="*/ 272969 h 866258"/>
                <a:gd name="connsiteX106" fmla="*/ 138366 w 913746"/>
                <a:gd name="connsiteY106" fmla="*/ 223922 h 866258"/>
                <a:gd name="connsiteX107" fmla="*/ 143311 w 913746"/>
                <a:gd name="connsiteY107" fmla="*/ 227824 h 866258"/>
                <a:gd name="connsiteX108" fmla="*/ 138366 w 913746"/>
                <a:gd name="connsiteY108" fmla="*/ 223922 h 866258"/>
                <a:gd name="connsiteX109" fmla="*/ 124403 w 913746"/>
                <a:gd name="connsiteY109" fmla="*/ 212903 h 866258"/>
                <a:gd name="connsiteX110" fmla="*/ 4816 w 913746"/>
                <a:gd name="connsiteY110" fmla="*/ 65028 h 866258"/>
                <a:gd name="connsiteX111" fmla="*/ 51902 w 913746"/>
                <a:gd name="connsiteY111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397977 w 913746"/>
                <a:gd name="connsiteY65" fmla="*/ 487405 h 866258"/>
                <a:gd name="connsiteX66" fmla="*/ 397977 w 913746"/>
                <a:gd name="connsiteY66" fmla="*/ 499868 h 866258"/>
                <a:gd name="connsiteX67" fmla="*/ 406886 w 913746"/>
                <a:gd name="connsiteY67" fmla="*/ 499930 h 866258"/>
                <a:gd name="connsiteX68" fmla="*/ 425713 w 913746"/>
                <a:gd name="connsiteY68" fmla="*/ 542446 h 866258"/>
                <a:gd name="connsiteX69" fmla="*/ 501506 w 913746"/>
                <a:gd name="connsiteY69" fmla="*/ 592261 h 866258"/>
                <a:gd name="connsiteX70" fmla="*/ 549946 w 913746"/>
                <a:gd name="connsiteY70" fmla="*/ 596360 h 866258"/>
                <a:gd name="connsiteX71" fmla="*/ 550073 w 913746"/>
                <a:gd name="connsiteY71" fmla="*/ 605039 h 866258"/>
                <a:gd name="connsiteX72" fmla="*/ 573379 w 913746"/>
                <a:gd name="connsiteY72" fmla="*/ 605039 h 866258"/>
                <a:gd name="connsiteX73" fmla="*/ 570523 w 913746"/>
                <a:gd name="connsiteY73" fmla="*/ 591576 h 866258"/>
                <a:gd name="connsiteX74" fmla="*/ 550148 w 913746"/>
                <a:gd name="connsiteY74" fmla="*/ 596377 h 866258"/>
                <a:gd name="connsiteX75" fmla="*/ 549946 w 913746"/>
                <a:gd name="connsiteY75" fmla="*/ 596360 h 866258"/>
                <a:gd name="connsiteX76" fmla="*/ 549566 w 913746"/>
                <a:gd name="connsiteY76" fmla="*/ 570183 h 866258"/>
                <a:gd name="connsiteX77" fmla="*/ 598000 w 913746"/>
                <a:gd name="connsiteY77" fmla="*/ 457750 h 866258"/>
                <a:gd name="connsiteX78" fmla="*/ 639944 w 913746"/>
                <a:gd name="connsiteY78" fmla="*/ 438340 h 866258"/>
                <a:gd name="connsiteX79" fmla="*/ 741513 w 913746"/>
                <a:gd name="connsiteY79" fmla="*/ 503987 h 866258"/>
                <a:gd name="connsiteX80" fmla="*/ 655397 w 913746"/>
                <a:gd name="connsiteY80" fmla="*/ 651820 h 866258"/>
                <a:gd name="connsiteX81" fmla="*/ 647214 w 913746"/>
                <a:gd name="connsiteY81" fmla="*/ 655191 h 866258"/>
                <a:gd name="connsiteX82" fmla="*/ 641905 w 913746"/>
                <a:gd name="connsiteY82" fmla="*/ 643780 h 866258"/>
                <a:gd name="connsiteX83" fmla="*/ 641905 w 913746"/>
                <a:gd name="connsiteY83" fmla="*/ 657378 h 866258"/>
                <a:gd name="connsiteX84" fmla="*/ 647214 w 913746"/>
                <a:gd name="connsiteY84" fmla="*/ 655191 h 866258"/>
                <a:gd name="connsiteX85" fmla="*/ 664985 w 913746"/>
                <a:gd name="connsiteY85" fmla="*/ 693392 h 866258"/>
                <a:gd name="connsiteX86" fmla="*/ 870688 w 913746"/>
                <a:gd name="connsiteY86" fmla="*/ 781159 h 866258"/>
                <a:gd name="connsiteX87" fmla="*/ 913746 w 913746"/>
                <a:gd name="connsiteY87" fmla="*/ 822772 h 866258"/>
                <a:gd name="connsiteX88" fmla="*/ 870688 w 913746"/>
                <a:gd name="connsiteY88" fmla="*/ 864343 h 866258"/>
                <a:gd name="connsiteX89" fmla="*/ 779778 w 913746"/>
                <a:gd name="connsiteY89" fmla="*/ 859719 h 866258"/>
                <a:gd name="connsiteX90" fmla="*/ 574604 w 913746"/>
                <a:gd name="connsiteY90" fmla="*/ 696647 h 866258"/>
                <a:gd name="connsiteX91" fmla="*/ 569070 w 913746"/>
                <a:gd name="connsiteY91" fmla="*/ 677094 h 866258"/>
                <a:gd name="connsiteX92" fmla="*/ 573491 w 913746"/>
                <a:gd name="connsiteY92" fmla="*/ 677214 h 866258"/>
                <a:gd name="connsiteX93" fmla="*/ 588039 w 913746"/>
                <a:gd name="connsiteY93" fmla="*/ 674138 h 866258"/>
                <a:gd name="connsiteX94" fmla="*/ 586693 w 913746"/>
                <a:gd name="connsiteY94" fmla="*/ 667793 h 866258"/>
                <a:gd name="connsiteX95" fmla="*/ 566437 w 913746"/>
                <a:gd name="connsiteY95" fmla="*/ 667793 h 866258"/>
                <a:gd name="connsiteX96" fmla="*/ 569070 w 913746"/>
                <a:gd name="connsiteY96" fmla="*/ 677094 h 866258"/>
                <a:gd name="connsiteX97" fmla="*/ 487958 w 913746"/>
                <a:gd name="connsiteY97" fmla="*/ 674897 h 866258"/>
                <a:gd name="connsiteX98" fmla="*/ 321811 w 913746"/>
                <a:gd name="connsiteY98" fmla="*/ 515743 h 866258"/>
                <a:gd name="connsiteX99" fmla="*/ 319759 w 913746"/>
                <a:gd name="connsiteY99" fmla="*/ 497426 h 866258"/>
                <a:gd name="connsiteX100" fmla="*/ 325313 w 913746"/>
                <a:gd name="connsiteY100" fmla="*/ 499363 h 866258"/>
                <a:gd name="connsiteX101" fmla="*/ 318636 w 913746"/>
                <a:gd name="connsiteY101" fmla="*/ 487405 h 866258"/>
                <a:gd name="connsiteX102" fmla="*/ 319759 w 913746"/>
                <a:gd name="connsiteY102" fmla="*/ 497426 h 866258"/>
                <a:gd name="connsiteX103" fmla="*/ 246241 w 913746"/>
                <a:gd name="connsiteY103" fmla="*/ 471780 h 866258"/>
                <a:gd name="connsiteX104" fmla="*/ 129197 w 913746"/>
                <a:gd name="connsiteY104" fmla="*/ 272969 h 866258"/>
                <a:gd name="connsiteX105" fmla="*/ 138366 w 913746"/>
                <a:gd name="connsiteY105" fmla="*/ 223922 h 866258"/>
                <a:gd name="connsiteX106" fmla="*/ 143311 w 913746"/>
                <a:gd name="connsiteY106" fmla="*/ 227824 h 866258"/>
                <a:gd name="connsiteX107" fmla="*/ 138366 w 913746"/>
                <a:gd name="connsiteY107" fmla="*/ 223922 h 866258"/>
                <a:gd name="connsiteX108" fmla="*/ 124403 w 913746"/>
                <a:gd name="connsiteY108" fmla="*/ 212903 h 866258"/>
                <a:gd name="connsiteX109" fmla="*/ 4816 w 913746"/>
                <a:gd name="connsiteY109" fmla="*/ 65028 h 866258"/>
                <a:gd name="connsiteX110" fmla="*/ 51902 w 913746"/>
                <a:gd name="connsiteY110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397977 w 913746"/>
                <a:gd name="connsiteY65" fmla="*/ 487405 h 866258"/>
                <a:gd name="connsiteX66" fmla="*/ 397977 w 913746"/>
                <a:gd name="connsiteY66" fmla="*/ 499868 h 866258"/>
                <a:gd name="connsiteX67" fmla="*/ 425713 w 913746"/>
                <a:gd name="connsiteY67" fmla="*/ 542446 h 866258"/>
                <a:gd name="connsiteX68" fmla="*/ 501506 w 913746"/>
                <a:gd name="connsiteY68" fmla="*/ 592261 h 866258"/>
                <a:gd name="connsiteX69" fmla="*/ 549946 w 913746"/>
                <a:gd name="connsiteY69" fmla="*/ 596360 h 866258"/>
                <a:gd name="connsiteX70" fmla="*/ 550073 w 913746"/>
                <a:gd name="connsiteY70" fmla="*/ 605039 h 866258"/>
                <a:gd name="connsiteX71" fmla="*/ 573379 w 913746"/>
                <a:gd name="connsiteY71" fmla="*/ 605039 h 866258"/>
                <a:gd name="connsiteX72" fmla="*/ 570523 w 913746"/>
                <a:gd name="connsiteY72" fmla="*/ 591576 h 866258"/>
                <a:gd name="connsiteX73" fmla="*/ 550148 w 913746"/>
                <a:gd name="connsiteY73" fmla="*/ 596377 h 866258"/>
                <a:gd name="connsiteX74" fmla="*/ 549946 w 913746"/>
                <a:gd name="connsiteY74" fmla="*/ 596360 h 866258"/>
                <a:gd name="connsiteX75" fmla="*/ 549566 w 913746"/>
                <a:gd name="connsiteY75" fmla="*/ 570183 h 866258"/>
                <a:gd name="connsiteX76" fmla="*/ 598000 w 913746"/>
                <a:gd name="connsiteY76" fmla="*/ 457750 h 866258"/>
                <a:gd name="connsiteX77" fmla="*/ 639944 w 913746"/>
                <a:gd name="connsiteY77" fmla="*/ 438340 h 866258"/>
                <a:gd name="connsiteX78" fmla="*/ 741513 w 913746"/>
                <a:gd name="connsiteY78" fmla="*/ 503987 h 866258"/>
                <a:gd name="connsiteX79" fmla="*/ 655397 w 913746"/>
                <a:gd name="connsiteY79" fmla="*/ 651820 h 866258"/>
                <a:gd name="connsiteX80" fmla="*/ 647214 w 913746"/>
                <a:gd name="connsiteY80" fmla="*/ 655191 h 866258"/>
                <a:gd name="connsiteX81" fmla="*/ 641905 w 913746"/>
                <a:gd name="connsiteY81" fmla="*/ 643780 h 866258"/>
                <a:gd name="connsiteX82" fmla="*/ 641905 w 913746"/>
                <a:gd name="connsiteY82" fmla="*/ 657378 h 866258"/>
                <a:gd name="connsiteX83" fmla="*/ 647214 w 913746"/>
                <a:gd name="connsiteY83" fmla="*/ 655191 h 866258"/>
                <a:gd name="connsiteX84" fmla="*/ 664985 w 913746"/>
                <a:gd name="connsiteY84" fmla="*/ 693392 h 866258"/>
                <a:gd name="connsiteX85" fmla="*/ 870688 w 913746"/>
                <a:gd name="connsiteY85" fmla="*/ 781159 h 866258"/>
                <a:gd name="connsiteX86" fmla="*/ 913746 w 913746"/>
                <a:gd name="connsiteY86" fmla="*/ 822772 h 866258"/>
                <a:gd name="connsiteX87" fmla="*/ 870688 w 913746"/>
                <a:gd name="connsiteY87" fmla="*/ 864343 h 866258"/>
                <a:gd name="connsiteX88" fmla="*/ 779778 w 913746"/>
                <a:gd name="connsiteY88" fmla="*/ 859719 h 866258"/>
                <a:gd name="connsiteX89" fmla="*/ 574604 w 913746"/>
                <a:gd name="connsiteY89" fmla="*/ 696647 h 866258"/>
                <a:gd name="connsiteX90" fmla="*/ 569070 w 913746"/>
                <a:gd name="connsiteY90" fmla="*/ 677094 h 866258"/>
                <a:gd name="connsiteX91" fmla="*/ 573491 w 913746"/>
                <a:gd name="connsiteY91" fmla="*/ 677214 h 866258"/>
                <a:gd name="connsiteX92" fmla="*/ 588039 w 913746"/>
                <a:gd name="connsiteY92" fmla="*/ 674138 h 866258"/>
                <a:gd name="connsiteX93" fmla="*/ 586693 w 913746"/>
                <a:gd name="connsiteY93" fmla="*/ 667793 h 866258"/>
                <a:gd name="connsiteX94" fmla="*/ 566437 w 913746"/>
                <a:gd name="connsiteY94" fmla="*/ 667793 h 866258"/>
                <a:gd name="connsiteX95" fmla="*/ 569070 w 913746"/>
                <a:gd name="connsiteY95" fmla="*/ 677094 h 866258"/>
                <a:gd name="connsiteX96" fmla="*/ 487958 w 913746"/>
                <a:gd name="connsiteY96" fmla="*/ 674897 h 866258"/>
                <a:gd name="connsiteX97" fmla="*/ 321811 w 913746"/>
                <a:gd name="connsiteY97" fmla="*/ 515743 h 866258"/>
                <a:gd name="connsiteX98" fmla="*/ 319759 w 913746"/>
                <a:gd name="connsiteY98" fmla="*/ 497426 h 866258"/>
                <a:gd name="connsiteX99" fmla="*/ 325313 w 913746"/>
                <a:gd name="connsiteY99" fmla="*/ 499363 h 866258"/>
                <a:gd name="connsiteX100" fmla="*/ 318636 w 913746"/>
                <a:gd name="connsiteY100" fmla="*/ 487405 h 866258"/>
                <a:gd name="connsiteX101" fmla="*/ 319759 w 913746"/>
                <a:gd name="connsiteY101" fmla="*/ 497426 h 866258"/>
                <a:gd name="connsiteX102" fmla="*/ 246241 w 913746"/>
                <a:gd name="connsiteY102" fmla="*/ 471780 h 866258"/>
                <a:gd name="connsiteX103" fmla="*/ 129197 w 913746"/>
                <a:gd name="connsiteY103" fmla="*/ 272969 h 866258"/>
                <a:gd name="connsiteX104" fmla="*/ 138366 w 913746"/>
                <a:gd name="connsiteY104" fmla="*/ 223922 h 866258"/>
                <a:gd name="connsiteX105" fmla="*/ 143311 w 913746"/>
                <a:gd name="connsiteY105" fmla="*/ 227824 h 866258"/>
                <a:gd name="connsiteX106" fmla="*/ 138366 w 913746"/>
                <a:gd name="connsiteY106" fmla="*/ 223922 h 866258"/>
                <a:gd name="connsiteX107" fmla="*/ 124403 w 913746"/>
                <a:gd name="connsiteY107" fmla="*/ 212903 h 866258"/>
                <a:gd name="connsiteX108" fmla="*/ 4816 w 913746"/>
                <a:gd name="connsiteY108" fmla="*/ 65028 h 866258"/>
                <a:gd name="connsiteX109" fmla="*/ 51902 w 913746"/>
                <a:gd name="connsiteY109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397977 w 913746"/>
                <a:gd name="connsiteY65" fmla="*/ 487405 h 866258"/>
                <a:gd name="connsiteX66" fmla="*/ 425713 w 913746"/>
                <a:gd name="connsiteY66" fmla="*/ 542446 h 866258"/>
                <a:gd name="connsiteX67" fmla="*/ 501506 w 913746"/>
                <a:gd name="connsiteY67" fmla="*/ 592261 h 866258"/>
                <a:gd name="connsiteX68" fmla="*/ 549946 w 913746"/>
                <a:gd name="connsiteY68" fmla="*/ 596360 h 866258"/>
                <a:gd name="connsiteX69" fmla="*/ 550073 w 913746"/>
                <a:gd name="connsiteY69" fmla="*/ 605039 h 866258"/>
                <a:gd name="connsiteX70" fmla="*/ 573379 w 913746"/>
                <a:gd name="connsiteY70" fmla="*/ 605039 h 866258"/>
                <a:gd name="connsiteX71" fmla="*/ 570523 w 913746"/>
                <a:gd name="connsiteY71" fmla="*/ 591576 h 866258"/>
                <a:gd name="connsiteX72" fmla="*/ 550148 w 913746"/>
                <a:gd name="connsiteY72" fmla="*/ 596377 h 866258"/>
                <a:gd name="connsiteX73" fmla="*/ 549946 w 913746"/>
                <a:gd name="connsiteY73" fmla="*/ 596360 h 866258"/>
                <a:gd name="connsiteX74" fmla="*/ 549566 w 913746"/>
                <a:gd name="connsiteY74" fmla="*/ 570183 h 866258"/>
                <a:gd name="connsiteX75" fmla="*/ 598000 w 913746"/>
                <a:gd name="connsiteY75" fmla="*/ 457750 h 866258"/>
                <a:gd name="connsiteX76" fmla="*/ 639944 w 913746"/>
                <a:gd name="connsiteY76" fmla="*/ 438340 h 866258"/>
                <a:gd name="connsiteX77" fmla="*/ 741513 w 913746"/>
                <a:gd name="connsiteY77" fmla="*/ 503987 h 866258"/>
                <a:gd name="connsiteX78" fmla="*/ 655397 w 913746"/>
                <a:gd name="connsiteY78" fmla="*/ 651820 h 866258"/>
                <a:gd name="connsiteX79" fmla="*/ 647214 w 913746"/>
                <a:gd name="connsiteY79" fmla="*/ 655191 h 866258"/>
                <a:gd name="connsiteX80" fmla="*/ 641905 w 913746"/>
                <a:gd name="connsiteY80" fmla="*/ 643780 h 866258"/>
                <a:gd name="connsiteX81" fmla="*/ 641905 w 913746"/>
                <a:gd name="connsiteY81" fmla="*/ 657378 h 866258"/>
                <a:gd name="connsiteX82" fmla="*/ 647214 w 913746"/>
                <a:gd name="connsiteY82" fmla="*/ 655191 h 866258"/>
                <a:gd name="connsiteX83" fmla="*/ 664985 w 913746"/>
                <a:gd name="connsiteY83" fmla="*/ 693392 h 866258"/>
                <a:gd name="connsiteX84" fmla="*/ 870688 w 913746"/>
                <a:gd name="connsiteY84" fmla="*/ 781159 h 866258"/>
                <a:gd name="connsiteX85" fmla="*/ 913746 w 913746"/>
                <a:gd name="connsiteY85" fmla="*/ 822772 h 866258"/>
                <a:gd name="connsiteX86" fmla="*/ 870688 w 913746"/>
                <a:gd name="connsiteY86" fmla="*/ 864343 h 866258"/>
                <a:gd name="connsiteX87" fmla="*/ 779778 w 913746"/>
                <a:gd name="connsiteY87" fmla="*/ 859719 h 866258"/>
                <a:gd name="connsiteX88" fmla="*/ 574604 w 913746"/>
                <a:gd name="connsiteY88" fmla="*/ 696647 h 866258"/>
                <a:gd name="connsiteX89" fmla="*/ 569070 w 913746"/>
                <a:gd name="connsiteY89" fmla="*/ 677094 h 866258"/>
                <a:gd name="connsiteX90" fmla="*/ 573491 w 913746"/>
                <a:gd name="connsiteY90" fmla="*/ 677214 h 866258"/>
                <a:gd name="connsiteX91" fmla="*/ 588039 w 913746"/>
                <a:gd name="connsiteY91" fmla="*/ 674138 h 866258"/>
                <a:gd name="connsiteX92" fmla="*/ 586693 w 913746"/>
                <a:gd name="connsiteY92" fmla="*/ 667793 h 866258"/>
                <a:gd name="connsiteX93" fmla="*/ 566437 w 913746"/>
                <a:gd name="connsiteY93" fmla="*/ 667793 h 866258"/>
                <a:gd name="connsiteX94" fmla="*/ 569070 w 913746"/>
                <a:gd name="connsiteY94" fmla="*/ 677094 h 866258"/>
                <a:gd name="connsiteX95" fmla="*/ 487958 w 913746"/>
                <a:gd name="connsiteY95" fmla="*/ 674897 h 866258"/>
                <a:gd name="connsiteX96" fmla="*/ 321811 w 913746"/>
                <a:gd name="connsiteY96" fmla="*/ 515743 h 866258"/>
                <a:gd name="connsiteX97" fmla="*/ 319759 w 913746"/>
                <a:gd name="connsiteY97" fmla="*/ 497426 h 866258"/>
                <a:gd name="connsiteX98" fmla="*/ 325313 w 913746"/>
                <a:gd name="connsiteY98" fmla="*/ 499363 h 866258"/>
                <a:gd name="connsiteX99" fmla="*/ 318636 w 913746"/>
                <a:gd name="connsiteY99" fmla="*/ 487405 h 866258"/>
                <a:gd name="connsiteX100" fmla="*/ 319759 w 913746"/>
                <a:gd name="connsiteY100" fmla="*/ 497426 h 866258"/>
                <a:gd name="connsiteX101" fmla="*/ 246241 w 913746"/>
                <a:gd name="connsiteY101" fmla="*/ 471780 h 866258"/>
                <a:gd name="connsiteX102" fmla="*/ 129197 w 913746"/>
                <a:gd name="connsiteY102" fmla="*/ 272969 h 866258"/>
                <a:gd name="connsiteX103" fmla="*/ 138366 w 913746"/>
                <a:gd name="connsiteY103" fmla="*/ 223922 h 866258"/>
                <a:gd name="connsiteX104" fmla="*/ 143311 w 913746"/>
                <a:gd name="connsiteY104" fmla="*/ 227824 h 866258"/>
                <a:gd name="connsiteX105" fmla="*/ 138366 w 913746"/>
                <a:gd name="connsiteY105" fmla="*/ 223922 h 866258"/>
                <a:gd name="connsiteX106" fmla="*/ 124403 w 913746"/>
                <a:gd name="connsiteY106" fmla="*/ 212903 h 866258"/>
                <a:gd name="connsiteX107" fmla="*/ 4816 w 913746"/>
                <a:gd name="connsiteY107" fmla="*/ 65028 h 866258"/>
                <a:gd name="connsiteX108" fmla="*/ 51902 w 913746"/>
                <a:gd name="connsiteY108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425713 w 913746"/>
                <a:gd name="connsiteY65" fmla="*/ 542446 h 866258"/>
                <a:gd name="connsiteX66" fmla="*/ 501506 w 913746"/>
                <a:gd name="connsiteY66" fmla="*/ 592261 h 866258"/>
                <a:gd name="connsiteX67" fmla="*/ 549946 w 913746"/>
                <a:gd name="connsiteY67" fmla="*/ 596360 h 866258"/>
                <a:gd name="connsiteX68" fmla="*/ 550073 w 913746"/>
                <a:gd name="connsiteY68" fmla="*/ 605039 h 866258"/>
                <a:gd name="connsiteX69" fmla="*/ 573379 w 913746"/>
                <a:gd name="connsiteY69" fmla="*/ 605039 h 866258"/>
                <a:gd name="connsiteX70" fmla="*/ 570523 w 913746"/>
                <a:gd name="connsiteY70" fmla="*/ 591576 h 866258"/>
                <a:gd name="connsiteX71" fmla="*/ 550148 w 913746"/>
                <a:gd name="connsiteY71" fmla="*/ 596377 h 866258"/>
                <a:gd name="connsiteX72" fmla="*/ 549946 w 913746"/>
                <a:gd name="connsiteY72" fmla="*/ 596360 h 866258"/>
                <a:gd name="connsiteX73" fmla="*/ 549566 w 913746"/>
                <a:gd name="connsiteY73" fmla="*/ 570183 h 866258"/>
                <a:gd name="connsiteX74" fmla="*/ 598000 w 913746"/>
                <a:gd name="connsiteY74" fmla="*/ 457750 h 866258"/>
                <a:gd name="connsiteX75" fmla="*/ 639944 w 913746"/>
                <a:gd name="connsiteY75" fmla="*/ 438340 h 866258"/>
                <a:gd name="connsiteX76" fmla="*/ 741513 w 913746"/>
                <a:gd name="connsiteY76" fmla="*/ 503987 h 866258"/>
                <a:gd name="connsiteX77" fmla="*/ 655397 w 913746"/>
                <a:gd name="connsiteY77" fmla="*/ 651820 h 866258"/>
                <a:gd name="connsiteX78" fmla="*/ 647214 w 913746"/>
                <a:gd name="connsiteY78" fmla="*/ 655191 h 866258"/>
                <a:gd name="connsiteX79" fmla="*/ 641905 w 913746"/>
                <a:gd name="connsiteY79" fmla="*/ 643780 h 866258"/>
                <a:gd name="connsiteX80" fmla="*/ 641905 w 913746"/>
                <a:gd name="connsiteY80" fmla="*/ 657378 h 866258"/>
                <a:gd name="connsiteX81" fmla="*/ 647214 w 913746"/>
                <a:gd name="connsiteY81" fmla="*/ 655191 h 866258"/>
                <a:gd name="connsiteX82" fmla="*/ 664985 w 913746"/>
                <a:gd name="connsiteY82" fmla="*/ 693392 h 866258"/>
                <a:gd name="connsiteX83" fmla="*/ 870688 w 913746"/>
                <a:gd name="connsiteY83" fmla="*/ 781159 h 866258"/>
                <a:gd name="connsiteX84" fmla="*/ 913746 w 913746"/>
                <a:gd name="connsiteY84" fmla="*/ 822772 h 866258"/>
                <a:gd name="connsiteX85" fmla="*/ 870688 w 913746"/>
                <a:gd name="connsiteY85" fmla="*/ 864343 h 866258"/>
                <a:gd name="connsiteX86" fmla="*/ 779778 w 913746"/>
                <a:gd name="connsiteY86" fmla="*/ 859719 h 866258"/>
                <a:gd name="connsiteX87" fmla="*/ 574604 w 913746"/>
                <a:gd name="connsiteY87" fmla="*/ 696647 h 866258"/>
                <a:gd name="connsiteX88" fmla="*/ 569070 w 913746"/>
                <a:gd name="connsiteY88" fmla="*/ 677094 h 866258"/>
                <a:gd name="connsiteX89" fmla="*/ 573491 w 913746"/>
                <a:gd name="connsiteY89" fmla="*/ 677214 h 866258"/>
                <a:gd name="connsiteX90" fmla="*/ 588039 w 913746"/>
                <a:gd name="connsiteY90" fmla="*/ 674138 h 866258"/>
                <a:gd name="connsiteX91" fmla="*/ 586693 w 913746"/>
                <a:gd name="connsiteY91" fmla="*/ 667793 h 866258"/>
                <a:gd name="connsiteX92" fmla="*/ 566437 w 913746"/>
                <a:gd name="connsiteY92" fmla="*/ 667793 h 866258"/>
                <a:gd name="connsiteX93" fmla="*/ 569070 w 913746"/>
                <a:gd name="connsiteY93" fmla="*/ 677094 h 866258"/>
                <a:gd name="connsiteX94" fmla="*/ 487958 w 913746"/>
                <a:gd name="connsiteY94" fmla="*/ 674897 h 866258"/>
                <a:gd name="connsiteX95" fmla="*/ 321811 w 913746"/>
                <a:gd name="connsiteY95" fmla="*/ 515743 h 866258"/>
                <a:gd name="connsiteX96" fmla="*/ 319759 w 913746"/>
                <a:gd name="connsiteY96" fmla="*/ 497426 h 866258"/>
                <a:gd name="connsiteX97" fmla="*/ 325313 w 913746"/>
                <a:gd name="connsiteY97" fmla="*/ 499363 h 866258"/>
                <a:gd name="connsiteX98" fmla="*/ 318636 w 913746"/>
                <a:gd name="connsiteY98" fmla="*/ 487405 h 866258"/>
                <a:gd name="connsiteX99" fmla="*/ 319759 w 913746"/>
                <a:gd name="connsiteY99" fmla="*/ 497426 h 866258"/>
                <a:gd name="connsiteX100" fmla="*/ 246241 w 913746"/>
                <a:gd name="connsiteY100" fmla="*/ 471780 h 866258"/>
                <a:gd name="connsiteX101" fmla="*/ 129197 w 913746"/>
                <a:gd name="connsiteY101" fmla="*/ 272969 h 866258"/>
                <a:gd name="connsiteX102" fmla="*/ 138366 w 913746"/>
                <a:gd name="connsiteY102" fmla="*/ 223922 h 866258"/>
                <a:gd name="connsiteX103" fmla="*/ 143311 w 913746"/>
                <a:gd name="connsiteY103" fmla="*/ 227824 h 866258"/>
                <a:gd name="connsiteX104" fmla="*/ 138366 w 913746"/>
                <a:gd name="connsiteY104" fmla="*/ 223922 h 866258"/>
                <a:gd name="connsiteX105" fmla="*/ 124403 w 913746"/>
                <a:gd name="connsiteY105" fmla="*/ 212903 h 866258"/>
                <a:gd name="connsiteX106" fmla="*/ 4816 w 913746"/>
                <a:gd name="connsiteY106" fmla="*/ 65028 h 866258"/>
                <a:gd name="connsiteX107" fmla="*/ 51902 w 913746"/>
                <a:gd name="connsiteY107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3683 w 913746"/>
                <a:gd name="connsiteY19" fmla="*/ 424651 h 866258"/>
                <a:gd name="connsiteX20" fmla="*/ 415716 w 913746"/>
                <a:gd name="connsiteY20" fmla="*/ 417870 h 866258"/>
                <a:gd name="connsiteX21" fmla="*/ 459281 w 913746"/>
                <a:gd name="connsiteY21" fmla="*/ 397684 h 866258"/>
                <a:gd name="connsiteX22" fmla="*/ 474823 w 913746"/>
                <a:gd name="connsiteY22" fmla="*/ 383271 h 866258"/>
                <a:gd name="connsiteX23" fmla="*/ 481043 w 913746"/>
                <a:gd name="connsiteY23" fmla="*/ 369983 h 866258"/>
                <a:gd name="connsiteX24" fmla="*/ 483207 w 913746"/>
                <a:gd name="connsiteY24" fmla="*/ 369983 h 866258"/>
                <a:gd name="connsiteX25" fmla="*/ 483207 w 913746"/>
                <a:gd name="connsiteY25" fmla="*/ 365360 h 866258"/>
                <a:gd name="connsiteX26" fmla="*/ 299006 w 913746"/>
                <a:gd name="connsiteY26" fmla="*/ 138388 h 866258"/>
                <a:gd name="connsiteX27" fmla="*/ 277461 w 913746"/>
                <a:gd name="connsiteY27" fmla="*/ 148213 h 866258"/>
                <a:gd name="connsiteX28" fmla="*/ 242262 w 913746"/>
                <a:gd name="connsiteY28" fmla="*/ 180042 h 866258"/>
                <a:gd name="connsiteX29" fmla="*/ 238258 w 913746"/>
                <a:gd name="connsiteY29" fmla="*/ 188417 h 866258"/>
                <a:gd name="connsiteX30" fmla="*/ 228949 w 913746"/>
                <a:gd name="connsiteY30" fmla="*/ 183955 h 866258"/>
                <a:gd name="connsiteX31" fmla="*/ 238258 w 913746"/>
                <a:gd name="connsiteY31" fmla="*/ 188417 h 866258"/>
                <a:gd name="connsiteX32" fmla="*/ 252882 w 913746"/>
                <a:gd name="connsiteY32" fmla="*/ 195426 h 866258"/>
                <a:gd name="connsiteX33" fmla="*/ 287048 w 913746"/>
                <a:gd name="connsiteY33" fmla="*/ 199032 h 866258"/>
                <a:gd name="connsiteX34" fmla="*/ 334900 w 913746"/>
                <a:gd name="connsiteY34" fmla="*/ 152837 h 866258"/>
                <a:gd name="connsiteX35" fmla="*/ 320519 w 913746"/>
                <a:gd name="connsiteY35" fmla="*/ 138966 h 866258"/>
                <a:gd name="connsiteX36" fmla="*/ 299006 w 913746"/>
                <a:gd name="connsiteY36" fmla="*/ 138388 h 866258"/>
                <a:gd name="connsiteX37" fmla="*/ 51902 w 913746"/>
                <a:gd name="connsiteY37" fmla="*/ 66 h 866258"/>
                <a:gd name="connsiteX38" fmla="*/ 76551 w 913746"/>
                <a:gd name="connsiteY38" fmla="*/ 14209 h 866258"/>
                <a:gd name="connsiteX39" fmla="*/ 167461 w 913746"/>
                <a:gd name="connsiteY39" fmla="*/ 134342 h 866258"/>
                <a:gd name="connsiteX40" fmla="*/ 175076 w 913746"/>
                <a:gd name="connsiteY40" fmla="*/ 140811 h 866258"/>
                <a:gd name="connsiteX41" fmla="*/ 177494 w 913746"/>
                <a:gd name="connsiteY41" fmla="*/ 142865 h 866258"/>
                <a:gd name="connsiteX42" fmla="*/ 175076 w 913746"/>
                <a:gd name="connsiteY42" fmla="*/ 140811 h 866258"/>
                <a:gd name="connsiteX43" fmla="*/ 184807 w 913746"/>
                <a:gd name="connsiteY43" fmla="*/ 123964 h 866258"/>
                <a:gd name="connsiteX44" fmla="*/ 287139 w 913746"/>
                <a:gd name="connsiteY44" fmla="*/ 64496 h 866258"/>
                <a:gd name="connsiteX45" fmla="*/ 330107 w 913746"/>
                <a:gd name="connsiteY45" fmla="*/ 65028 h 866258"/>
                <a:gd name="connsiteX46" fmla="*/ 416223 w 913746"/>
                <a:gd name="connsiteY46" fmla="*/ 185161 h 866258"/>
                <a:gd name="connsiteX47" fmla="*/ 296636 w 913746"/>
                <a:gd name="connsiteY47" fmla="*/ 286799 h 866258"/>
                <a:gd name="connsiteX48" fmla="*/ 248195 w 913746"/>
                <a:gd name="connsiteY48" fmla="*/ 283049 h 866258"/>
                <a:gd name="connsiteX49" fmla="*/ 215099 w 913746"/>
                <a:gd name="connsiteY49" fmla="*/ 271334 h 866258"/>
                <a:gd name="connsiteX50" fmla="*/ 214912 w 913746"/>
                <a:gd name="connsiteY50" fmla="*/ 269708 h 866258"/>
                <a:gd name="connsiteX51" fmla="*/ 215099 w 913746"/>
                <a:gd name="connsiteY51" fmla="*/ 271334 h 866258"/>
                <a:gd name="connsiteX52" fmla="*/ 220064 w 913746"/>
                <a:gd name="connsiteY52" fmla="*/ 314541 h 866258"/>
                <a:gd name="connsiteX53" fmla="*/ 319630 w 913746"/>
                <a:gd name="connsiteY53" fmla="*/ 413296 h 866258"/>
                <a:gd name="connsiteX54" fmla="*/ 326711 w 913746"/>
                <a:gd name="connsiteY54" fmla="*/ 414386 h 866258"/>
                <a:gd name="connsiteX55" fmla="*/ 331983 w 913746"/>
                <a:gd name="connsiteY55" fmla="*/ 396992 h 866258"/>
                <a:gd name="connsiteX56" fmla="*/ 406635 w 913746"/>
                <a:gd name="connsiteY56" fmla="*/ 309917 h 866258"/>
                <a:gd name="connsiteX57" fmla="*/ 481987 w 913746"/>
                <a:gd name="connsiteY57" fmla="*/ 293172 h 866258"/>
                <a:gd name="connsiteX58" fmla="*/ 550148 w 913746"/>
                <a:gd name="connsiteY58" fmla="*/ 328412 h 866258"/>
                <a:gd name="connsiteX59" fmla="*/ 487958 w 913746"/>
                <a:gd name="connsiteY59" fmla="*/ 476245 h 866258"/>
                <a:gd name="connsiteX60" fmla="*/ 408433 w 913746"/>
                <a:gd name="connsiteY60" fmla="*/ 499941 h 866258"/>
                <a:gd name="connsiteX61" fmla="*/ 406886 w 913746"/>
                <a:gd name="connsiteY61" fmla="*/ 499930 h 866258"/>
                <a:gd name="connsiteX62" fmla="*/ 406635 w 913746"/>
                <a:gd name="connsiteY62" fmla="*/ 499363 h 866258"/>
                <a:gd name="connsiteX63" fmla="*/ 405983 w 913746"/>
                <a:gd name="connsiteY63" fmla="*/ 487405 h 866258"/>
                <a:gd name="connsiteX64" fmla="*/ 425713 w 913746"/>
                <a:gd name="connsiteY64" fmla="*/ 542446 h 866258"/>
                <a:gd name="connsiteX65" fmla="*/ 501506 w 913746"/>
                <a:gd name="connsiteY65" fmla="*/ 592261 h 866258"/>
                <a:gd name="connsiteX66" fmla="*/ 549946 w 913746"/>
                <a:gd name="connsiteY66" fmla="*/ 596360 h 866258"/>
                <a:gd name="connsiteX67" fmla="*/ 550073 w 913746"/>
                <a:gd name="connsiteY67" fmla="*/ 605039 h 866258"/>
                <a:gd name="connsiteX68" fmla="*/ 573379 w 913746"/>
                <a:gd name="connsiteY68" fmla="*/ 605039 h 866258"/>
                <a:gd name="connsiteX69" fmla="*/ 570523 w 913746"/>
                <a:gd name="connsiteY69" fmla="*/ 591576 h 866258"/>
                <a:gd name="connsiteX70" fmla="*/ 550148 w 913746"/>
                <a:gd name="connsiteY70" fmla="*/ 596377 h 866258"/>
                <a:gd name="connsiteX71" fmla="*/ 549946 w 913746"/>
                <a:gd name="connsiteY71" fmla="*/ 596360 h 866258"/>
                <a:gd name="connsiteX72" fmla="*/ 549566 w 913746"/>
                <a:gd name="connsiteY72" fmla="*/ 570183 h 866258"/>
                <a:gd name="connsiteX73" fmla="*/ 598000 w 913746"/>
                <a:gd name="connsiteY73" fmla="*/ 457750 h 866258"/>
                <a:gd name="connsiteX74" fmla="*/ 639944 w 913746"/>
                <a:gd name="connsiteY74" fmla="*/ 438340 h 866258"/>
                <a:gd name="connsiteX75" fmla="*/ 741513 w 913746"/>
                <a:gd name="connsiteY75" fmla="*/ 503987 h 866258"/>
                <a:gd name="connsiteX76" fmla="*/ 655397 w 913746"/>
                <a:gd name="connsiteY76" fmla="*/ 651820 h 866258"/>
                <a:gd name="connsiteX77" fmla="*/ 647214 w 913746"/>
                <a:gd name="connsiteY77" fmla="*/ 655191 h 866258"/>
                <a:gd name="connsiteX78" fmla="*/ 641905 w 913746"/>
                <a:gd name="connsiteY78" fmla="*/ 643780 h 866258"/>
                <a:gd name="connsiteX79" fmla="*/ 641905 w 913746"/>
                <a:gd name="connsiteY79" fmla="*/ 657378 h 866258"/>
                <a:gd name="connsiteX80" fmla="*/ 647214 w 913746"/>
                <a:gd name="connsiteY80" fmla="*/ 655191 h 866258"/>
                <a:gd name="connsiteX81" fmla="*/ 664985 w 913746"/>
                <a:gd name="connsiteY81" fmla="*/ 693392 h 866258"/>
                <a:gd name="connsiteX82" fmla="*/ 870688 w 913746"/>
                <a:gd name="connsiteY82" fmla="*/ 781159 h 866258"/>
                <a:gd name="connsiteX83" fmla="*/ 913746 w 913746"/>
                <a:gd name="connsiteY83" fmla="*/ 822772 h 866258"/>
                <a:gd name="connsiteX84" fmla="*/ 870688 w 913746"/>
                <a:gd name="connsiteY84" fmla="*/ 864343 h 866258"/>
                <a:gd name="connsiteX85" fmla="*/ 779778 w 913746"/>
                <a:gd name="connsiteY85" fmla="*/ 859719 h 866258"/>
                <a:gd name="connsiteX86" fmla="*/ 574604 w 913746"/>
                <a:gd name="connsiteY86" fmla="*/ 696647 h 866258"/>
                <a:gd name="connsiteX87" fmla="*/ 569070 w 913746"/>
                <a:gd name="connsiteY87" fmla="*/ 677094 h 866258"/>
                <a:gd name="connsiteX88" fmla="*/ 573491 w 913746"/>
                <a:gd name="connsiteY88" fmla="*/ 677214 h 866258"/>
                <a:gd name="connsiteX89" fmla="*/ 588039 w 913746"/>
                <a:gd name="connsiteY89" fmla="*/ 674138 h 866258"/>
                <a:gd name="connsiteX90" fmla="*/ 586693 w 913746"/>
                <a:gd name="connsiteY90" fmla="*/ 667793 h 866258"/>
                <a:gd name="connsiteX91" fmla="*/ 566437 w 913746"/>
                <a:gd name="connsiteY91" fmla="*/ 667793 h 866258"/>
                <a:gd name="connsiteX92" fmla="*/ 569070 w 913746"/>
                <a:gd name="connsiteY92" fmla="*/ 677094 h 866258"/>
                <a:gd name="connsiteX93" fmla="*/ 487958 w 913746"/>
                <a:gd name="connsiteY93" fmla="*/ 674897 h 866258"/>
                <a:gd name="connsiteX94" fmla="*/ 321811 w 913746"/>
                <a:gd name="connsiteY94" fmla="*/ 515743 h 866258"/>
                <a:gd name="connsiteX95" fmla="*/ 319759 w 913746"/>
                <a:gd name="connsiteY95" fmla="*/ 497426 h 866258"/>
                <a:gd name="connsiteX96" fmla="*/ 325313 w 913746"/>
                <a:gd name="connsiteY96" fmla="*/ 499363 h 866258"/>
                <a:gd name="connsiteX97" fmla="*/ 318636 w 913746"/>
                <a:gd name="connsiteY97" fmla="*/ 487405 h 866258"/>
                <a:gd name="connsiteX98" fmla="*/ 319759 w 913746"/>
                <a:gd name="connsiteY98" fmla="*/ 497426 h 866258"/>
                <a:gd name="connsiteX99" fmla="*/ 246241 w 913746"/>
                <a:gd name="connsiteY99" fmla="*/ 471780 h 866258"/>
                <a:gd name="connsiteX100" fmla="*/ 129197 w 913746"/>
                <a:gd name="connsiteY100" fmla="*/ 272969 h 866258"/>
                <a:gd name="connsiteX101" fmla="*/ 138366 w 913746"/>
                <a:gd name="connsiteY101" fmla="*/ 223922 h 866258"/>
                <a:gd name="connsiteX102" fmla="*/ 143311 w 913746"/>
                <a:gd name="connsiteY102" fmla="*/ 227824 h 866258"/>
                <a:gd name="connsiteX103" fmla="*/ 138366 w 913746"/>
                <a:gd name="connsiteY103" fmla="*/ 223922 h 866258"/>
                <a:gd name="connsiteX104" fmla="*/ 124403 w 913746"/>
                <a:gd name="connsiteY104" fmla="*/ 212903 h 866258"/>
                <a:gd name="connsiteX105" fmla="*/ 4816 w 913746"/>
                <a:gd name="connsiteY105" fmla="*/ 65028 h 866258"/>
                <a:gd name="connsiteX106" fmla="*/ 51902 w 913746"/>
                <a:gd name="connsiteY106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05983 w 913746"/>
                <a:gd name="connsiteY62" fmla="*/ 487405 h 866258"/>
                <a:gd name="connsiteX63" fmla="*/ 425713 w 913746"/>
                <a:gd name="connsiteY63" fmla="*/ 542446 h 866258"/>
                <a:gd name="connsiteX64" fmla="*/ 501506 w 913746"/>
                <a:gd name="connsiteY64" fmla="*/ 592261 h 866258"/>
                <a:gd name="connsiteX65" fmla="*/ 549946 w 913746"/>
                <a:gd name="connsiteY65" fmla="*/ 596360 h 866258"/>
                <a:gd name="connsiteX66" fmla="*/ 550073 w 913746"/>
                <a:gd name="connsiteY66" fmla="*/ 605039 h 866258"/>
                <a:gd name="connsiteX67" fmla="*/ 573379 w 913746"/>
                <a:gd name="connsiteY67" fmla="*/ 605039 h 866258"/>
                <a:gd name="connsiteX68" fmla="*/ 570523 w 913746"/>
                <a:gd name="connsiteY68" fmla="*/ 591576 h 866258"/>
                <a:gd name="connsiteX69" fmla="*/ 550148 w 913746"/>
                <a:gd name="connsiteY69" fmla="*/ 596377 h 866258"/>
                <a:gd name="connsiteX70" fmla="*/ 549946 w 913746"/>
                <a:gd name="connsiteY70" fmla="*/ 596360 h 866258"/>
                <a:gd name="connsiteX71" fmla="*/ 549566 w 913746"/>
                <a:gd name="connsiteY71" fmla="*/ 570183 h 866258"/>
                <a:gd name="connsiteX72" fmla="*/ 598000 w 913746"/>
                <a:gd name="connsiteY72" fmla="*/ 457750 h 866258"/>
                <a:gd name="connsiteX73" fmla="*/ 639944 w 913746"/>
                <a:gd name="connsiteY73" fmla="*/ 438340 h 866258"/>
                <a:gd name="connsiteX74" fmla="*/ 741513 w 913746"/>
                <a:gd name="connsiteY74" fmla="*/ 503987 h 866258"/>
                <a:gd name="connsiteX75" fmla="*/ 655397 w 913746"/>
                <a:gd name="connsiteY75" fmla="*/ 651820 h 866258"/>
                <a:gd name="connsiteX76" fmla="*/ 647214 w 913746"/>
                <a:gd name="connsiteY76" fmla="*/ 655191 h 866258"/>
                <a:gd name="connsiteX77" fmla="*/ 641905 w 913746"/>
                <a:gd name="connsiteY77" fmla="*/ 643780 h 866258"/>
                <a:gd name="connsiteX78" fmla="*/ 641905 w 913746"/>
                <a:gd name="connsiteY78" fmla="*/ 657378 h 866258"/>
                <a:gd name="connsiteX79" fmla="*/ 647214 w 913746"/>
                <a:gd name="connsiteY79" fmla="*/ 655191 h 866258"/>
                <a:gd name="connsiteX80" fmla="*/ 664985 w 913746"/>
                <a:gd name="connsiteY80" fmla="*/ 693392 h 866258"/>
                <a:gd name="connsiteX81" fmla="*/ 870688 w 913746"/>
                <a:gd name="connsiteY81" fmla="*/ 781159 h 866258"/>
                <a:gd name="connsiteX82" fmla="*/ 913746 w 913746"/>
                <a:gd name="connsiteY82" fmla="*/ 822772 h 866258"/>
                <a:gd name="connsiteX83" fmla="*/ 870688 w 913746"/>
                <a:gd name="connsiteY83" fmla="*/ 864343 h 866258"/>
                <a:gd name="connsiteX84" fmla="*/ 779778 w 913746"/>
                <a:gd name="connsiteY84" fmla="*/ 859719 h 866258"/>
                <a:gd name="connsiteX85" fmla="*/ 574604 w 913746"/>
                <a:gd name="connsiteY85" fmla="*/ 696647 h 866258"/>
                <a:gd name="connsiteX86" fmla="*/ 569070 w 913746"/>
                <a:gd name="connsiteY86" fmla="*/ 677094 h 866258"/>
                <a:gd name="connsiteX87" fmla="*/ 573491 w 913746"/>
                <a:gd name="connsiteY87" fmla="*/ 677214 h 866258"/>
                <a:gd name="connsiteX88" fmla="*/ 588039 w 913746"/>
                <a:gd name="connsiteY88" fmla="*/ 674138 h 866258"/>
                <a:gd name="connsiteX89" fmla="*/ 586693 w 913746"/>
                <a:gd name="connsiteY89" fmla="*/ 667793 h 866258"/>
                <a:gd name="connsiteX90" fmla="*/ 566437 w 913746"/>
                <a:gd name="connsiteY90" fmla="*/ 667793 h 866258"/>
                <a:gd name="connsiteX91" fmla="*/ 569070 w 913746"/>
                <a:gd name="connsiteY91" fmla="*/ 677094 h 866258"/>
                <a:gd name="connsiteX92" fmla="*/ 487958 w 913746"/>
                <a:gd name="connsiteY92" fmla="*/ 674897 h 866258"/>
                <a:gd name="connsiteX93" fmla="*/ 321811 w 913746"/>
                <a:gd name="connsiteY93" fmla="*/ 515743 h 866258"/>
                <a:gd name="connsiteX94" fmla="*/ 319759 w 913746"/>
                <a:gd name="connsiteY94" fmla="*/ 497426 h 866258"/>
                <a:gd name="connsiteX95" fmla="*/ 325313 w 913746"/>
                <a:gd name="connsiteY95" fmla="*/ 499363 h 866258"/>
                <a:gd name="connsiteX96" fmla="*/ 318636 w 913746"/>
                <a:gd name="connsiteY96" fmla="*/ 487405 h 866258"/>
                <a:gd name="connsiteX97" fmla="*/ 319759 w 913746"/>
                <a:gd name="connsiteY97" fmla="*/ 497426 h 866258"/>
                <a:gd name="connsiteX98" fmla="*/ 246241 w 913746"/>
                <a:gd name="connsiteY98" fmla="*/ 471780 h 866258"/>
                <a:gd name="connsiteX99" fmla="*/ 129197 w 913746"/>
                <a:gd name="connsiteY99" fmla="*/ 272969 h 866258"/>
                <a:gd name="connsiteX100" fmla="*/ 138366 w 913746"/>
                <a:gd name="connsiteY100" fmla="*/ 223922 h 866258"/>
                <a:gd name="connsiteX101" fmla="*/ 143311 w 913746"/>
                <a:gd name="connsiteY101" fmla="*/ 227824 h 866258"/>
                <a:gd name="connsiteX102" fmla="*/ 138366 w 913746"/>
                <a:gd name="connsiteY102" fmla="*/ 223922 h 866258"/>
                <a:gd name="connsiteX103" fmla="*/ 124403 w 913746"/>
                <a:gd name="connsiteY103" fmla="*/ 212903 h 866258"/>
                <a:gd name="connsiteX104" fmla="*/ 4816 w 913746"/>
                <a:gd name="connsiteY104" fmla="*/ 65028 h 866258"/>
                <a:gd name="connsiteX105" fmla="*/ 51902 w 913746"/>
                <a:gd name="connsiteY105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05983 w 913746"/>
                <a:gd name="connsiteY62" fmla="*/ 487405 h 866258"/>
                <a:gd name="connsiteX63" fmla="*/ 425713 w 913746"/>
                <a:gd name="connsiteY63" fmla="*/ 542446 h 866258"/>
                <a:gd name="connsiteX64" fmla="*/ 501506 w 913746"/>
                <a:gd name="connsiteY64" fmla="*/ 592261 h 866258"/>
                <a:gd name="connsiteX65" fmla="*/ 549946 w 913746"/>
                <a:gd name="connsiteY65" fmla="*/ 596360 h 866258"/>
                <a:gd name="connsiteX66" fmla="*/ 550073 w 913746"/>
                <a:gd name="connsiteY66" fmla="*/ 605039 h 866258"/>
                <a:gd name="connsiteX67" fmla="*/ 573379 w 913746"/>
                <a:gd name="connsiteY67" fmla="*/ 605039 h 866258"/>
                <a:gd name="connsiteX68" fmla="*/ 570523 w 913746"/>
                <a:gd name="connsiteY68" fmla="*/ 591576 h 866258"/>
                <a:gd name="connsiteX69" fmla="*/ 550148 w 913746"/>
                <a:gd name="connsiteY69" fmla="*/ 596377 h 866258"/>
                <a:gd name="connsiteX70" fmla="*/ 549946 w 913746"/>
                <a:gd name="connsiteY70" fmla="*/ 596360 h 866258"/>
                <a:gd name="connsiteX71" fmla="*/ 549566 w 913746"/>
                <a:gd name="connsiteY71" fmla="*/ 570183 h 866258"/>
                <a:gd name="connsiteX72" fmla="*/ 598000 w 913746"/>
                <a:gd name="connsiteY72" fmla="*/ 457750 h 866258"/>
                <a:gd name="connsiteX73" fmla="*/ 639944 w 913746"/>
                <a:gd name="connsiteY73" fmla="*/ 438340 h 866258"/>
                <a:gd name="connsiteX74" fmla="*/ 741513 w 913746"/>
                <a:gd name="connsiteY74" fmla="*/ 503987 h 866258"/>
                <a:gd name="connsiteX75" fmla="*/ 655397 w 913746"/>
                <a:gd name="connsiteY75" fmla="*/ 651820 h 866258"/>
                <a:gd name="connsiteX76" fmla="*/ 647214 w 913746"/>
                <a:gd name="connsiteY76" fmla="*/ 655191 h 866258"/>
                <a:gd name="connsiteX77" fmla="*/ 641905 w 913746"/>
                <a:gd name="connsiteY77" fmla="*/ 643780 h 866258"/>
                <a:gd name="connsiteX78" fmla="*/ 641905 w 913746"/>
                <a:gd name="connsiteY78" fmla="*/ 657378 h 866258"/>
                <a:gd name="connsiteX79" fmla="*/ 647214 w 913746"/>
                <a:gd name="connsiteY79" fmla="*/ 655191 h 866258"/>
                <a:gd name="connsiteX80" fmla="*/ 664985 w 913746"/>
                <a:gd name="connsiteY80" fmla="*/ 693392 h 866258"/>
                <a:gd name="connsiteX81" fmla="*/ 870688 w 913746"/>
                <a:gd name="connsiteY81" fmla="*/ 781159 h 866258"/>
                <a:gd name="connsiteX82" fmla="*/ 913746 w 913746"/>
                <a:gd name="connsiteY82" fmla="*/ 822772 h 866258"/>
                <a:gd name="connsiteX83" fmla="*/ 870688 w 913746"/>
                <a:gd name="connsiteY83" fmla="*/ 864343 h 866258"/>
                <a:gd name="connsiteX84" fmla="*/ 779778 w 913746"/>
                <a:gd name="connsiteY84" fmla="*/ 859719 h 866258"/>
                <a:gd name="connsiteX85" fmla="*/ 574604 w 913746"/>
                <a:gd name="connsiteY85" fmla="*/ 696647 h 866258"/>
                <a:gd name="connsiteX86" fmla="*/ 569070 w 913746"/>
                <a:gd name="connsiteY86" fmla="*/ 677094 h 866258"/>
                <a:gd name="connsiteX87" fmla="*/ 573491 w 913746"/>
                <a:gd name="connsiteY87" fmla="*/ 677214 h 866258"/>
                <a:gd name="connsiteX88" fmla="*/ 588039 w 913746"/>
                <a:gd name="connsiteY88" fmla="*/ 674138 h 866258"/>
                <a:gd name="connsiteX89" fmla="*/ 586693 w 913746"/>
                <a:gd name="connsiteY89" fmla="*/ 667793 h 866258"/>
                <a:gd name="connsiteX90" fmla="*/ 566437 w 913746"/>
                <a:gd name="connsiteY90" fmla="*/ 667793 h 866258"/>
                <a:gd name="connsiteX91" fmla="*/ 569070 w 913746"/>
                <a:gd name="connsiteY91" fmla="*/ 677094 h 866258"/>
                <a:gd name="connsiteX92" fmla="*/ 487958 w 913746"/>
                <a:gd name="connsiteY92" fmla="*/ 674897 h 866258"/>
                <a:gd name="connsiteX93" fmla="*/ 321811 w 913746"/>
                <a:gd name="connsiteY93" fmla="*/ 515743 h 866258"/>
                <a:gd name="connsiteX94" fmla="*/ 319759 w 913746"/>
                <a:gd name="connsiteY94" fmla="*/ 497426 h 866258"/>
                <a:gd name="connsiteX95" fmla="*/ 325313 w 913746"/>
                <a:gd name="connsiteY95" fmla="*/ 499363 h 866258"/>
                <a:gd name="connsiteX96" fmla="*/ 319759 w 913746"/>
                <a:gd name="connsiteY96" fmla="*/ 497426 h 866258"/>
                <a:gd name="connsiteX97" fmla="*/ 246241 w 913746"/>
                <a:gd name="connsiteY97" fmla="*/ 471780 h 866258"/>
                <a:gd name="connsiteX98" fmla="*/ 129197 w 913746"/>
                <a:gd name="connsiteY98" fmla="*/ 272969 h 866258"/>
                <a:gd name="connsiteX99" fmla="*/ 138366 w 913746"/>
                <a:gd name="connsiteY99" fmla="*/ 223922 h 866258"/>
                <a:gd name="connsiteX100" fmla="*/ 143311 w 913746"/>
                <a:gd name="connsiteY100" fmla="*/ 227824 h 866258"/>
                <a:gd name="connsiteX101" fmla="*/ 138366 w 913746"/>
                <a:gd name="connsiteY101" fmla="*/ 223922 h 866258"/>
                <a:gd name="connsiteX102" fmla="*/ 124403 w 913746"/>
                <a:gd name="connsiteY102" fmla="*/ 212903 h 866258"/>
                <a:gd name="connsiteX103" fmla="*/ 4816 w 913746"/>
                <a:gd name="connsiteY103" fmla="*/ 65028 h 866258"/>
                <a:gd name="connsiteX104" fmla="*/ 51902 w 913746"/>
                <a:gd name="connsiteY104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25713 w 913746"/>
                <a:gd name="connsiteY62" fmla="*/ 542446 h 866258"/>
                <a:gd name="connsiteX63" fmla="*/ 501506 w 913746"/>
                <a:gd name="connsiteY63" fmla="*/ 592261 h 866258"/>
                <a:gd name="connsiteX64" fmla="*/ 549946 w 913746"/>
                <a:gd name="connsiteY64" fmla="*/ 596360 h 866258"/>
                <a:gd name="connsiteX65" fmla="*/ 550073 w 913746"/>
                <a:gd name="connsiteY65" fmla="*/ 605039 h 866258"/>
                <a:gd name="connsiteX66" fmla="*/ 573379 w 913746"/>
                <a:gd name="connsiteY66" fmla="*/ 605039 h 866258"/>
                <a:gd name="connsiteX67" fmla="*/ 570523 w 913746"/>
                <a:gd name="connsiteY67" fmla="*/ 591576 h 866258"/>
                <a:gd name="connsiteX68" fmla="*/ 550148 w 913746"/>
                <a:gd name="connsiteY68" fmla="*/ 596377 h 866258"/>
                <a:gd name="connsiteX69" fmla="*/ 549946 w 913746"/>
                <a:gd name="connsiteY69" fmla="*/ 596360 h 866258"/>
                <a:gd name="connsiteX70" fmla="*/ 549566 w 913746"/>
                <a:gd name="connsiteY70" fmla="*/ 570183 h 866258"/>
                <a:gd name="connsiteX71" fmla="*/ 598000 w 913746"/>
                <a:gd name="connsiteY71" fmla="*/ 457750 h 866258"/>
                <a:gd name="connsiteX72" fmla="*/ 639944 w 913746"/>
                <a:gd name="connsiteY72" fmla="*/ 438340 h 866258"/>
                <a:gd name="connsiteX73" fmla="*/ 741513 w 913746"/>
                <a:gd name="connsiteY73" fmla="*/ 503987 h 866258"/>
                <a:gd name="connsiteX74" fmla="*/ 655397 w 913746"/>
                <a:gd name="connsiteY74" fmla="*/ 651820 h 866258"/>
                <a:gd name="connsiteX75" fmla="*/ 647214 w 913746"/>
                <a:gd name="connsiteY75" fmla="*/ 655191 h 866258"/>
                <a:gd name="connsiteX76" fmla="*/ 641905 w 913746"/>
                <a:gd name="connsiteY76" fmla="*/ 643780 h 866258"/>
                <a:gd name="connsiteX77" fmla="*/ 641905 w 913746"/>
                <a:gd name="connsiteY77" fmla="*/ 657378 h 866258"/>
                <a:gd name="connsiteX78" fmla="*/ 647214 w 913746"/>
                <a:gd name="connsiteY78" fmla="*/ 655191 h 866258"/>
                <a:gd name="connsiteX79" fmla="*/ 664985 w 913746"/>
                <a:gd name="connsiteY79" fmla="*/ 693392 h 866258"/>
                <a:gd name="connsiteX80" fmla="*/ 870688 w 913746"/>
                <a:gd name="connsiteY80" fmla="*/ 781159 h 866258"/>
                <a:gd name="connsiteX81" fmla="*/ 913746 w 913746"/>
                <a:gd name="connsiteY81" fmla="*/ 822772 h 866258"/>
                <a:gd name="connsiteX82" fmla="*/ 870688 w 913746"/>
                <a:gd name="connsiteY82" fmla="*/ 864343 h 866258"/>
                <a:gd name="connsiteX83" fmla="*/ 779778 w 913746"/>
                <a:gd name="connsiteY83" fmla="*/ 859719 h 866258"/>
                <a:gd name="connsiteX84" fmla="*/ 574604 w 913746"/>
                <a:gd name="connsiteY84" fmla="*/ 696647 h 866258"/>
                <a:gd name="connsiteX85" fmla="*/ 569070 w 913746"/>
                <a:gd name="connsiteY85" fmla="*/ 677094 h 866258"/>
                <a:gd name="connsiteX86" fmla="*/ 573491 w 913746"/>
                <a:gd name="connsiteY86" fmla="*/ 677214 h 866258"/>
                <a:gd name="connsiteX87" fmla="*/ 588039 w 913746"/>
                <a:gd name="connsiteY87" fmla="*/ 674138 h 866258"/>
                <a:gd name="connsiteX88" fmla="*/ 586693 w 913746"/>
                <a:gd name="connsiteY88" fmla="*/ 667793 h 866258"/>
                <a:gd name="connsiteX89" fmla="*/ 566437 w 913746"/>
                <a:gd name="connsiteY89" fmla="*/ 667793 h 866258"/>
                <a:gd name="connsiteX90" fmla="*/ 569070 w 913746"/>
                <a:gd name="connsiteY90" fmla="*/ 677094 h 866258"/>
                <a:gd name="connsiteX91" fmla="*/ 487958 w 913746"/>
                <a:gd name="connsiteY91" fmla="*/ 674897 h 866258"/>
                <a:gd name="connsiteX92" fmla="*/ 321811 w 913746"/>
                <a:gd name="connsiteY92" fmla="*/ 515743 h 866258"/>
                <a:gd name="connsiteX93" fmla="*/ 319759 w 913746"/>
                <a:gd name="connsiteY93" fmla="*/ 497426 h 866258"/>
                <a:gd name="connsiteX94" fmla="*/ 325313 w 913746"/>
                <a:gd name="connsiteY94" fmla="*/ 499363 h 866258"/>
                <a:gd name="connsiteX95" fmla="*/ 319759 w 913746"/>
                <a:gd name="connsiteY95" fmla="*/ 497426 h 866258"/>
                <a:gd name="connsiteX96" fmla="*/ 246241 w 913746"/>
                <a:gd name="connsiteY96" fmla="*/ 471780 h 866258"/>
                <a:gd name="connsiteX97" fmla="*/ 129197 w 913746"/>
                <a:gd name="connsiteY97" fmla="*/ 272969 h 866258"/>
                <a:gd name="connsiteX98" fmla="*/ 138366 w 913746"/>
                <a:gd name="connsiteY98" fmla="*/ 223922 h 866258"/>
                <a:gd name="connsiteX99" fmla="*/ 143311 w 913746"/>
                <a:gd name="connsiteY99" fmla="*/ 227824 h 866258"/>
                <a:gd name="connsiteX100" fmla="*/ 138366 w 913746"/>
                <a:gd name="connsiteY100" fmla="*/ 223922 h 866258"/>
                <a:gd name="connsiteX101" fmla="*/ 124403 w 913746"/>
                <a:gd name="connsiteY101" fmla="*/ 212903 h 866258"/>
                <a:gd name="connsiteX102" fmla="*/ 4816 w 913746"/>
                <a:gd name="connsiteY102" fmla="*/ 65028 h 866258"/>
                <a:gd name="connsiteX103" fmla="*/ 51902 w 913746"/>
                <a:gd name="connsiteY103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25713 w 913746"/>
                <a:gd name="connsiteY62" fmla="*/ 542446 h 866258"/>
                <a:gd name="connsiteX63" fmla="*/ 501506 w 913746"/>
                <a:gd name="connsiteY63" fmla="*/ 592261 h 866258"/>
                <a:gd name="connsiteX64" fmla="*/ 549946 w 913746"/>
                <a:gd name="connsiteY64" fmla="*/ 596360 h 866258"/>
                <a:gd name="connsiteX65" fmla="*/ 550073 w 913746"/>
                <a:gd name="connsiteY65" fmla="*/ 605039 h 866258"/>
                <a:gd name="connsiteX66" fmla="*/ 573379 w 913746"/>
                <a:gd name="connsiteY66" fmla="*/ 605039 h 866258"/>
                <a:gd name="connsiteX67" fmla="*/ 550148 w 913746"/>
                <a:gd name="connsiteY67" fmla="*/ 596377 h 866258"/>
                <a:gd name="connsiteX68" fmla="*/ 549946 w 913746"/>
                <a:gd name="connsiteY68" fmla="*/ 596360 h 866258"/>
                <a:gd name="connsiteX69" fmla="*/ 549566 w 913746"/>
                <a:gd name="connsiteY69" fmla="*/ 570183 h 866258"/>
                <a:gd name="connsiteX70" fmla="*/ 598000 w 913746"/>
                <a:gd name="connsiteY70" fmla="*/ 457750 h 866258"/>
                <a:gd name="connsiteX71" fmla="*/ 639944 w 913746"/>
                <a:gd name="connsiteY71" fmla="*/ 438340 h 866258"/>
                <a:gd name="connsiteX72" fmla="*/ 741513 w 913746"/>
                <a:gd name="connsiteY72" fmla="*/ 503987 h 866258"/>
                <a:gd name="connsiteX73" fmla="*/ 655397 w 913746"/>
                <a:gd name="connsiteY73" fmla="*/ 651820 h 866258"/>
                <a:gd name="connsiteX74" fmla="*/ 647214 w 913746"/>
                <a:gd name="connsiteY74" fmla="*/ 655191 h 866258"/>
                <a:gd name="connsiteX75" fmla="*/ 641905 w 913746"/>
                <a:gd name="connsiteY75" fmla="*/ 643780 h 866258"/>
                <a:gd name="connsiteX76" fmla="*/ 641905 w 913746"/>
                <a:gd name="connsiteY76" fmla="*/ 657378 h 866258"/>
                <a:gd name="connsiteX77" fmla="*/ 647214 w 913746"/>
                <a:gd name="connsiteY77" fmla="*/ 655191 h 866258"/>
                <a:gd name="connsiteX78" fmla="*/ 664985 w 913746"/>
                <a:gd name="connsiteY78" fmla="*/ 693392 h 866258"/>
                <a:gd name="connsiteX79" fmla="*/ 870688 w 913746"/>
                <a:gd name="connsiteY79" fmla="*/ 781159 h 866258"/>
                <a:gd name="connsiteX80" fmla="*/ 913746 w 913746"/>
                <a:gd name="connsiteY80" fmla="*/ 822772 h 866258"/>
                <a:gd name="connsiteX81" fmla="*/ 870688 w 913746"/>
                <a:gd name="connsiteY81" fmla="*/ 864343 h 866258"/>
                <a:gd name="connsiteX82" fmla="*/ 779778 w 913746"/>
                <a:gd name="connsiteY82" fmla="*/ 859719 h 866258"/>
                <a:gd name="connsiteX83" fmla="*/ 574604 w 913746"/>
                <a:gd name="connsiteY83" fmla="*/ 696647 h 866258"/>
                <a:gd name="connsiteX84" fmla="*/ 569070 w 913746"/>
                <a:gd name="connsiteY84" fmla="*/ 677094 h 866258"/>
                <a:gd name="connsiteX85" fmla="*/ 573491 w 913746"/>
                <a:gd name="connsiteY85" fmla="*/ 677214 h 866258"/>
                <a:gd name="connsiteX86" fmla="*/ 588039 w 913746"/>
                <a:gd name="connsiteY86" fmla="*/ 674138 h 866258"/>
                <a:gd name="connsiteX87" fmla="*/ 586693 w 913746"/>
                <a:gd name="connsiteY87" fmla="*/ 667793 h 866258"/>
                <a:gd name="connsiteX88" fmla="*/ 566437 w 913746"/>
                <a:gd name="connsiteY88" fmla="*/ 667793 h 866258"/>
                <a:gd name="connsiteX89" fmla="*/ 569070 w 913746"/>
                <a:gd name="connsiteY89" fmla="*/ 677094 h 866258"/>
                <a:gd name="connsiteX90" fmla="*/ 487958 w 913746"/>
                <a:gd name="connsiteY90" fmla="*/ 674897 h 866258"/>
                <a:gd name="connsiteX91" fmla="*/ 321811 w 913746"/>
                <a:gd name="connsiteY91" fmla="*/ 515743 h 866258"/>
                <a:gd name="connsiteX92" fmla="*/ 319759 w 913746"/>
                <a:gd name="connsiteY92" fmla="*/ 497426 h 866258"/>
                <a:gd name="connsiteX93" fmla="*/ 325313 w 913746"/>
                <a:gd name="connsiteY93" fmla="*/ 499363 h 866258"/>
                <a:gd name="connsiteX94" fmla="*/ 319759 w 913746"/>
                <a:gd name="connsiteY94" fmla="*/ 497426 h 866258"/>
                <a:gd name="connsiteX95" fmla="*/ 246241 w 913746"/>
                <a:gd name="connsiteY95" fmla="*/ 471780 h 866258"/>
                <a:gd name="connsiteX96" fmla="*/ 129197 w 913746"/>
                <a:gd name="connsiteY96" fmla="*/ 272969 h 866258"/>
                <a:gd name="connsiteX97" fmla="*/ 138366 w 913746"/>
                <a:gd name="connsiteY97" fmla="*/ 223922 h 866258"/>
                <a:gd name="connsiteX98" fmla="*/ 143311 w 913746"/>
                <a:gd name="connsiteY98" fmla="*/ 227824 h 866258"/>
                <a:gd name="connsiteX99" fmla="*/ 138366 w 913746"/>
                <a:gd name="connsiteY99" fmla="*/ 223922 h 866258"/>
                <a:gd name="connsiteX100" fmla="*/ 124403 w 913746"/>
                <a:gd name="connsiteY100" fmla="*/ 212903 h 866258"/>
                <a:gd name="connsiteX101" fmla="*/ 4816 w 913746"/>
                <a:gd name="connsiteY101" fmla="*/ 65028 h 866258"/>
                <a:gd name="connsiteX102" fmla="*/ 51902 w 913746"/>
                <a:gd name="connsiteY102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25713 w 913746"/>
                <a:gd name="connsiteY62" fmla="*/ 542446 h 866258"/>
                <a:gd name="connsiteX63" fmla="*/ 501506 w 913746"/>
                <a:gd name="connsiteY63" fmla="*/ 592261 h 866258"/>
                <a:gd name="connsiteX64" fmla="*/ 549946 w 913746"/>
                <a:gd name="connsiteY64" fmla="*/ 596360 h 866258"/>
                <a:gd name="connsiteX65" fmla="*/ 550073 w 913746"/>
                <a:gd name="connsiteY65" fmla="*/ 605039 h 866258"/>
                <a:gd name="connsiteX66" fmla="*/ 550148 w 913746"/>
                <a:gd name="connsiteY66" fmla="*/ 596377 h 866258"/>
                <a:gd name="connsiteX67" fmla="*/ 549946 w 913746"/>
                <a:gd name="connsiteY67" fmla="*/ 596360 h 866258"/>
                <a:gd name="connsiteX68" fmla="*/ 549566 w 913746"/>
                <a:gd name="connsiteY68" fmla="*/ 570183 h 866258"/>
                <a:gd name="connsiteX69" fmla="*/ 598000 w 913746"/>
                <a:gd name="connsiteY69" fmla="*/ 457750 h 866258"/>
                <a:gd name="connsiteX70" fmla="*/ 639944 w 913746"/>
                <a:gd name="connsiteY70" fmla="*/ 438340 h 866258"/>
                <a:gd name="connsiteX71" fmla="*/ 741513 w 913746"/>
                <a:gd name="connsiteY71" fmla="*/ 503987 h 866258"/>
                <a:gd name="connsiteX72" fmla="*/ 655397 w 913746"/>
                <a:gd name="connsiteY72" fmla="*/ 651820 h 866258"/>
                <a:gd name="connsiteX73" fmla="*/ 647214 w 913746"/>
                <a:gd name="connsiteY73" fmla="*/ 655191 h 866258"/>
                <a:gd name="connsiteX74" fmla="*/ 641905 w 913746"/>
                <a:gd name="connsiteY74" fmla="*/ 643780 h 866258"/>
                <a:gd name="connsiteX75" fmla="*/ 641905 w 913746"/>
                <a:gd name="connsiteY75" fmla="*/ 657378 h 866258"/>
                <a:gd name="connsiteX76" fmla="*/ 647214 w 913746"/>
                <a:gd name="connsiteY76" fmla="*/ 655191 h 866258"/>
                <a:gd name="connsiteX77" fmla="*/ 664985 w 913746"/>
                <a:gd name="connsiteY77" fmla="*/ 693392 h 866258"/>
                <a:gd name="connsiteX78" fmla="*/ 870688 w 913746"/>
                <a:gd name="connsiteY78" fmla="*/ 781159 h 866258"/>
                <a:gd name="connsiteX79" fmla="*/ 913746 w 913746"/>
                <a:gd name="connsiteY79" fmla="*/ 822772 h 866258"/>
                <a:gd name="connsiteX80" fmla="*/ 870688 w 913746"/>
                <a:gd name="connsiteY80" fmla="*/ 864343 h 866258"/>
                <a:gd name="connsiteX81" fmla="*/ 779778 w 913746"/>
                <a:gd name="connsiteY81" fmla="*/ 859719 h 866258"/>
                <a:gd name="connsiteX82" fmla="*/ 574604 w 913746"/>
                <a:gd name="connsiteY82" fmla="*/ 696647 h 866258"/>
                <a:gd name="connsiteX83" fmla="*/ 569070 w 913746"/>
                <a:gd name="connsiteY83" fmla="*/ 677094 h 866258"/>
                <a:gd name="connsiteX84" fmla="*/ 573491 w 913746"/>
                <a:gd name="connsiteY84" fmla="*/ 677214 h 866258"/>
                <a:gd name="connsiteX85" fmla="*/ 588039 w 913746"/>
                <a:gd name="connsiteY85" fmla="*/ 674138 h 866258"/>
                <a:gd name="connsiteX86" fmla="*/ 586693 w 913746"/>
                <a:gd name="connsiteY86" fmla="*/ 667793 h 866258"/>
                <a:gd name="connsiteX87" fmla="*/ 566437 w 913746"/>
                <a:gd name="connsiteY87" fmla="*/ 667793 h 866258"/>
                <a:gd name="connsiteX88" fmla="*/ 569070 w 913746"/>
                <a:gd name="connsiteY88" fmla="*/ 677094 h 866258"/>
                <a:gd name="connsiteX89" fmla="*/ 487958 w 913746"/>
                <a:gd name="connsiteY89" fmla="*/ 674897 h 866258"/>
                <a:gd name="connsiteX90" fmla="*/ 321811 w 913746"/>
                <a:gd name="connsiteY90" fmla="*/ 515743 h 866258"/>
                <a:gd name="connsiteX91" fmla="*/ 319759 w 913746"/>
                <a:gd name="connsiteY91" fmla="*/ 497426 h 866258"/>
                <a:gd name="connsiteX92" fmla="*/ 325313 w 913746"/>
                <a:gd name="connsiteY92" fmla="*/ 499363 h 866258"/>
                <a:gd name="connsiteX93" fmla="*/ 319759 w 913746"/>
                <a:gd name="connsiteY93" fmla="*/ 497426 h 866258"/>
                <a:gd name="connsiteX94" fmla="*/ 246241 w 913746"/>
                <a:gd name="connsiteY94" fmla="*/ 471780 h 866258"/>
                <a:gd name="connsiteX95" fmla="*/ 129197 w 913746"/>
                <a:gd name="connsiteY95" fmla="*/ 272969 h 866258"/>
                <a:gd name="connsiteX96" fmla="*/ 138366 w 913746"/>
                <a:gd name="connsiteY96" fmla="*/ 223922 h 866258"/>
                <a:gd name="connsiteX97" fmla="*/ 143311 w 913746"/>
                <a:gd name="connsiteY97" fmla="*/ 227824 h 866258"/>
                <a:gd name="connsiteX98" fmla="*/ 138366 w 913746"/>
                <a:gd name="connsiteY98" fmla="*/ 223922 h 866258"/>
                <a:gd name="connsiteX99" fmla="*/ 124403 w 913746"/>
                <a:gd name="connsiteY99" fmla="*/ 212903 h 866258"/>
                <a:gd name="connsiteX100" fmla="*/ 4816 w 913746"/>
                <a:gd name="connsiteY100" fmla="*/ 65028 h 866258"/>
                <a:gd name="connsiteX101" fmla="*/ 51902 w 913746"/>
                <a:gd name="connsiteY101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25713 w 913746"/>
                <a:gd name="connsiteY62" fmla="*/ 542446 h 866258"/>
                <a:gd name="connsiteX63" fmla="*/ 501506 w 913746"/>
                <a:gd name="connsiteY63" fmla="*/ 592261 h 866258"/>
                <a:gd name="connsiteX64" fmla="*/ 549946 w 913746"/>
                <a:gd name="connsiteY64" fmla="*/ 596360 h 866258"/>
                <a:gd name="connsiteX65" fmla="*/ 550148 w 913746"/>
                <a:gd name="connsiteY65" fmla="*/ 596377 h 866258"/>
                <a:gd name="connsiteX66" fmla="*/ 549946 w 913746"/>
                <a:gd name="connsiteY66" fmla="*/ 596360 h 866258"/>
                <a:gd name="connsiteX67" fmla="*/ 549566 w 913746"/>
                <a:gd name="connsiteY67" fmla="*/ 570183 h 866258"/>
                <a:gd name="connsiteX68" fmla="*/ 598000 w 913746"/>
                <a:gd name="connsiteY68" fmla="*/ 457750 h 866258"/>
                <a:gd name="connsiteX69" fmla="*/ 639944 w 913746"/>
                <a:gd name="connsiteY69" fmla="*/ 438340 h 866258"/>
                <a:gd name="connsiteX70" fmla="*/ 741513 w 913746"/>
                <a:gd name="connsiteY70" fmla="*/ 503987 h 866258"/>
                <a:gd name="connsiteX71" fmla="*/ 655397 w 913746"/>
                <a:gd name="connsiteY71" fmla="*/ 651820 h 866258"/>
                <a:gd name="connsiteX72" fmla="*/ 647214 w 913746"/>
                <a:gd name="connsiteY72" fmla="*/ 655191 h 866258"/>
                <a:gd name="connsiteX73" fmla="*/ 641905 w 913746"/>
                <a:gd name="connsiteY73" fmla="*/ 643780 h 866258"/>
                <a:gd name="connsiteX74" fmla="*/ 641905 w 913746"/>
                <a:gd name="connsiteY74" fmla="*/ 657378 h 866258"/>
                <a:gd name="connsiteX75" fmla="*/ 647214 w 913746"/>
                <a:gd name="connsiteY75" fmla="*/ 655191 h 866258"/>
                <a:gd name="connsiteX76" fmla="*/ 664985 w 913746"/>
                <a:gd name="connsiteY76" fmla="*/ 693392 h 866258"/>
                <a:gd name="connsiteX77" fmla="*/ 870688 w 913746"/>
                <a:gd name="connsiteY77" fmla="*/ 781159 h 866258"/>
                <a:gd name="connsiteX78" fmla="*/ 913746 w 913746"/>
                <a:gd name="connsiteY78" fmla="*/ 822772 h 866258"/>
                <a:gd name="connsiteX79" fmla="*/ 870688 w 913746"/>
                <a:gd name="connsiteY79" fmla="*/ 864343 h 866258"/>
                <a:gd name="connsiteX80" fmla="*/ 779778 w 913746"/>
                <a:gd name="connsiteY80" fmla="*/ 859719 h 866258"/>
                <a:gd name="connsiteX81" fmla="*/ 574604 w 913746"/>
                <a:gd name="connsiteY81" fmla="*/ 696647 h 866258"/>
                <a:gd name="connsiteX82" fmla="*/ 569070 w 913746"/>
                <a:gd name="connsiteY82" fmla="*/ 677094 h 866258"/>
                <a:gd name="connsiteX83" fmla="*/ 573491 w 913746"/>
                <a:gd name="connsiteY83" fmla="*/ 677214 h 866258"/>
                <a:gd name="connsiteX84" fmla="*/ 588039 w 913746"/>
                <a:gd name="connsiteY84" fmla="*/ 674138 h 866258"/>
                <a:gd name="connsiteX85" fmla="*/ 586693 w 913746"/>
                <a:gd name="connsiteY85" fmla="*/ 667793 h 866258"/>
                <a:gd name="connsiteX86" fmla="*/ 566437 w 913746"/>
                <a:gd name="connsiteY86" fmla="*/ 667793 h 866258"/>
                <a:gd name="connsiteX87" fmla="*/ 569070 w 913746"/>
                <a:gd name="connsiteY87" fmla="*/ 677094 h 866258"/>
                <a:gd name="connsiteX88" fmla="*/ 487958 w 913746"/>
                <a:gd name="connsiteY88" fmla="*/ 674897 h 866258"/>
                <a:gd name="connsiteX89" fmla="*/ 321811 w 913746"/>
                <a:gd name="connsiteY89" fmla="*/ 515743 h 866258"/>
                <a:gd name="connsiteX90" fmla="*/ 319759 w 913746"/>
                <a:gd name="connsiteY90" fmla="*/ 497426 h 866258"/>
                <a:gd name="connsiteX91" fmla="*/ 325313 w 913746"/>
                <a:gd name="connsiteY91" fmla="*/ 499363 h 866258"/>
                <a:gd name="connsiteX92" fmla="*/ 319759 w 913746"/>
                <a:gd name="connsiteY92" fmla="*/ 497426 h 866258"/>
                <a:gd name="connsiteX93" fmla="*/ 246241 w 913746"/>
                <a:gd name="connsiteY93" fmla="*/ 471780 h 866258"/>
                <a:gd name="connsiteX94" fmla="*/ 129197 w 913746"/>
                <a:gd name="connsiteY94" fmla="*/ 272969 h 866258"/>
                <a:gd name="connsiteX95" fmla="*/ 138366 w 913746"/>
                <a:gd name="connsiteY95" fmla="*/ 223922 h 866258"/>
                <a:gd name="connsiteX96" fmla="*/ 143311 w 913746"/>
                <a:gd name="connsiteY96" fmla="*/ 227824 h 866258"/>
                <a:gd name="connsiteX97" fmla="*/ 138366 w 913746"/>
                <a:gd name="connsiteY97" fmla="*/ 223922 h 866258"/>
                <a:gd name="connsiteX98" fmla="*/ 124403 w 913746"/>
                <a:gd name="connsiteY98" fmla="*/ 212903 h 866258"/>
                <a:gd name="connsiteX99" fmla="*/ 4816 w 913746"/>
                <a:gd name="connsiteY99" fmla="*/ 65028 h 866258"/>
                <a:gd name="connsiteX100" fmla="*/ 51902 w 913746"/>
                <a:gd name="connsiteY100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3689 w 913746"/>
                <a:gd name="connsiteY6" fmla="*/ 563865 h 866258"/>
                <a:gd name="connsiteX7" fmla="*/ 641059 w 913746"/>
                <a:gd name="connsiteY7" fmla="*/ 559388 h 866258"/>
                <a:gd name="connsiteX8" fmla="*/ 664985 w 913746"/>
                <a:gd name="connsiteY8" fmla="*/ 522440 h 866258"/>
                <a:gd name="connsiteX9" fmla="*/ 660191 w 913746"/>
                <a:gd name="connsiteY9" fmla="*/ 513193 h 866258"/>
                <a:gd name="connsiteX10" fmla="*/ 655397 w 913746"/>
                <a:gd name="connsiteY10" fmla="*/ 513193 h 866258"/>
                <a:gd name="connsiteX11" fmla="*/ 483207 w 913746"/>
                <a:gd name="connsiteY11" fmla="*/ 365360 h 866258"/>
                <a:gd name="connsiteX12" fmla="*/ 481043 w 913746"/>
                <a:gd name="connsiteY12" fmla="*/ 369983 h 866258"/>
                <a:gd name="connsiteX13" fmla="*/ 473620 w 913746"/>
                <a:gd name="connsiteY13" fmla="*/ 369983 h 866258"/>
                <a:gd name="connsiteX14" fmla="*/ 416223 w 913746"/>
                <a:gd name="connsiteY14" fmla="*/ 416179 h 866258"/>
                <a:gd name="connsiteX15" fmla="*/ 415716 w 913746"/>
                <a:gd name="connsiteY15" fmla="*/ 417870 h 866258"/>
                <a:gd name="connsiteX16" fmla="*/ 415624 w 913746"/>
                <a:gd name="connsiteY16" fmla="*/ 417912 h 866258"/>
                <a:gd name="connsiteX17" fmla="*/ 397977 w 913746"/>
                <a:gd name="connsiteY17" fmla="*/ 418991 h 866258"/>
                <a:gd name="connsiteX18" fmla="*/ 415716 w 913746"/>
                <a:gd name="connsiteY18" fmla="*/ 417870 h 866258"/>
                <a:gd name="connsiteX19" fmla="*/ 459281 w 913746"/>
                <a:gd name="connsiteY19" fmla="*/ 397684 h 866258"/>
                <a:gd name="connsiteX20" fmla="*/ 474823 w 913746"/>
                <a:gd name="connsiteY20" fmla="*/ 383271 h 866258"/>
                <a:gd name="connsiteX21" fmla="*/ 481043 w 913746"/>
                <a:gd name="connsiteY21" fmla="*/ 369983 h 866258"/>
                <a:gd name="connsiteX22" fmla="*/ 483207 w 913746"/>
                <a:gd name="connsiteY22" fmla="*/ 369983 h 866258"/>
                <a:gd name="connsiteX23" fmla="*/ 483207 w 913746"/>
                <a:gd name="connsiteY23" fmla="*/ 365360 h 866258"/>
                <a:gd name="connsiteX24" fmla="*/ 299006 w 913746"/>
                <a:gd name="connsiteY24" fmla="*/ 138388 h 866258"/>
                <a:gd name="connsiteX25" fmla="*/ 277461 w 913746"/>
                <a:gd name="connsiteY25" fmla="*/ 148213 h 866258"/>
                <a:gd name="connsiteX26" fmla="*/ 242262 w 913746"/>
                <a:gd name="connsiteY26" fmla="*/ 180042 h 866258"/>
                <a:gd name="connsiteX27" fmla="*/ 238258 w 913746"/>
                <a:gd name="connsiteY27" fmla="*/ 188417 h 866258"/>
                <a:gd name="connsiteX28" fmla="*/ 228949 w 913746"/>
                <a:gd name="connsiteY28" fmla="*/ 183955 h 866258"/>
                <a:gd name="connsiteX29" fmla="*/ 238258 w 913746"/>
                <a:gd name="connsiteY29" fmla="*/ 188417 h 866258"/>
                <a:gd name="connsiteX30" fmla="*/ 252882 w 913746"/>
                <a:gd name="connsiteY30" fmla="*/ 195426 h 866258"/>
                <a:gd name="connsiteX31" fmla="*/ 287048 w 913746"/>
                <a:gd name="connsiteY31" fmla="*/ 199032 h 866258"/>
                <a:gd name="connsiteX32" fmla="*/ 334900 w 913746"/>
                <a:gd name="connsiteY32" fmla="*/ 152837 h 866258"/>
                <a:gd name="connsiteX33" fmla="*/ 320519 w 913746"/>
                <a:gd name="connsiteY33" fmla="*/ 138966 h 866258"/>
                <a:gd name="connsiteX34" fmla="*/ 299006 w 913746"/>
                <a:gd name="connsiteY34" fmla="*/ 138388 h 866258"/>
                <a:gd name="connsiteX35" fmla="*/ 51902 w 913746"/>
                <a:gd name="connsiteY35" fmla="*/ 66 h 866258"/>
                <a:gd name="connsiteX36" fmla="*/ 76551 w 913746"/>
                <a:gd name="connsiteY36" fmla="*/ 14209 h 866258"/>
                <a:gd name="connsiteX37" fmla="*/ 167461 w 913746"/>
                <a:gd name="connsiteY37" fmla="*/ 134342 h 866258"/>
                <a:gd name="connsiteX38" fmla="*/ 175076 w 913746"/>
                <a:gd name="connsiteY38" fmla="*/ 140811 h 866258"/>
                <a:gd name="connsiteX39" fmla="*/ 177494 w 913746"/>
                <a:gd name="connsiteY39" fmla="*/ 142865 h 866258"/>
                <a:gd name="connsiteX40" fmla="*/ 175076 w 913746"/>
                <a:gd name="connsiteY40" fmla="*/ 140811 h 866258"/>
                <a:gd name="connsiteX41" fmla="*/ 184807 w 913746"/>
                <a:gd name="connsiteY41" fmla="*/ 123964 h 866258"/>
                <a:gd name="connsiteX42" fmla="*/ 287139 w 913746"/>
                <a:gd name="connsiteY42" fmla="*/ 64496 h 866258"/>
                <a:gd name="connsiteX43" fmla="*/ 330107 w 913746"/>
                <a:gd name="connsiteY43" fmla="*/ 65028 h 866258"/>
                <a:gd name="connsiteX44" fmla="*/ 416223 w 913746"/>
                <a:gd name="connsiteY44" fmla="*/ 185161 h 866258"/>
                <a:gd name="connsiteX45" fmla="*/ 296636 w 913746"/>
                <a:gd name="connsiteY45" fmla="*/ 286799 h 866258"/>
                <a:gd name="connsiteX46" fmla="*/ 248195 w 913746"/>
                <a:gd name="connsiteY46" fmla="*/ 283049 h 866258"/>
                <a:gd name="connsiteX47" fmla="*/ 215099 w 913746"/>
                <a:gd name="connsiteY47" fmla="*/ 271334 h 866258"/>
                <a:gd name="connsiteX48" fmla="*/ 214912 w 913746"/>
                <a:gd name="connsiteY48" fmla="*/ 269708 h 866258"/>
                <a:gd name="connsiteX49" fmla="*/ 215099 w 913746"/>
                <a:gd name="connsiteY49" fmla="*/ 271334 h 866258"/>
                <a:gd name="connsiteX50" fmla="*/ 220064 w 913746"/>
                <a:gd name="connsiteY50" fmla="*/ 314541 h 866258"/>
                <a:gd name="connsiteX51" fmla="*/ 319630 w 913746"/>
                <a:gd name="connsiteY51" fmla="*/ 413296 h 866258"/>
                <a:gd name="connsiteX52" fmla="*/ 326711 w 913746"/>
                <a:gd name="connsiteY52" fmla="*/ 414386 h 866258"/>
                <a:gd name="connsiteX53" fmla="*/ 331983 w 913746"/>
                <a:gd name="connsiteY53" fmla="*/ 396992 h 866258"/>
                <a:gd name="connsiteX54" fmla="*/ 406635 w 913746"/>
                <a:gd name="connsiteY54" fmla="*/ 309917 h 866258"/>
                <a:gd name="connsiteX55" fmla="*/ 481987 w 913746"/>
                <a:gd name="connsiteY55" fmla="*/ 293172 h 866258"/>
                <a:gd name="connsiteX56" fmla="*/ 550148 w 913746"/>
                <a:gd name="connsiteY56" fmla="*/ 328412 h 866258"/>
                <a:gd name="connsiteX57" fmla="*/ 487958 w 913746"/>
                <a:gd name="connsiteY57" fmla="*/ 476245 h 866258"/>
                <a:gd name="connsiteX58" fmla="*/ 408433 w 913746"/>
                <a:gd name="connsiteY58" fmla="*/ 499941 h 866258"/>
                <a:gd name="connsiteX59" fmla="*/ 406886 w 913746"/>
                <a:gd name="connsiteY59" fmla="*/ 499930 h 866258"/>
                <a:gd name="connsiteX60" fmla="*/ 406635 w 913746"/>
                <a:gd name="connsiteY60" fmla="*/ 499363 h 866258"/>
                <a:gd name="connsiteX61" fmla="*/ 425713 w 913746"/>
                <a:gd name="connsiteY61" fmla="*/ 542446 h 866258"/>
                <a:gd name="connsiteX62" fmla="*/ 501506 w 913746"/>
                <a:gd name="connsiteY62" fmla="*/ 592261 h 866258"/>
                <a:gd name="connsiteX63" fmla="*/ 549946 w 913746"/>
                <a:gd name="connsiteY63" fmla="*/ 596360 h 866258"/>
                <a:gd name="connsiteX64" fmla="*/ 550148 w 913746"/>
                <a:gd name="connsiteY64" fmla="*/ 596377 h 866258"/>
                <a:gd name="connsiteX65" fmla="*/ 549946 w 913746"/>
                <a:gd name="connsiteY65" fmla="*/ 596360 h 866258"/>
                <a:gd name="connsiteX66" fmla="*/ 549566 w 913746"/>
                <a:gd name="connsiteY66" fmla="*/ 570183 h 866258"/>
                <a:gd name="connsiteX67" fmla="*/ 598000 w 913746"/>
                <a:gd name="connsiteY67" fmla="*/ 457750 h 866258"/>
                <a:gd name="connsiteX68" fmla="*/ 639944 w 913746"/>
                <a:gd name="connsiteY68" fmla="*/ 438340 h 866258"/>
                <a:gd name="connsiteX69" fmla="*/ 741513 w 913746"/>
                <a:gd name="connsiteY69" fmla="*/ 503987 h 866258"/>
                <a:gd name="connsiteX70" fmla="*/ 655397 w 913746"/>
                <a:gd name="connsiteY70" fmla="*/ 651820 h 866258"/>
                <a:gd name="connsiteX71" fmla="*/ 647214 w 913746"/>
                <a:gd name="connsiteY71" fmla="*/ 655191 h 866258"/>
                <a:gd name="connsiteX72" fmla="*/ 641905 w 913746"/>
                <a:gd name="connsiteY72" fmla="*/ 643780 h 866258"/>
                <a:gd name="connsiteX73" fmla="*/ 641905 w 913746"/>
                <a:gd name="connsiteY73" fmla="*/ 657378 h 866258"/>
                <a:gd name="connsiteX74" fmla="*/ 647214 w 913746"/>
                <a:gd name="connsiteY74" fmla="*/ 655191 h 866258"/>
                <a:gd name="connsiteX75" fmla="*/ 664985 w 913746"/>
                <a:gd name="connsiteY75" fmla="*/ 693392 h 866258"/>
                <a:gd name="connsiteX76" fmla="*/ 870688 w 913746"/>
                <a:gd name="connsiteY76" fmla="*/ 781159 h 866258"/>
                <a:gd name="connsiteX77" fmla="*/ 913746 w 913746"/>
                <a:gd name="connsiteY77" fmla="*/ 822772 h 866258"/>
                <a:gd name="connsiteX78" fmla="*/ 870688 w 913746"/>
                <a:gd name="connsiteY78" fmla="*/ 864343 h 866258"/>
                <a:gd name="connsiteX79" fmla="*/ 779778 w 913746"/>
                <a:gd name="connsiteY79" fmla="*/ 859719 h 866258"/>
                <a:gd name="connsiteX80" fmla="*/ 574604 w 913746"/>
                <a:gd name="connsiteY80" fmla="*/ 696647 h 866258"/>
                <a:gd name="connsiteX81" fmla="*/ 569070 w 913746"/>
                <a:gd name="connsiteY81" fmla="*/ 677094 h 866258"/>
                <a:gd name="connsiteX82" fmla="*/ 573491 w 913746"/>
                <a:gd name="connsiteY82" fmla="*/ 677214 h 866258"/>
                <a:gd name="connsiteX83" fmla="*/ 588039 w 913746"/>
                <a:gd name="connsiteY83" fmla="*/ 674138 h 866258"/>
                <a:gd name="connsiteX84" fmla="*/ 586693 w 913746"/>
                <a:gd name="connsiteY84" fmla="*/ 667793 h 866258"/>
                <a:gd name="connsiteX85" fmla="*/ 566437 w 913746"/>
                <a:gd name="connsiteY85" fmla="*/ 667793 h 866258"/>
                <a:gd name="connsiteX86" fmla="*/ 569070 w 913746"/>
                <a:gd name="connsiteY86" fmla="*/ 677094 h 866258"/>
                <a:gd name="connsiteX87" fmla="*/ 487958 w 913746"/>
                <a:gd name="connsiteY87" fmla="*/ 674897 h 866258"/>
                <a:gd name="connsiteX88" fmla="*/ 321811 w 913746"/>
                <a:gd name="connsiteY88" fmla="*/ 515743 h 866258"/>
                <a:gd name="connsiteX89" fmla="*/ 319759 w 913746"/>
                <a:gd name="connsiteY89" fmla="*/ 497426 h 866258"/>
                <a:gd name="connsiteX90" fmla="*/ 325313 w 913746"/>
                <a:gd name="connsiteY90" fmla="*/ 499363 h 866258"/>
                <a:gd name="connsiteX91" fmla="*/ 319759 w 913746"/>
                <a:gd name="connsiteY91" fmla="*/ 497426 h 866258"/>
                <a:gd name="connsiteX92" fmla="*/ 246241 w 913746"/>
                <a:gd name="connsiteY92" fmla="*/ 471780 h 866258"/>
                <a:gd name="connsiteX93" fmla="*/ 129197 w 913746"/>
                <a:gd name="connsiteY93" fmla="*/ 272969 h 866258"/>
                <a:gd name="connsiteX94" fmla="*/ 138366 w 913746"/>
                <a:gd name="connsiteY94" fmla="*/ 223922 h 866258"/>
                <a:gd name="connsiteX95" fmla="*/ 143311 w 913746"/>
                <a:gd name="connsiteY95" fmla="*/ 227824 h 866258"/>
                <a:gd name="connsiteX96" fmla="*/ 138366 w 913746"/>
                <a:gd name="connsiteY96" fmla="*/ 223922 h 866258"/>
                <a:gd name="connsiteX97" fmla="*/ 124403 w 913746"/>
                <a:gd name="connsiteY97" fmla="*/ 212903 h 866258"/>
                <a:gd name="connsiteX98" fmla="*/ 4816 w 913746"/>
                <a:gd name="connsiteY98" fmla="*/ 65028 h 866258"/>
                <a:gd name="connsiteX99" fmla="*/ 51902 w 913746"/>
                <a:gd name="connsiteY99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3689 w 913746"/>
                <a:gd name="connsiteY5" fmla="*/ 563865 h 866258"/>
                <a:gd name="connsiteX6" fmla="*/ 641059 w 913746"/>
                <a:gd name="connsiteY6" fmla="*/ 559388 h 866258"/>
                <a:gd name="connsiteX7" fmla="*/ 664985 w 913746"/>
                <a:gd name="connsiteY7" fmla="*/ 522440 h 866258"/>
                <a:gd name="connsiteX8" fmla="*/ 660191 w 913746"/>
                <a:gd name="connsiteY8" fmla="*/ 513193 h 866258"/>
                <a:gd name="connsiteX9" fmla="*/ 655397 w 913746"/>
                <a:gd name="connsiteY9" fmla="*/ 513193 h 866258"/>
                <a:gd name="connsiteX10" fmla="*/ 483207 w 913746"/>
                <a:gd name="connsiteY10" fmla="*/ 365360 h 866258"/>
                <a:gd name="connsiteX11" fmla="*/ 481043 w 913746"/>
                <a:gd name="connsiteY11" fmla="*/ 369983 h 866258"/>
                <a:gd name="connsiteX12" fmla="*/ 473620 w 913746"/>
                <a:gd name="connsiteY12" fmla="*/ 369983 h 866258"/>
                <a:gd name="connsiteX13" fmla="*/ 416223 w 913746"/>
                <a:gd name="connsiteY13" fmla="*/ 416179 h 866258"/>
                <a:gd name="connsiteX14" fmla="*/ 415716 w 913746"/>
                <a:gd name="connsiteY14" fmla="*/ 417870 h 866258"/>
                <a:gd name="connsiteX15" fmla="*/ 415624 w 913746"/>
                <a:gd name="connsiteY15" fmla="*/ 417912 h 866258"/>
                <a:gd name="connsiteX16" fmla="*/ 397977 w 913746"/>
                <a:gd name="connsiteY16" fmla="*/ 418991 h 866258"/>
                <a:gd name="connsiteX17" fmla="*/ 415716 w 913746"/>
                <a:gd name="connsiteY17" fmla="*/ 417870 h 866258"/>
                <a:gd name="connsiteX18" fmla="*/ 459281 w 913746"/>
                <a:gd name="connsiteY18" fmla="*/ 397684 h 866258"/>
                <a:gd name="connsiteX19" fmla="*/ 474823 w 913746"/>
                <a:gd name="connsiteY19" fmla="*/ 383271 h 866258"/>
                <a:gd name="connsiteX20" fmla="*/ 481043 w 913746"/>
                <a:gd name="connsiteY20" fmla="*/ 369983 h 866258"/>
                <a:gd name="connsiteX21" fmla="*/ 483207 w 913746"/>
                <a:gd name="connsiteY21" fmla="*/ 369983 h 866258"/>
                <a:gd name="connsiteX22" fmla="*/ 483207 w 913746"/>
                <a:gd name="connsiteY22" fmla="*/ 365360 h 866258"/>
                <a:gd name="connsiteX23" fmla="*/ 299006 w 913746"/>
                <a:gd name="connsiteY23" fmla="*/ 138388 h 866258"/>
                <a:gd name="connsiteX24" fmla="*/ 277461 w 913746"/>
                <a:gd name="connsiteY24" fmla="*/ 148213 h 866258"/>
                <a:gd name="connsiteX25" fmla="*/ 242262 w 913746"/>
                <a:gd name="connsiteY25" fmla="*/ 180042 h 866258"/>
                <a:gd name="connsiteX26" fmla="*/ 238258 w 913746"/>
                <a:gd name="connsiteY26" fmla="*/ 188417 h 866258"/>
                <a:gd name="connsiteX27" fmla="*/ 228949 w 913746"/>
                <a:gd name="connsiteY27" fmla="*/ 183955 h 866258"/>
                <a:gd name="connsiteX28" fmla="*/ 238258 w 913746"/>
                <a:gd name="connsiteY28" fmla="*/ 188417 h 866258"/>
                <a:gd name="connsiteX29" fmla="*/ 252882 w 913746"/>
                <a:gd name="connsiteY29" fmla="*/ 195426 h 866258"/>
                <a:gd name="connsiteX30" fmla="*/ 287048 w 913746"/>
                <a:gd name="connsiteY30" fmla="*/ 199032 h 866258"/>
                <a:gd name="connsiteX31" fmla="*/ 334900 w 913746"/>
                <a:gd name="connsiteY31" fmla="*/ 152837 h 866258"/>
                <a:gd name="connsiteX32" fmla="*/ 320519 w 913746"/>
                <a:gd name="connsiteY32" fmla="*/ 138966 h 866258"/>
                <a:gd name="connsiteX33" fmla="*/ 299006 w 913746"/>
                <a:gd name="connsiteY33" fmla="*/ 138388 h 866258"/>
                <a:gd name="connsiteX34" fmla="*/ 51902 w 913746"/>
                <a:gd name="connsiteY34" fmla="*/ 66 h 866258"/>
                <a:gd name="connsiteX35" fmla="*/ 76551 w 913746"/>
                <a:gd name="connsiteY35" fmla="*/ 14209 h 866258"/>
                <a:gd name="connsiteX36" fmla="*/ 167461 w 913746"/>
                <a:gd name="connsiteY36" fmla="*/ 134342 h 866258"/>
                <a:gd name="connsiteX37" fmla="*/ 175076 w 913746"/>
                <a:gd name="connsiteY37" fmla="*/ 140811 h 866258"/>
                <a:gd name="connsiteX38" fmla="*/ 177494 w 913746"/>
                <a:gd name="connsiteY38" fmla="*/ 142865 h 866258"/>
                <a:gd name="connsiteX39" fmla="*/ 175076 w 913746"/>
                <a:gd name="connsiteY39" fmla="*/ 140811 h 866258"/>
                <a:gd name="connsiteX40" fmla="*/ 184807 w 913746"/>
                <a:gd name="connsiteY40" fmla="*/ 123964 h 866258"/>
                <a:gd name="connsiteX41" fmla="*/ 287139 w 913746"/>
                <a:gd name="connsiteY41" fmla="*/ 64496 h 866258"/>
                <a:gd name="connsiteX42" fmla="*/ 330107 w 913746"/>
                <a:gd name="connsiteY42" fmla="*/ 65028 h 866258"/>
                <a:gd name="connsiteX43" fmla="*/ 416223 w 913746"/>
                <a:gd name="connsiteY43" fmla="*/ 185161 h 866258"/>
                <a:gd name="connsiteX44" fmla="*/ 296636 w 913746"/>
                <a:gd name="connsiteY44" fmla="*/ 286799 h 866258"/>
                <a:gd name="connsiteX45" fmla="*/ 248195 w 913746"/>
                <a:gd name="connsiteY45" fmla="*/ 283049 h 866258"/>
                <a:gd name="connsiteX46" fmla="*/ 215099 w 913746"/>
                <a:gd name="connsiteY46" fmla="*/ 271334 h 866258"/>
                <a:gd name="connsiteX47" fmla="*/ 214912 w 913746"/>
                <a:gd name="connsiteY47" fmla="*/ 269708 h 866258"/>
                <a:gd name="connsiteX48" fmla="*/ 215099 w 913746"/>
                <a:gd name="connsiteY48" fmla="*/ 271334 h 866258"/>
                <a:gd name="connsiteX49" fmla="*/ 220064 w 913746"/>
                <a:gd name="connsiteY49" fmla="*/ 314541 h 866258"/>
                <a:gd name="connsiteX50" fmla="*/ 319630 w 913746"/>
                <a:gd name="connsiteY50" fmla="*/ 413296 h 866258"/>
                <a:gd name="connsiteX51" fmla="*/ 326711 w 913746"/>
                <a:gd name="connsiteY51" fmla="*/ 414386 h 866258"/>
                <a:gd name="connsiteX52" fmla="*/ 331983 w 913746"/>
                <a:gd name="connsiteY52" fmla="*/ 396992 h 866258"/>
                <a:gd name="connsiteX53" fmla="*/ 406635 w 913746"/>
                <a:gd name="connsiteY53" fmla="*/ 309917 h 866258"/>
                <a:gd name="connsiteX54" fmla="*/ 481987 w 913746"/>
                <a:gd name="connsiteY54" fmla="*/ 293172 h 866258"/>
                <a:gd name="connsiteX55" fmla="*/ 550148 w 913746"/>
                <a:gd name="connsiteY55" fmla="*/ 328412 h 866258"/>
                <a:gd name="connsiteX56" fmla="*/ 487958 w 913746"/>
                <a:gd name="connsiteY56" fmla="*/ 476245 h 866258"/>
                <a:gd name="connsiteX57" fmla="*/ 408433 w 913746"/>
                <a:gd name="connsiteY57" fmla="*/ 499941 h 866258"/>
                <a:gd name="connsiteX58" fmla="*/ 406886 w 913746"/>
                <a:gd name="connsiteY58" fmla="*/ 499930 h 866258"/>
                <a:gd name="connsiteX59" fmla="*/ 406635 w 913746"/>
                <a:gd name="connsiteY59" fmla="*/ 499363 h 866258"/>
                <a:gd name="connsiteX60" fmla="*/ 425713 w 913746"/>
                <a:gd name="connsiteY60" fmla="*/ 542446 h 866258"/>
                <a:gd name="connsiteX61" fmla="*/ 501506 w 913746"/>
                <a:gd name="connsiteY61" fmla="*/ 592261 h 866258"/>
                <a:gd name="connsiteX62" fmla="*/ 549946 w 913746"/>
                <a:gd name="connsiteY62" fmla="*/ 596360 h 866258"/>
                <a:gd name="connsiteX63" fmla="*/ 550148 w 913746"/>
                <a:gd name="connsiteY63" fmla="*/ 596377 h 866258"/>
                <a:gd name="connsiteX64" fmla="*/ 549946 w 913746"/>
                <a:gd name="connsiteY64" fmla="*/ 596360 h 866258"/>
                <a:gd name="connsiteX65" fmla="*/ 549566 w 913746"/>
                <a:gd name="connsiteY65" fmla="*/ 570183 h 866258"/>
                <a:gd name="connsiteX66" fmla="*/ 598000 w 913746"/>
                <a:gd name="connsiteY66" fmla="*/ 457750 h 866258"/>
                <a:gd name="connsiteX67" fmla="*/ 639944 w 913746"/>
                <a:gd name="connsiteY67" fmla="*/ 438340 h 866258"/>
                <a:gd name="connsiteX68" fmla="*/ 741513 w 913746"/>
                <a:gd name="connsiteY68" fmla="*/ 503987 h 866258"/>
                <a:gd name="connsiteX69" fmla="*/ 655397 w 913746"/>
                <a:gd name="connsiteY69" fmla="*/ 651820 h 866258"/>
                <a:gd name="connsiteX70" fmla="*/ 647214 w 913746"/>
                <a:gd name="connsiteY70" fmla="*/ 655191 h 866258"/>
                <a:gd name="connsiteX71" fmla="*/ 641905 w 913746"/>
                <a:gd name="connsiteY71" fmla="*/ 643780 h 866258"/>
                <a:gd name="connsiteX72" fmla="*/ 641905 w 913746"/>
                <a:gd name="connsiteY72" fmla="*/ 657378 h 866258"/>
                <a:gd name="connsiteX73" fmla="*/ 647214 w 913746"/>
                <a:gd name="connsiteY73" fmla="*/ 655191 h 866258"/>
                <a:gd name="connsiteX74" fmla="*/ 664985 w 913746"/>
                <a:gd name="connsiteY74" fmla="*/ 693392 h 866258"/>
                <a:gd name="connsiteX75" fmla="*/ 870688 w 913746"/>
                <a:gd name="connsiteY75" fmla="*/ 781159 h 866258"/>
                <a:gd name="connsiteX76" fmla="*/ 913746 w 913746"/>
                <a:gd name="connsiteY76" fmla="*/ 822772 h 866258"/>
                <a:gd name="connsiteX77" fmla="*/ 870688 w 913746"/>
                <a:gd name="connsiteY77" fmla="*/ 864343 h 866258"/>
                <a:gd name="connsiteX78" fmla="*/ 779778 w 913746"/>
                <a:gd name="connsiteY78" fmla="*/ 859719 h 866258"/>
                <a:gd name="connsiteX79" fmla="*/ 574604 w 913746"/>
                <a:gd name="connsiteY79" fmla="*/ 696647 h 866258"/>
                <a:gd name="connsiteX80" fmla="*/ 569070 w 913746"/>
                <a:gd name="connsiteY80" fmla="*/ 677094 h 866258"/>
                <a:gd name="connsiteX81" fmla="*/ 573491 w 913746"/>
                <a:gd name="connsiteY81" fmla="*/ 677214 h 866258"/>
                <a:gd name="connsiteX82" fmla="*/ 588039 w 913746"/>
                <a:gd name="connsiteY82" fmla="*/ 674138 h 866258"/>
                <a:gd name="connsiteX83" fmla="*/ 586693 w 913746"/>
                <a:gd name="connsiteY83" fmla="*/ 667793 h 866258"/>
                <a:gd name="connsiteX84" fmla="*/ 566437 w 913746"/>
                <a:gd name="connsiteY84" fmla="*/ 667793 h 866258"/>
                <a:gd name="connsiteX85" fmla="*/ 569070 w 913746"/>
                <a:gd name="connsiteY85" fmla="*/ 677094 h 866258"/>
                <a:gd name="connsiteX86" fmla="*/ 487958 w 913746"/>
                <a:gd name="connsiteY86" fmla="*/ 674897 h 866258"/>
                <a:gd name="connsiteX87" fmla="*/ 321811 w 913746"/>
                <a:gd name="connsiteY87" fmla="*/ 515743 h 866258"/>
                <a:gd name="connsiteX88" fmla="*/ 319759 w 913746"/>
                <a:gd name="connsiteY88" fmla="*/ 497426 h 866258"/>
                <a:gd name="connsiteX89" fmla="*/ 325313 w 913746"/>
                <a:gd name="connsiteY89" fmla="*/ 499363 h 866258"/>
                <a:gd name="connsiteX90" fmla="*/ 319759 w 913746"/>
                <a:gd name="connsiteY90" fmla="*/ 497426 h 866258"/>
                <a:gd name="connsiteX91" fmla="*/ 246241 w 913746"/>
                <a:gd name="connsiteY91" fmla="*/ 471780 h 866258"/>
                <a:gd name="connsiteX92" fmla="*/ 129197 w 913746"/>
                <a:gd name="connsiteY92" fmla="*/ 272969 h 866258"/>
                <a:gd name="connsiteX93" fmla="*/ 138366 w 913746"/>
                <a:gd name="connsiteY93" fmla="*/ 223922 h 866258"/>
                <a:gd name="connsiteX94" fmla="*/ 143311 w 913746"/>
                <a:gd name="connsiteY94" fmla="*/ 227824 h 866258"/>
                <a:gd name="connsiteX95" fmla="*/ 138366 w 913746"/>
                <a:gd name="connsiteY95" fmla="*/ 223922 h 866258"/>
                <a:gd name="connsiteX96" fmla="*/ 124403 w 913746"/>
                <a:gd name="connsiteY96" fmla="*/ 212903 h 866258"/>
                <a:gd name="connsiteX97" fmla="*/ 4816 w 913746"/>
                <a:gd name="connsiteY97" fmla="*/ 65028 h 866258"/>
                <a:gd name="connsiteX98" fmla="*/ 51902 w 913746"/>
                <a:gd name="connsiteY98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43780 h 866258"/>
                <a:gd name="connsiteX71" fmla="*/ 641905 w 913746"/>
                <a:gd name="connsiteY71" fmla="*/ 657378 h 866258"/>
                <a:gd name="connsiteX72" fmla="*/ 647214 w 913746"/>
                <a:gd name="connsiteY72" fmla="*/ 655191 h 866258"/>
                <a:gd name="connsiteX73" fmla="*/ 664985 w 913746"/>
                <a:gd name="connsiteY73" fmla="*/ 693392 h 866258"/>
                <a:gd name="connsiteX74" fmla="*/ 870688 w 913746"/>
                <a:gd name="connsiteY74" fmla="*/ 781159 h 866258"/>
                <a:gd name="connsiteX75" fmla="*/ 913746 w 913746"/>
                <a:gd name="connsiteY75" fmla="*/ 822772 h 866258"/>
                <a:gd name="connsiteX76" fmla="*/ 870688 w 913746"/>
                <a:gd name="connsiteY76" fmla="*/ 864343 h 866258"/>
                <a:gd name="connsiteX77" fmla="*/ 779778 w 913746"/>
                <a:gd name="connsiteY77" fmla="*/ 859719 h 866258"/>
                <a:gd name="connsiteX78" fmla="*/ 574604 w 913746"/>
                <a:gd name="connsiteY78" fmla="*/ 696647 h 866258"/>
                <a:gd name="connsiteX79" fmla="*/ 569070 w 913746"/>
                <a:gd name="connsiteY79" fmla="*/ 677094 h 866258"/>
                <a:gd name="connsiteX80" fmla="*/ 573491 w 913746"/>
                <a:gd name="connsiteY80" fmla="*/ 677214 h 866258"/>
                <a:gd name="connsiteX81" fmla="*/ 588039 w 913746"/>
                <a:gd name="connsiteY81" fmla="*/ 674138 h 866258"/>
                <a:gd name="connsiteX82" fmla="*/ 586693 w 913746"/>
                <a:gd name="connsiteY82" fmla="*/ 667793 h 866258"/>
                <a:gd name="connsiteX83" fmla="*/ 566437 w 913746"/>
                <a:gd name="connsiteY83" fmla="*/ 667793 h 866258"/>
                <a:gd name="connsiteX84" fmla="*/ 569070 w 913746"/>
                <a:gd name="connsiteY84" fmla="*/ 677094 h 866258"/>
                <a:gd name="connsiteX85" fmla="*/ 487958 w 913746"/>
                <a:gd name="connsiteY85" fmla="*/ 674897 h 866258"/>
                <a:gd name="connsiteX86" fmla="*/ 321811 w 913746"/>
                <a:gd name="connsiteY86" fmla="*/ 515743 h 866258"/>
                <a:gd name="connsiteX87" fmla="*/ 319759 w 913746"/>
                <a:gd name="connsiteY87" fmla="*/ 497426 h 866258"/>
                <a:gd name="connsiteX88" fmla="*/ 325313 w 913746"/>
                <a:gd name="connsiteY88" fmla="*/ 499363 h 866258"/>
                <a:gd name="connsiteX89" fmla="*/ 319759 w 913746"/>
                <a:gd name="connsiteY89" fmla="*/ 497426 h 866258"/>
                <a:gd name="connsiteX90" fmla="*/ 246241 w 913746"/>
                <a:gd name="connsiteY90" fmla="*/ 471780 h 866258"/>
                <a:gd name="connsiteX91" fmla="*/ 129197 w 913746"/>
                <a:gd name="connsiteY91" fmla="*/ 272969 h 866258"/>
                <a:gd name="connsiteX92" fmla="*/ 138366 w 913746"/>
                <a:gd name="connsiteY92" fmla="*/ 223922 h 866258"/>
                <a:gd name="connsiteX93" fmla="*/ 143311 w 913746"/>
                <a:gd name="connsiteY93" fmla="*/ 227824 h 866258"/>
                <a:gd name="connsiteX94" fmla="*/ 138366 w 913746"/>
                <a:gd name="connsiteY94" fmla="*/ 223922 h 866258"/>
                <a:gd name="connsiteX95" fmla="*/ 124403 w 913746"/>
                <a:gd name="connsiteY95" fmla="*/ 212903 h 866258"/>
                <a:gd name="connsiteX96" fmla="*/ 4816 w 913746"/>
                <a:gd name="connsiteY96" fmla="*/ 65028 h 866258"/>
                <a:gd name="connsiteX97" fmla="*/ 51902 w 913746"/>
                <a:gd name="connsiteY97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43780 h 866258"/>
                <a:gd name="connsiteX71" fmla="*/ 641905 w 913746"/>
                <a:gd name="connsiteY71" fmla="*/ 657378 h 866258"/>
                <a:gd name="connsiteX72" fmla="*/ 664985 w 913746"/>
                <a:gd name="connsiteY72" fmla="*/ 693392 h 866258"/>
                <a:gd name="connsiteX73" fmla="*/ 870688 w 913746"/>
                <a:gd name="connsiteY73" fmla="*/ 781159 h 866258"/>
                <a:gd name="connsiteX74" fmla="*/ 913746 w 913746"/>
                <a:gd name="connsiteY74" fmla="*/ 822772 h 866258"/>
                <a:gd name="connsiteX75" fmla="*/ 870688 w 913746"/>
                <a:gd name="connsiteY75" fmla="*/ 864343 h 866258"/>
                <a:gd name="connsiteX76" fmla="*/ 779778 w 913746"/>
                <a:gd name="connsiteY76" fmla="*/ 859719 h 866258"/>
                <a:gd name="connsiteX77" fmla="*/ 574604 w 913746"/>
                <a:gd name="connsiteY77" fmla="*/ 696647 h 866258"/>
                <a:gd name="connsiteX78" fmla="*/ 569070 w 913746"/>
                <a:gd name="connsiteY78" fmla="*/ 677094 h 866258"/>
                <a:gd name="connsiteX79" fmla="*/ 573491 w 913746"/>
                <a:gd name="connsiteY79" fmla="*/ 677214 h 866258"/>
                <a:gd name="connsiteX80" fmla="*/ 588039 w 913746"/>
                <a:gd name="connsiteY80" fmla="*/ 674138 h 866258"/>
                <a:gd name="connsiteX81" fmla="*/ 586693 w 913746"/>
                <a:gd name="connsiteY81" fmla="*/ 667793 h 866258"/>
                <a:gd name="connsiteX82" fmla="*/ 566437 w 913746"/>
                <a:gd name="connsiteY82" fmla="*/ 667793 h 866258"/>
                <a:gd name="connsiteX83" fmla="*/ 569070 w 913746"/>
                <a:gd name="connsiteY83" fmla="*/ 677094 h 866258"/>
                <a:gd name="connsiteX84" fmla="*/ 487958 w 913746"/>
                <a:gd name="connsiteY84" fmla="*/ 674897 h 866258"/>
                <a:gd name="connsiteX85" fmla="*/ 321811 w 913746"/>
                <a:gd name="connsiteY85" fmla="*/ 515743 h 866258"/>
                <a:gd name="connsiteX86" fmla="*/ 319759 w 913746"/>
                <a:gd name="connsiteY86" fmla="*/ 497426 h 866258"/>
                <a:gd name="connsiteX87" fmla="*/ 325313 w 913746"/>
                <a:gd name="connsiteY87" fmla="*/ 499363 h 866258"/>
                <a:gd name="connsiteX88" fmla="*/ 319759 w 913746"/>
                <a:gd name="connsiteY88" fmla="*/ 497426 h 866258"/>
                <a:gd name="connsiteX89" fmla="*/ 246241 w 913746"/>
                <a:gd name="connsiteY89" fmla="*/ 471780 h 866258"/>
                <a:gd name="connsiteX90" fmla="*/ 129197 w 913746"/>
                <a:gd name="connsiteY90" fmla="*/ 272969 h 866258"/>
                <a:gd name="connsiteX91" fmla="*/ 138366 w 913746"/>
                <a:gd name="connsiteY91" fmla="*/ 223922 h 866258"/>
                <a:gd name="connsiteX92" fmla="*/ 143311 w 913746"/>
                <a:gd name="connsiteY92" fmla="*/ 227824 h 866258"/>
                <a:gd name="connsiteX93" fmla="*/ 138366 w 913746"/>
                <a:gd name="connsiteY93" fmla="*/ 223922 h 866258"/>
                <a:gd name="connsiteX94" fmla="*/ 124403 w 913746"/>
                <a:gd name="connsiteY94" fmla="*/ 212903 h 866258"/>
                <a:gd name="connsiteX95" fmla="*/ 4816 w 913746"/>
                <a:gd name="connsiteY95" fmla="*/ 65028 h 866258"/>
                <a:gd name="connsiteX96" fmla="*/ 51902 w 913746"/>
                <a:gd name="connsiteY96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57378 h 866258"/>
                <a:gd name="connsiteX71" fmla="*/ 664985 w 913746"/>
                <a:gd name="connsiteY71" fmla="*/ 693392 h 866258"/>
                <a:gd name="connsiteX72" fmla="*/ 870688 w 913746"/>
                <a:gd name="connsiteY72" fmla="*/ 781159 h 866258"/>
                <a:gd name="connsiteX73" fmla="*/ 913746 w 913746"/>
                <a:gd name="connsiteY73" fmla="*/ 822772 h 866258"/>
                <a:gd name="connsiteX74" fmla="*/ 870688 w 913746"/>
                <a:gd name="connsiteY74" fmla="*/ 864343 h 866258"/>
                <a:gd name="connsiteX75" fmla="*/ 779778 w 913746"/>
                <a:gd name="connsiteY75" fmla="*/ 859719 h 866258"/>
                <a:gd name="connsiteX76" fmla="*/ 574604 w 913746"/>
                <a:gd name="connsiteY76" fmla="*/ 696647 h 866258"/>
                <a:gd name="connsiteX77" fmla="*/ 569070 w 913746"/>
                <a:gd name="connsiteY77" fmla="*/ 677094 h 866258"/>
                <a:gd name="connsiteX78" fmla="*/ 573491 w 913746"/>
                <a:gd name="connsiteY78" fmla="*/ 677214 h 866258"/>
                <a:gd name="connsiteX79" fmla="*/ 588039 w 913746"/>
                <a:gd name="connsiteY79" fmla="*/ 674138 h 866258"/>
                <a:gd name="connsiteX80" fmla="*/ 586693 w 913746"/>
                <a:gd name="connsiteY80" fmla="*/ 667793 h 866258"/>
                <a:gd name="connsiteX81" fmla="*/ 566437 w 913746"/>
                <a:gd name="connsiteY81" fmla="*/ 667793 h 866258"/>
                <a:gd name="connsiteX82" fmla="*/ 569070 w 913746"/>
                <a:gd name="connsiteY82" fmla="*/ 677094 h 866258"/>
                <a:gd name="connsiteX83" fmla="*/ 487958 w 913746"/>
                <a:gd name="connsiteY83" fmla="*/ 674897 h 866258"/>
                <a:gd name="connsiteX84" fmla="*/ 321811 w 913746"/>
                <a:gd name="connsiteY84" fmla="*/ 515743 h 866258"/>
                <a:gd name="connsiteX85" fmla="*/ 319759 w 913746"/>
                <a:gd name="connsiteY85" fmla="*/ 497426 h 866258"/>
                <a:gd name="connsiteX86" fmla="*/ 325313 w 913746"/>
                <a:gd name="connsiteY86" fmla="*/ 499363 h 866258"/>
                <a:gd name="connsiteX87" fmla="*/ 319759 w 913746"/>
                <a:gd name="connsiteY87" fmla="*/ 497426 h 866258"/>
                <a:gd name="connsiteX88" fmla="*/ 246241 w 913746"/>
                <a:gd name="connsiteY88" fmla="*/ 471780 h 866258"/>
                <a:gd name="connsiteX89" fmla="*/ 129197 w 913746"/>
                <a:gd name="connsiteY89" fmla="*/ 272969 h 866258"/>
                <a:gd name="connsiteX90" fmla="*/ 138366 w 913746"/>
                <a:gd name="connsiteY90" fmla="*/ 223922 h 866258"/>
                <a:gd name="connsiteX91" fmla="*/ 143311 w 913746"/>
                <a:gd name="connsiteY91" fmla="*/ 227824 h 866258"/>
                <a:gd name="connsiteX92" fmla="*/ 138366 w 913746"/>
                <a:gd name="connsiteY92" fmla="*/ 223922 h 866258"/>
                <a:gd name="connsiteX93" fmla="*/ 124403 w 913746"/>
                <a:gd name="connsiteY93" fmla="*/ 212903 h 866258"/>
                <a:gd name="connsiteX94" fmla="*/ 4816 w 913746"/>
                <a:gd name="connsiteY94" fmla="*/ 65028 h 866258"/>
                <a:gd name="connsiteX95" fmla="*/ 51902 w 913746"/>
                <a:gd name="connsiteY95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57378 h 866258"/>
                <a:gd name="connsiteX71" fmla="*/ 664985 w 913746"/>
                <a:gd name="connsiteY71" fmla="*/ 693392 h 866258"/>
                <a:gd name="connsiteX72" fmla="*/ 870688 w 913746"/>
                <a:gd name="connsiteY72" fmla="*/ 781159 h 866258"/>
                <a:gd name="connsiteX73" fmla="*/ 913746 w 913746"/>
                <a:gd name="connsiteY73" fmla="*/ 822772 h 866258"/>
                <a:gd name="connsiteX74" fmla="*/ 870688 w 913746"/>
                <a:gd name="connsiteY74" fmla="*/ 864343 h 866258"/>
                <a:gd name="connsiteX75" fmla="*/ 779778 w 913746"/>
                <a:gd name="connsiteY75" fmla="*/ 859719 h 866258"/>
                <a:gd name="connsiteX76" fmla="*/ 574604 w 913746"/>
                <a:gd name="connsiteY76" fmla="*/ 696647 h 866258"/>
                <a:gd name="connsiteX77" fmla="*/ 569070 w 913746"/>
                <a:gd name="connsiteY77" fmla="*/ 677094 h 866258"/>
                <a:gd name="connsiteX78" fmla="*/ 573491 w 913746"/>
                <a:gd name="connsiteY78" fmla="*/ 677214 h 866258"/>
                <a:gd name="connsiteX79" fmla="*/ 588039 w 913746"/>
                <a:gd name="connsiteY79" fmla="*/ 674138 h 866258"/>
                <a:gd name="connsiteX80" fmla="*/ 566437 w 913746"/>
                <a:gd name="connsiteY80" fmla="*/ 667793 h 866258"/>
                <a:gd name="connsiteX81" fmla="*/ 569070 w 913746"/>
                <a:gd name="connsiteY81" fmla="*/ 677094 h 866258"/>
                <a:gd name="connsiteX82" fmla="*/ 487958 w 913746"/>
                <a:gd name="connsiteY82" fmla="*/ 674897 h 866258"/>
                <a:gd name="connsiteX83" fmla="*/ 321811 w 913746"/>
                <a:gd name="connsiteY83" fmla="*/ 515743 h 866258"/>
                <a:gd name="connsiteX84" fmla="*/ 319759 w 913746"/>
                <a:gd name="connsiteY84" fmla="*/ 497426 h 866258"/>
                <a:gd name="connsiteX85" fmla="*/ 325313 w 913746"/>
                <a:gd name="connsiteY85" fmla="*/ 499363 h 866258"/>
                <a:gd name="connsiteX86" fmla="*/ 319759 w 913746"/>
                <a:gd name="connsiteY86" fmla="*/ 497426 h 866258"/>
                <a:gd name="connsiteX87" fmla="*/ 246241 w 913746"/>
                <a:gd name="connsiteY87" fmla="*/ 471780 h 866258"/>
                <a:gd name="connsiteX88" fmla="*/ 129197 w 913746"/>
                <a:gd name="connsiteY88" fmla="*/ 272969 h 866258"/>
                <a:gd name="connsiteX89" fmla="*/ 138366 w 913746"/>
                <a:gd name="connsiteY89" fmla="*/ 223922 h 866258"/>
                <a:gd name="connsiteX90" fmla="*/ 143311 w 913746"/>
                <a:gd name="connsiteY90" fmla="*/ 227824 h 866258"/>
                <a:gd name="connsiteX91" fmla="*/ 138366 w 913746"/>
                <a:gd name="connsiteY91" fmla="*/ 223922 h 866258"/>
                <a:gd name="connsiteX92" fmla="*/ 124403 w 913746"/>
                <a:gd name="connsiteY92" fmla="*/ 212903 h 866258"/>
                <a:gd name="connsiteX93" fmla="*/ 4816 w 913746"/>
                <a:gd name="connsiteY93" fmla="*/ 65028 h 866258"/>
                <a:gd name="connsiteX94" fmla="*/ 51902 w 913746"/>
                <a:gd name="connsiteY94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57378 h 866258"/>
                <a:gd name="connsiteX71" fmla="*/ 664985 w 913746"/>
                <a:gd name="connsiteY71" fmla="*/ 693392 h 866258"/>
                <a:gd name="connsiteX72" fmla="*/ 870688 w 913746"/>
                <a:gd name="connsiteY72" fmla="*/ 781159 h 866258"/>
                <a:gd name="connsiteX73" fmla="*/ 913746 w 913746"/>
                <a:gd name="connsiteY73" fmla="*/ 822772 h 866258"/>
                <a:gd name="connsiteX74" fmla="*/ 870688 w 913746"/>
                <a:gd name="connsiteY74" fmla="*/ 864343 h 866258"/>
                <a:gd name="connsiteX75" fmla="*/ 779778 w 913746"/>
                <a:gd name="connsiteY75" fmla="*/ 859719 h 866258"/>
                <a:gd name="connsiteX76" fmla="*/ 574604 w 913746"/>
                <a:gd name="connsiteY76" fmla="*/ 696647 h 866258"/>
                <a:gd name="connsiteX77" fmla="*/ 569070 w 913746"/>
                <a:gd name="connsiteY77" fmla="*/ 677094 h 866258"/>
                <a:gd name="connsiteX78" fmla="*/ 573491 w 913746"/>
                <a:gd name="connsiteY78" fmla="*/ 677214 h 866258"/>
                <a:gd name="connsiteX79" fmla="*/ 566437 w 913746"/>
                <a:gd name="connsiteY79" fmla="*/ 667793 h 866258"/>
                <a:gd name="connsiteX80" fmla="*/ 569070 w 913746"/>
                <a:gd name="connsiteY80" fmla="*/ 677094 h 866258"/>
                <a:gd name="connsiteX81" fmla="*/ 487958 w 913746"/>
                <a:gd name="connsiteY81" fmla="*/ 674897 h 866258"/>
                <a:gd name="connsiteX82" fmla="*/ 321811 w 913746"/>
                <a:gd name="connsiteY82" fmla="*/ 515743 h 866258"/>
                <a:gd name="connsiteX83" fmla="*/ 319759 w 913746"/>
                <a:gd name="connsiteY83" fmla="*/ 497426 h 866258"/>
                <a:gd name="connsiteX84" fmla="*/ 325313 w 913746"/>
                <a:gd name="connsiteY84" fmla="*/ 499363 h 866258"/>
                <a:gd name="connsiteX85" fmla="*/ 319759 w 913746"/>
                <a:gd name="connsiteY85" fmla="*/ 497426 h 866258"/>
                <a:gd name="connsiteX86" fmla="*/ 246241 w 913746"/>
                <a:gd name="connsiteY86" fmla="*/ 471780 h 866258"/>
                <a:gd name="connsiteX87" fmla="*/ 129197 w 913746"/>
                <a:gd name="connsiteY87" fmla="*/ 272969 h 866258"/>
                <a:gd name="connsiteX88" fmla="*/ 138366 w 913746"/>
                <a:gd name="connsiteY88" fmla="*/ 223922 h 866258"/>
                <a:gd name="connsiteX89" fmla="*/ 143311 w 913746"/>
                <a:gd name="connsiteY89" fmla="*/ 227824 h 866258"/>
                <a:gd name="connsiteX90" fmla="*/ 138366 w 913746"/>
                <a:gd name="connsiteY90" fmla="*/ 223922 h 866258"/>
                <a:gd name="connsiteX91" fmla="*/ 124403 w 913746"/>
                <a:gd name="connsiteY91" fmla="*/ 212903 h 866258"/>
                <a:gd name="connsiteX92" fmla="*/ 4816 w 913746"/>
                <a:gd name="connsiteY92" fmla="*/ 65028 h 866258"/>
                <a:gd name="connsiteX93" fmla="*/ 51902 w 913746"/>
                <a:gd name="connsiteY93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57378 h 866258"/>
                <a:gd name="connsiteX71" fmla="*/ 664985 w 913746"/>
                <a:gd name="connsiteY71" fmla="*/ 693392 h 866258"/>
                <a:gd name="connsiteX72" fmla="*/ 870688 w 913746"/>
                <a:gd name="connsiteY72" fmla="*/ 781159 h 866258"/>
                <a:gd name="connsiteX73" fmla="*/ 913746 w 913746"/>
                <a:gd name="connsiteY73" fmla="*/ 822772 h 866258"/>
                <a:gd name="connsiteX74" fmla="*/ 870688 w 913746"/>
                <a:gd name="connsiteY74" fmla="*/ 864343 h 866258"/>
                <a:gd name="connsiteX75" fmla="*/ 779778 w 913746"/>
                <a:gd name="connsiteY75" fmla="*/ 859719 h 866258"/>
                <a:gd name="connsiteX76" fmla="*/ 574604 w 913746"/>
                <a:gd name="connsiteY76" fmla="*/ 696647 h 866258"/>
                <a:gd name="connsiteX77" fmla="*/ 569070 w 913746"/>
                <a:gd name="connsiteY77" fmla="*/ 677094 h 866258"/>
                <a:gd name="connsiteX78" fmla="*/ 573491 w 913746"/>
                <a:gd name="connsiteY78" fmla="*/ 677214 h 866258"/>
                <a:gd name="connsiteX79" fmla="*/ 569070 w 913746"/>
                <a:gd name="connsiteY79" fmla="*/ 677094 h 866258"/>
                <a:gd name="connsiteX80" fmla="*/ 487958 w 913746"/>
                <a:gd name="connsiteY80" fmla="*/ 674897 h 866258"/>
                <a:gd name="connsiteX81" fmla="*/ 321811 w 913746"/>
                <a:gd name="connsiteY81" fmla="*/ 515743 h 866258"/>
                <a:gd name="connsiteX82" fmla="*/ 319759 w 913746"/>
                <a:gd name="connsiteY82" fmla="*/ 497426 h 866258"/>
                <a:gd name="connsiteX83" fmla="*/ 325313 w 913746"/>
                <a:gd name="connsiteY83" fmla="*/ 499363 h 866258"/>
                <a:gd name="connsiteX84" fmla="*/ 319759 w 913746"/>
                <a:gd name="connsiteY84" fmla="*/ 497426 h 866258"/>
                <a:gd name="connsiteX85" fmla="*/ 246241 w 913746"/>
                <a:gd name="connsiteY85" fmla="*/ 471780 h 866258"/>
                <a:gd name="connsiteX86" fmla="*/ 129197 w 913746"/>
                <a:gd name="connsiteY86" fmla="*/ 272969 h 866258"/>
                <a:gd name="connsiteX87" fmla="*/ 138366 w 913746"/>
                <a:gd name="connsiteY87" fmla="*/ 223922 h 866258"/>
                <a:gd name="connsiteX88" fmla="*/ 143311 w 913746"/>
                <a:gd name="connsiteY88" fmla="*/ 227824 h 866258"/>
                <a:gd name="connsiteX89" fmla="*/ 138366 w 913746"/>
                <a:gd name="connsiteY89" fmla="*/ 223922 h 866258"/>
                <a:gd name="connsiteX90" fmla="*/ 124403 w 913746"/>
                <a:gd name="connsiteY90" fmla="*/ 212903 h 866258"/>
                <a:gd name="connsiteX91" fmla="*/ 4816 w 913746"/>
                <a:gd name="connsiteY91" fmla="*/ 65028 h 866258"/>
                <a:gd name="connsiteX92" fmla="*/ 51902 w 913746"/>
                <a:gd name="connsiteY92" fmla="*/ 66 h 866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913746" h="866258">
                  <a:moveTo>
                    <a:pt x="655397" y="513193"/>
                  </a:moveTo>
                  <a:cubicBezTo>
                    <a:pt x="645852" y="513193"/>
                    <a:pt x="641059" y="527064"/>
                    <a:pt x="636265" y="536311"/>
                  </a:cubicBezTo>
                  <a:lnTo>
                    <a:pt x="633689" y="563865"/>
                  </a:lnTo>
                  <a:lnTo>
                    <a:pt x="622690" y="570547"/>
                  </a:lnTo>
                  <a:lnTo>
                    <a:pt x="633689" y="563865"/>
                  </a:lnTo>
                  <a:lnTo>
                    <a:pt x="641059" y="559388"/>
                  </a:lnTo>
                  <a:cubicBezTo>
                    <a:pt x="655397" y="550182"/>
                    <a:pt x="669778" y="536311"/>
                    <a:pt x="664985" y="522440"/>
                  </a:cubicBezTo>
                  <a:cubicBezTo>
                    <a:pt x="664985" y="517817"/>
                    <a:pt x="660191" y="517817"/>
                    <a:pt x="660191" y="513193"/>
                  </a:cubicBezTo>
                  <a:lnTo>
                    <a:pt x="655397" y="513193"/>
                  </a:lnTo>
                  <a:close/>
                  <a:moveTo>
                    <a:pt x="483207" y="365360"/>
                  </a:moveTo>
                  <a:lnTo>
                    <a:pt x="481043" y="369983"/>
                  </a:lnTo>
                  <a:lnTo>
                    <a:pt x="473620" y="369983"/>
                  </a:lnTo>
                  <a:cubicBezTo>
                    <a:pt x="449694" y="374607"/>
                    <a:pt x="430561" y="393102"/>
                    <a:pt x="416223" y="416179"/>
                  </a:cubicBezTo>
                  <a:lnTo>
                    <a:pt x="415716" y="417870"/>
                  </a:lnTo>
                  <a:lnTo>
                    <a:pt x="415624" y="417912"/>
                  </a:lnTo>
                  <a:lnTo>
                    <a:pt x="397977" y="418991"/>
                  </a:lnTo>
                  <a:lnTo>
                    <a:pt x="415716" y="417870"/>
                  </a:lnTo>
                  <a:lnTo>
                    <a:pt x="459281" y="397684"/>
                  </a:lnTo>
                  <a:cubicBezTo>
                    <a:pt x="466451" y="393081"/>
                    <a:pt x="471234" y="388468"/>
                    <a:pt x="474823" y="383271"/>
                  </a:cubicBezTo>
                  <a:lnTo>
                    <a:pt x="481043" y="369983"/>
                  </a:lnTo>
                  <a:lnTo>
                    <a:pt x="483207" y="369983"/>
                  </a:lnTo>
                  <a:cubicBezTo>
                    <a:pt x="487958" y="369983"/>
                    <a:pt x="478413" y="369983"/>
                    <a:pt x="483207" y="365360"/>
                  </a:cubicBezTo>
                  <a:close/>
                  <a:moveTo>
                    <a:pt x="299006" y="138388"/>
                  </a:moveTo>
                  <a:cubicBezTo>
                    <a:pt x="291832" y="140122"/>
                    <a:pt x="284652" y="143589"/>
                    <a:pt x="277461" y="148213"/>
                  </a:cubicBezTo>
                  <a:cubicBezTo>
                    <a:pt x="263112" y="156294"/>
                    <a:pt x="251454" y="167265"/>
                    <a:pt x="242262" y="180042"/>
                  </a:cubicBezTo>
                  <a:lnTo>
                    <a:pt x="238258" y="188417"/>
                  </a:lnTo>
                  <a:lnTo>
                    <a:pt x="228949" y="183955"/>
                  </a:lnTo>
                  <a:lnTo>
                    <a:pt x="238258" y="188417"/>
                  </a:lnTo>
                  <a:lnTo>
                    <a:pt x="252882" y="195426"/>
                  </a:lnTo>
                  <a:cubicBezTo>
                    <a:pt x="263721" y="198745"/>
                    <a:pt x="275085" y="200188"/>
                    <a:pt x="287048" y="199032"/>
                  </a:cubicBezTo>
                  <a:cubicBezTo>
                    <a:pt x="310974" y="199032"/>
                    <a:pt x="339694" y="171331"/>
                    <a:pt x="334900" y="152837"/>
                  </a:cubicBezTo>
                  <a:cubicBezTo>
                    <a:pt x="334900" y="143589"/>
                    <a:pt x="325313" y="138966"/>
                    <a:pt x="320519" y="138966"/>
                  </a:cubicBezTo>
                  <a:cubicBezTo>
                    <a:pt x="313350" y="136654"/>
                    <a:pt x="306181" y="136654"/>
                    <a:pt x="299006" y="138388"/>
                  </a:cubicBezTo>
                  <a:close/>
                  <a:moveTo>
                    <a:pt x="51902" y="66"/>
                  </a:moveTo>
                  <a:cubicBezTo>
                    <a:pt x="61616" y="643"/>
                    <a:pt x="70581" y="4972"/>
                    <a:pt x="76551" y="14209"/>
                  </a:cubicBezTo>
                  <a:cubicBezTo>
                    <a:pt x="100477" y="55822"/>
                    <a:pt x="129197" y="97394"/>
                    <a:pt x="167461" y="134342"/>
                  </a:cubicBezTo>
                  <a:lnTo>
                    <a:pt x="175076" y="140811"/>
                  </a:lnTo>
                  <a:lnTo>
                    <a:pt x="177494" y="142865"/>
                  </a:lnTo>
                  <a:lnTo>
                    <a:pt x="175076" y="140811"/>
                  </a:lnTo>
                  <a:lnTo>
                    <a:pt x="184807" y="123964"/>
                  </a:lnTo>
                  <a:cubicBezTo>
                    <a:pt x="211266" y="92774"/>
                    <a:pt x="246134" y="70028"/>
                    <a:pt x="287139" y="64496"/>
                  </a:cubicBezTo>
                  <a:cubicBezTo>
                    <a:pt x="300808" y="62653"/>
                    <a:pt x="315158" y="62722"/>
                    <a:pt x="330107" y="65028"/>
                  </a:cubicBezTo>
                  <a:cubicBezTo>
                    <a:pt x="392297" y="74276"/>
                    <a:pt x="430561" y="129718"/>
                    <a:pt x="416223" y="185161"/>
                  </a:cubicBezTo>
                  <a:cubicBezTo>
                    <a:pt x="401885" y="240603"/>
                    <a:pt x="354033" y="282216"/>
                    <a:pt x="296636" y="286799"/>
                  </a:cubicBezTo>
                  <a:cubicBezTo>
                    <a:pt x="279890" y="287955"/>
                    <a:pt x="263743" y="286512"/>
                    <a:pt x="248195" y="283049"/>
                  </a:cubicBezTo>
                  <a:lnTo>
                    <a:pt x="215099" y="271334"/>
                  </a:lnTo>
                  <a:cubicBezTo>
                    <a:pt x="215037" y="270792"/>
                    <a:pt x="214974" y="270250"/>
                    <a:pt x="214912" y="269708"/>
                  </a:cubicBezTo>
                  <a:cubicBezTo>
                    <a:pt x="214974" y="270250"/>
                    <a:pt x="215037" y="270792"/>
                    <a:pt x="215099" y="271334"/>
                  </a:cubicBezTo>
                  <a:lnTo>
                    <a:pt x="220064" y="314541"/>
                  </a:lnTo>
                  <a:cubicBezTo>
                    <a:pt x="234413" y="363058"/>
                    <a:pt x="272983" y="398571"/>
                    <a:pt x="319630" y="413296"/>
                  </a:cubicBezTo>
                  <a:lnTo>
                    <a:pt x="326711" y="414386"/>
                  </a:lnTo>
                  <a:lnTo>
                    <a:pt x="331983" y="396992"/>
                  </a:lnTo>
                  <a:cubicBezTo>
                    <a:pt x="347441" y="360176"/>
                    <a:pt x="374342" y="327256"/>
                    <a:pt x="406635" y="309917"/>
                  </a:cubicBezTo>
                  <a:cubicBezTo>
                    <a:pt x="428165" y="298358"/>
                    <a:pt x="455675" y="291433"/>
                    <a:pt x="481987" y="293172"/>
                  </a:cubicBezTo>
                  <a:cubicBezTo>
                    <a:pt x="508299" y="294911"/>
                    <a:pt x="533413" y="305314"/>
                    <a:pt x="550148" y="328412"/>
                  </a:cubicBezTo>
                  <a:cubicBezTo>
                    <a:pt x="593207" y="383854"/>
                    <a:pt x="540604" y="448544"/>
                    <a:pt x="487958" y="476245"/>
                  </a:cubicBezTo>
                  <a:cubicBezTo>
                    <a:pt x="461657" y="487804"/>
                    <a:pt x="435344" y="495895"/>
                    <a:pt x="408433" y="499941"/>
                  </a:cubicBezTo>
                  <a:lnTo>
                    <a:pt x="406886" y="499930"/>
                  </a:lnTo>
                  <a:lnTo>
                    <a:pt x="406635" y="499363"/>
                  </a:lnTo>
                  <a:cubicBezTo>
                    <a:pt x="409773" y="506449"/>
                    <a:pt x="409901" y="526963"/>
                    <a:pt x="425713" y="542446"/>
                  </a:cubicBezTo>
                  <a:cubicBezTo>
                    <a:pt x="443510" y="567419"/>
                    <a:pt x="470569" y="584605"/>
                    <a:pt x="501506" y="592261"/>
                  </a:cubicBezTo>
                  <a:lnTo>
                    <a:pt x="549946" y="596360"/>
                  </a:lnTo>
                  <a:lnTo>
                    <a:pt x="550148" y="596377"/>
                  </a:lnTo>
                  <a:lnTo>
                    <a:pt x="549946" y="596360"/>
                  </a:lnTo>
                  <a:cubicBezTo>
                    <a:pt x="549819" y="587634"/>
                    <a:pt x="549693" y="578909"/>
                    <a:pt x="549566" y="570183"/>
                  </a:cubicBezTo>
                  <a:cubicBezTo>
                    <a:pt x="552265" y="528816"/>
                    <a:pt x="565707" y="485492"/>
                    <a:pt x="598000" y="457750"/>
                  </a:cubicBezTo>
                  <a:cubicBezTo>
                    <a:pt x="611162" y="447357"/>
                    <a:pt x="625516" y="441007"/>
                    <a:pt x="639944" y="438340"/>
                  </a:cubicBezTo>
                  <a:cubicBezTo>
                    <a:pt x="683226" y="430336"/>
                    <a:pt x="727164" y="455469"/>
                    <a:pt x="741513" y="503987"/>
                  </a:cubicBezTo>
                  <a:cubicBezTo>
                    <a:pt x="760646" y="568635"/>
                    <a:pt x="708043" y="624078"/>
                    <a:pt x="655397" y="651820"/>
                  </a:cubicBezTo>
                  <a:lnTo>
                    <a:pt x="647214" y="655191"/>
                  </a:lnTo>
                  <a:lnTo>
                    <a:pt x="641905" y="657378"/>
                  </a:lnTo>
                  <a:lnTo>
                    <a:pt x="664985" y="693392"/>
                  </a:lnTo>
                  <a:cubicBezTo>
                    <a:pt x="708043" y="758082"/>
                    <a:pt x="789365" y="790406"/>
                    <a:pt x="870688" y="781159"/>
                  </a:cubicBezTo>
                  <a:cubicBezTo>
                    <a:pt x="894614" y="781159"/>
                    <a:pt x="913746" y="804277"/>
                    <a:pt x="913746" y="822772"/>
                  </a:cubicBezTo>
                  <a:cubicBezTo>
                    <a:pt x="913746" y="845849"/>
                    <a:pt x="894614" y="859719"/>
                    <a:pt x="870688" y="864343"/>
                  </a:cubicBezTo>
                  <a:cubicBezTo>
                    <a:pt x="841968" y="868967"/>
                    <a:pt x="808498" y="864343"/>
                    <a:pt x="779778" y="859719"/>
                  </a:cubicBezTo>
                  <a:cubicBezTo>
                    <a:pt x="686492" y="842412"/>
                    <a:pt x="612058" y="778289"/>
                    <a:pt x="574604" y="696647"/>
                  </a:cubicBezTo>
                  <a:lnTo>
                    <a:pt x="569070" y="677094"/>
                  </a:lnTo>
                  <a:lnTo>
                    <a:pt x="573491" y="677214"/>
                  </a:lnTo>
                  <a:lnTo>
                    <a:pt x="569070" y="677094"/>
                  </a:lnTo>
                  <a:lnTo>
                    <a:pt x="487958" y="674897"/>
                  </a:lnTo>
                  <a:cubicBezTo>
                    <a:pt x="398268" y="657589"/>
                    <a:pt x="338167" y="593490"/>
                    <a:pt x="321811" y="515743"/>
                  </a:cubicBezTo>
                  <a:lnTo>
                    <a:pt x="319759" y="497426"/>
                  </a:lnTo>
                  <a:lnTo>
                    <a:pt x="325313" y="499363"/>
                  </a:lnTo>
                  <a:lnTo>
                    <a:pt x="319759" y="497426"/>
                  </a:lnTo>
                  <a:lnTo>
                    <a:pt x="246241" y="471780"/>
                  </a:lnTo>
                  <a:cubicBezTo>
                    <a:pt x="174941" y="431495"/>
                    <a:pt x="129197" y="356133"/>
                    <a:pt x="129197" y="272969"/>
                  </a:cubicBezTo>
                  <a:lnTo>
                    <a:pt x="138366" y="223922"/>
                  </a:lnTo>
                  <a:lnTo>
                    <a:pt x="143311" y="227824"/>
                  </a:lnTo>
                  <a:lnTo>
                    <a:pt x="138366" y="223922"/>
                  </a:lnTo>
                  <a:lnTo>
                    <a:pt x="124403" y="212903"/>
                  </a:lnTo>
                  <a:cubicBezTo>
                    <a:pt x="76551" y="171331"/>
                    <a:pt x="33493" y="120471"/>
                    <a:pt x="4816" y="65028"/>
                  </a:cubicBezTo>
                  <a:cubicBezTo>
                    <a:pt x="-13129" y="30382"/>
                    <a:pt x="22761" y="-1664"/>
                    <a:pt x="51902" y="66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0679480F-2653-4FA3-8BD0-E61C435DFE58}"/>
                </a:ext>
              </a:extLst>
            </p:cNvPr>
            <p:cNvSpPr/>
            <p:nvPr/>
          </p:nvSpPr>
          <p:spPr>
            <a:xfrm>
              <a:off x="5210384" y="2113062"/>
              <a:ext cx="4472879" cy="4319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03" extrusionOk="0">
                  <a:moveTo>
                    <a:pt x="17019" y="21303"/>
                  </a:moveTo>
                  <a:lnTo>
                    <a:pt x="16860" y="21121"/>
                  </a:lnTo>
                  <a:cubicBezTo>
                    <a:pt x="16837" y="21098"/>
                    <a:pt x="14878" y="18933"/>
                    <a:pt x="13830" y="18090"/>
                  </a:cubicBezTo>
                  <a:cubicBezTo>
                    <a:pt x="12873" y="17338"/>
                    <a:pt x="11665" y="16814"/>
                    <a:pt x="10070" y="16541"/>
                  </a:cubicBezTo>
                  <a:cubicBezTo>
                    <a:pt x="9546" y="16450"/>
                    <a:pt x="8999" y="16404"/>
                    <a:pt x="8475" y="16359"/>
                  </a:cubicBezTo>
                  <a:cubicBezTo>
                    <a:pt x="7199" y="16245"/>
                    <a:pt x="5878" y="16108"/>
                    <a:pt x="4556" y="15379"/>
                  </a:cubicBezTo>
                  <a:cubicBezTo>
                    <a:pt x="2665" y="14331"/>
                    <a:pt x="1070" y="12417"/>
                    <a:pt x="387" y="10389"/>
                  </a:cubicBezTo>
                  <a:cubicBezTo>
                    <a:pt x="-297" y="8361"/>
                    <a:pt x="-69" y="6219"/>
                    <a:pt x="1025" y="4351"/>
                  </a:cubicBezTo>
                  <a:cubicBezTo>
                    <a:pt x="1161" y="4123"/>
                    <a:pt x="1298" y="3918"/>
                    <a:pt x="1457" y="3713"/>
                  </a:cubicBezTo>
                  <a:cubicBezTo>
                    <a:pt x="1708" y="3371"/>
                    <a:pt x="1982" y="3052"/>
                    <a:pt x="2300" y="2711"/>
                  </a:cubicBezTo>
                  <a:lnTo>
                    <a:pt x="2300" y="2711"/>
                  </a:lnTo>
                  <a:lnTo>
                    <a:pt x="2483" y="2528"/>
                  </a:lnTo>
                  <a:cubicBezTo>
                    <a:pt x="2483" y="2528"/>
                    <a:pt x="2483" y="2528"/>
                    <a:pt x="2506" y="2506"/>
                  </a:cubicBezTo>
                  <a:lnTo>
                    <a:pt x="2528" y="2483"/>
                  </a:lnTo>
                  <a:cubicBezTo>
                    <a:pt x="2528" y="2483"/>
                    <a:pt x="2528" y="2483"/>
                    <a:pt x="2551" y="2460"/>
                  </a:cubicBezTo>
                  <a:lnTo>
                    <a:pt x="2711" y="2300"/>
                  </a:lnTo>
                  <a:lnTo>
                    <a:pt x="2711" y="2300"/>
                  </a:lnTo>
                  <a:cubicBezTo>
                    <a:pt x="3030" y="1981"/>
                    <a:pt x="3371" y="1708"/>
                    <a:pt x="3713" y="1457"/>
                  </a:cubicBezTo>
                  <a:cubicBezTo>
                    <a:pt x="3918" y="1298"/>
                    <a:pt x="4146" y="1161"/>
                    <a:pt x="4351" y="1025"/>
                  </a:cubicBezTo>
                  <a:cubicBezTo>
                    <a:pt x="6219" y="-69"/>
                    <a:pt x="8361" y="-297"/>
                    <a:pt x="10389" y="387"/>
                  </a:cubicBezTo>
                  <a:lnTo>
                    <a:pt x="10389" y="387"/>
                  </a:lnTo>
                  <a:cubicBezTo>
                    <a:pt x="12394" y="1070"/>
                    <a:pt x="14308" y="2665"/>
                    <a:pt x="15379" y="4556"/>
                  </a:cubicBezTo>
                  <a:cubicBezTo>
                    <a:pt x="16108" y="5855"/>
                    <a:pt x="16222" y="7199"/>
                    <a:pt x="16359" y="8475"/>
                  </a:cubicBezTo>
                  <a:cubicBezTo>
                    <a:pt x="16404" y="8999"/>
                    <a:pt x="16450" y="9546"/>
                    <a:pt x="16541" y="10070"/>
                  </a:cubicBezTo>
                  <a:cubicBezTo>
                    <a:pt x="16814" y="11642"/>
                    <a:pt x="17316" y="12873"/>
                    <a:pt x="18090" y="13830"/>
                  </a:cubicBezTo>
                  <a:cubicBezTo>
                    <a:pt x="18933" y="14878"/>
                    <a:pt x="21098" y="16837"/>
                    <a:pt x="21121" y="16860"/>
                  </a:cubicBezTo>
                  <a:lnTo>
                    <a:pt x="21303" y="17019"/>
                  </a:lnTo>
                  <a:lnTo>
                    <a:pt x="17019" y="21303"/>
                  </a:lnTo>
                  <a:close/>
                  <a:moveTo>
                    <a:pt x="2824" y="2870"/>
                  </a:moveTo>
                  <a:lnTo>
                    <a:pt x="2824" y="2870"/>
                  </a:lnTo>
                  <a:cubicBezTo>
                    <a:pt x="2460" y="3257"/>
                    <a:pt x="2118" y="3622"/>
                    <a:pt x="1845" y="4009"/>
                  </a:cubicBezTo>
                  <a:cubicBezTo>
                    <a:pt x="1708" y="4214"/>
                    <a:pt x="1571" y="4419"/>
                    <a:pt x="1435" y="4625"/>
                  </a:cubicBezTo>
                  <a:cubicBezTo>
                    <a:pt x="409" y="6379"/>
                    <a:pt x="204" y="8361"/>
                    <a:pt x="842" y="10275"/>
                  </a:cubicBezTo>
                  <a:cubicBezTo>
                    <a:pt x="1480" y="12189"/>
                    <a:pt x="2984" y="13989"/>
                    <a:pt x="4784" y="14992"/>
                  </a:cubicBezTo>
                  <a:cubicBezTo>
                    <a:pt x="6014" y="15675"/>
                    <a:pt x="7222" y="15789"/>
                    <a:pt x="8521" y="15903"/>
                  </a:cubicBezTo>
                  <a:cubicBezTo>
                    <a:pt x="9045" y="15949"/>
                    <a:pt x="9614" y="15994"/>
                    <a:pt x="10138" y="16108"/>
                  </a:cubicBezTo>
                  <a:cubicBezTo>
                    <a:pt x="11802" y="16404"/>
                    <a:pt x="13100" y="16928"/>
                    <a:pt x="14103" y="17749"/>
                  </a:cubicBezTo>
                  <a:cubicBezTo>
                    <a:pt x="15014" y="18478"/>
                    <a:pt x="16518" y="20095"/>
                    <a:pt x="17019" y="20665"/>
                  </a:cubicBezTo>
                  <a:lnTo>
                    <a:pt x="20574" y="17111"/>
                  </a:lnTo>
                  <a:cubicBezTo>
                    <a:pt x="20027" y="16609"/>
                    <a:pt x="18386" y="15083"/>
                    <a:pt x="17657" y="14194"/>
                  </a:cubicBezTo>
                  <a:cubicBezTo>
                    <a:pt x="16837" y="13192"/>
                    <a:pt x="16313" y="11893"/>
                    <a:pt x="16017" y="10230"/>
                  </a:cubicBezTo>
                  <a:cubicBezTo>
                    <a:pt x="15926" y="9683"/>
                    <a:pt x="15880" y="9136"/>
                    <a:pt x="15812" y="8612"/>
                  </a:cubicBezTo>
                  <a:cubicBezTo>
                    <a:pt x="15698" y="7313"/>
                    <a:pt x="15584" y="6106"/>
                    <a:pt x="14900" y="4875"/>
                  </a:cubicBezTo>
                  <a:cubicBezTo>
                    <a:pt x="13898" y="3075"/>
                    <a:pt x="12098" y="1571"/>
                    <a:pt x="10184" y="933"/>
                  </a:cubicBezTo>
                  <a:cubicBezTo>
                    <a:pt x="8293" y="295"/>
                    <a:pt x="6288" y="523"/>
                    <a:pt x="4533" y="1526"/>
                  </a:cubicBezTo>
                  <a:cubicBezTo>
                    <a:pt x="4328" y="1640"/>
                    <a:pt x="4123" y="1776"/>
                    <a:pt x="3918" y="1936"/>
                  </a:cubicBezTo>
                  <a:cubicBezTo>
                    <a:pt x="3531" y="2209"/>
                    <a:pt x="3166" y="2528"/>
                    <a:pt x="2802" y="2893"/>
                  </a:cubicBezTo>
                  <a:lnTo>
                    <a:pt x="2824" y="287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C7A8BF58-3174-41D6-BD2F-661A927F1279}"/>
                </a:ext>
              </a:extLst>
            </p:cNvPr>
            <p:cNvSpPr/>
            <p:nvPr/>
          </p:nvSpPr>
          <p:spPr>
            <a:xfrm>
              <a:off x="8224244" y="5023717"/>
              <a:ext cx="1101492" cy="1060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094" extrusionOk="0">
                  <a:moveTo>
                    <a:pt x="20250" y="4527"/>
                  </a:moveTo>
                  <a:lnTo>
                    <a:pt x="4507" y="20336"/>
                  </a:lnTo>
                  <a:cubicBezTo>
                    <a:pt x="3501" y="21347"/>
                    <a:pt x="1762" y="21347"/>
                    <a:pt x="755" y="20336"/>
                  </a:cubicBezTo>
                  <a:lnTo>
                    <a:pt x="755" y="20336"/>
                  </a:lnTo>
                  <a:cubicBezTo>
                    <a:pt x="-252" y="19325"/>
                    <a:pt x="-252" y="17579"/>
                    <a:pt x="755" y="16567"/>
                  </a:cubicBezTo>
                  <a:lnTo>
                    <a:pt x="16497" y="758"/>
                  </a:lnTo>
                  <a:cubicBezTo>
                    <a:pt x="17504" y="-253"/>
                    <a:pt x="19243" y="-253"/>
                    <a:pt x="20250" y="758"/>
                  </a:cubicBezTo>
                  <a:lnTo>
                    <a:pt x="20250" y="758"/>
                  </a:lnTo>
                  <a:cubicBezTo>
                    <a:pt x="21348" y="1769"/>
                    <a:pt x="21348" y="3515"/>
                    <a:pt x="20250" y="4527"/>
                  </a:cubicBezTo>
                  <a:close/>
                </a:path>
              </a:pathLst>
            </a:custGeom>
            <a:solidFill>
              <a:srgbClr val="CBCB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BEECD14F-4755-4B73-9377-DD94D203BA3B}"/>
                </a:ext>
              </a:extLst>
            </p:cNvPr>
            <p:cNvSpPr/>
            <p:nvPr/>
          </p:nvSpPr>
          <p:spPr>
            <a:xfrm>
              <a:off x="8415597" y="5208521"/>
              <a:ext cx="1102114" cy="1060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094" extrusionOk="0">
                  <a:moveTo>
                    <a:pt x="20341" y="4435"/>
                  </a:moveTo>
                  <a:lnTo>
                    <a:pt x="4507" y="20336"/>
                  </a:lnTo>
                  <a:cubicBezTo>
                    <a:pt x="3501" y="21347"/>
                    <a:pt x="1762" y="21347"/>
                    <a:pt x="755" y="20336"/>
                  </a:cubicBezTo>
                  <a:lnTo>
                    <a:pt x="755" y="20336"/>
                  </a:lnTo>
                  <a:cubicBezTo>
                    <a:pt x="-252" y="19325"/>
                    <a:pt x="-252" y="17579"/>
                    <a:pt x="755" y="16567"/>
                  </a:cubicBezTo>
                  <a:lnTo>
                    <a:pt x="16497" y="758"/>
                  </a:lnTo>
                  <a:cubicBezTo>
                    <a:pt x="17504" y="-253"/>
                    <a:pt x="19243" y="-253"/>
                    <a:pt x="20250" y="758"/>
                  </a:cubicBezTo>
                  <a:lnTo>
                    <a:pt x="20250" y="758"/>
                  </a:lnTo>
                  <a:cubicBezTo>
                    <a:pt x="21348" y="1677"/>
                    <a:pt x="21348" y="3424"/>
                    <a:pt x="20341" y="4435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AC12AC34-D230-4E01-B114-E84F46D5BE13}"/>
                </a:ext>
              </a:extLst>
            </p:cNvPr>
            <p:cNvSpPr/>
            <p:nvPr/>
          </p:nvSpPr>
          <p:spPr>
            <a:xfrm>
              <a:off x="8606953" y="5393325"/>
              <a:ext cx="1101492" cy="1060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094" extrusionOk="0">
                  <a:moveTo>
                    <a:pt x="20250" y="4527"/>
                  </a:moveTo>
                  <a:lnTo>
                    <a:pt x="4507" y="20336"/>
                  </a:lnTo>
                  <a:cubicBezTo>
                    <a:pt x="3501" y="21347"/>
                    <a:pt x="1762" y="21347"/>
                    <a:pt x="755" y="20336"/>
                  </a:cubicBezTo>
                  <a:lnTo>
                    <a:pt x="755" y="20336"/>
                  </a:lnTo>
                  <a:cubicBezTo>
                    <a:pt x="-252" y="19325"/>
                    <a:pt x="-252" y="17579"/>
                    <a:pt x="755" y="16567"/>
                  </a:cubicBezTo>
                  <a:lnTo>
                    <a:pt x="16497" y="758"/>
                  </a:lnTo>
                  <a:cubicBezTo>
                    <a:pt x="17504" y="-253"/>
                    <a:pt x="19243" y="-253"/>
                    <a:pt x="20250" y="758"/>
                  </a:cubicBezTo>
                  <a:lnTo>
                    <a:pt x="20250" y="758"/>
                  </a:lnTo>
                  <a:cubicBezTo>
                    <a:pt x="21348" y="1769"/>
                    <a:pt x="21348" y="3424"/>
                    <a:pt x="20250" y="4527"/>
                  </a:cubicBezTo>
                  <a:close/>
                </a:path>
              </a:pathLst>
            </a:custGeom>
            <a:solidFill>
              <a:srgbClr val="CBCB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C2E1C0B0-6BD3-4854-93AC-12F99B817353}"/>
                </a:ext>
              </a:extLst>
            </p:cNvPr>
            <p:cNvSpPr/>
            <p:nvPr/>
          </p:nvSpPr>
          <p:spPr>
            <a:xfrm>
              <a:off x="8893987" y="5670530"/>
              <a:ext cx="729549" cy="704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0848" extrusionOk="0">
                  <a:moveTo>
                    <a:pt x="19720" y="6733"/>
                  </a:moveTo>
                  <a:lnTo>
                    <a:pt x="6733" y="19720"/>
                  </a:lnTo>
                  <a:cubicBezTo>
                    <a:pt x="5229" y="21224"/>
                    <a:pt x="2632" y="21224"/>
                    <a:pt x="1128" y="19720"/>
                  </a:cubicBezTo>
                  <a:lnTo>
                    <a:pt x="1128" y="19720"/>
                  </a:lnTo>
                  <a:cubicBezTo>
                    <a:pt x="-376" y="18216"/>
                    <a:pt x="-376" y="15619"/>
                    <a:pt x="1128" y="14115"/>
                  </a:cubicBezTo>
                  <a:lnTo>
                    <a:pt x="14115" y="1128"/>
                  </a:lnTo>
                  <a:cubicBezTo>
                    <a:pt x="15619" y="-376"/>
                    <a:pt x="18216" y="-376"/>
                    <a:pt x="19720" y="1128"/>
                  </a:cubicBezTo>
                  <a:lnTo>
                    <a:pt x="19720" y="1128"/>
                  </a:lnTo>
                  <a:cubicBezTo>
                    <a:pt x="21224" y="2632"/>
                    <a:pt x="21224" y="5229"/>
                    <a:pt x="19720" y="6733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EAB803B8-38BE-4645-97E6-3B468B1DE70D}"/>
                </a:ext>
              </a:extLst>
            </p:cNvPr>
            <p:cNvSpPr/>
            <p:nvPr/>
          </p:nvSpPr>
          <p:spPr>
            <a:xfrm>
              <a:off x="6932590" y="4515508"/>
              <a:ext cx="1815439" cy="1223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98" extrusionOk="0">
                  <a:moveTo>
                    <a:pt x="20964" y="21498"/>
                  </a:moveTo>
                  <a:cubicBezTo>
                    <a:pt x="20850" y="21498"/>
                    <a:pt x="20794" y="21498"/>
                    <a:pt x="20681" y="21417"/>
                  </a:cubicBezTo>
                  <a:lnTo>
                    <a:pt x="212" y="1278"/>
                  </a:lnTo>
                  <a:cubicBezTo>
                    <a:pt x="-14" y="1035"/>
                    <a:pt x="-71" y="629"/>
                    <a:pt x="99" y="304"/>
                  </a:cubicBezTo>
                  <a:cubicBezTo>
                    <a:pt x="268" y="-21"/>
                    <a:pt x="551" y="-102"/>
                    <a:pt x="777" y="142"/>
                  </a:cubicBezTo>
                  <a:lnTo>
                    <a:pt x="21246" y="20280"/>
                  </a:lnTo>
                  <a:cubicBezTo>
                    <a:pt x="21472" y="20524"/>
                    <a:pt x="21529" y="20930"/>
                    <a:pt x="21359" y="21254"/>
                  </a:cubicBezTo>
                  <a:cubicBezTo>
                    <a:pt x="21246" y="21417"/>
                    <a:pt x="21077" y="21498"/>
                    <a:pt x="20964" y="21498"/>
                  </a:cubicBezTo>
                  <a:close/>
                </a:path>
              </a:pathLst>
            </a:custGeom>
            <a:solidFill>
              <a:srgbClr val="CBCB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56A78EB6-E131-436F-9F37-0A18BB166483}"/>
                </a:ext>
              </a:extLst>
            </p:cNvPr>
            <p:cNvSpPr/>
            <p:nvPr/>
          </p:nvSpPr>
          <p:spPr>
            <a:xfrm>
              <a:off x="7745854" y="3730096"/>
              <a:ext cx="1270074" cy="1754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29" extrusionOk="0">
                  <a:moveTo>
                    <a:pt x="20693" y="21529"/>
                  </a:moveTo>
                  <a:cubicBezTo>
                    <a:pt x="20451" y="21529"/>
                    <a:pt x="20290" y="21472"/>
                    <a:pt x="20129" y="21302"/>
                  </a:cubicBezTo>
                  <a:lnTo>
                    <a:pt x="141" y="779"/>
                  </a:lnTo>
                  <a:cubicBezTo>
                    <a:pt x="-101" y="553"/>
                    <a:pt x="-20" y="269"/>
                    <a:pt x="302" y="99"/>
                  </a:cubicBezTo>
                  <a:cubicBezTo>
                    <a:pt x="624" y="-71"/>
                    <a:pt x="1027" y="-14"/>
                    <a:pt x="1269" y="212"/>
                  </a:cubicBezTo>
                  <a:lnTo>
                    <a:pt x="21257" y="20735"/>
                  </a:lnTo>
                  <a:cubicBezTo>
                    <a:pt x="21499" y="20962"/>
                    <a:pt x="21418" y="21246"/>
                    <a:pt x="21096" y="21416"/>
                  </a:cubicBezTo>
                  <a:cubicBezTo>
                    <a:pt x="20935" y="21472"/>
                    <a:pt x="20854" y="21529"/>
                    <a:pt x="20693" y="21529"/>
                  </a:cubicBezTo>
                  <a:close/>
                </a:path>
              </a:pathLst>
            </a:custGeom>
            <a:solidFill>
              <a:srgbClr val="CBCB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114473F1-0328-4A49-93DA-2EE5270355B8}"/>
                </a:ext>
              </a:extLst>
            </p:cNvPr>
            <p:cNvSpPr/>
            <p:nvPr/>
          </p:nvSpPr>
          <p:spPr>
            <a:xfrm flipH="1">
              <a:off x="6932537" y="3730093"/>
              <a:ext cx="914400" cy="866258"/>
            </a:xfrm>
            <a:custGeom>
              <a:avLst/>
              <a:gdLst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20046 w 913746"/>
                <a:gd name="connsiteY32" fmla="*/ 210894 h 866258"/>
                <a:gd name="connsiteX33" fmla="*/ 220046 w 913746"/>
                <a:gd name="connsiteY33" fmla="*/ 234986 h 866258"/>
                <a:gd name="connsiteX34" fmla="*/ 221862 w 913746"/>
                <a:gd name="connsiteY34" fmla="*/ 222707 h 866258"/>
                <a:gd name="connsiteX35" fmla="*/ 238258 w 913746"/>
                <a:gd name="connsiteY35" fmla="*/ 188417 h 866258"/>
                <a:gd name="connsiteX36" fmla="*/ 252882 w 913746"/>
                <a:gd name="connsiteY36" fmla="*/ 195426 h 866258"/>
                <a:gd name="connsiteX37" fmla="*/ 287048 w 913746"/>
                <a:gd name="connsiteY37" fmla="*/ 199032 h 866258"/>
                <a:gd name="connsiteX38" fmla="*/ 334900 w 913746"/>
                <a:gd name="connsiteY38" fmla="*/ 152837 h 866258"/>
                <a:gd name="connsiteX39" fmla="*/ 320519 w 913746"/>
                <a:gd name="connsiteY39" fmla="*/ 138966 h 866258"/>
                <a:gd name="connsiteX40" fmla="*/ 299006 w 913746"/>
                <a:gd name="connsiteY40" fmla="*/ 138388 h 866258"/>
                <a:gd name="connsiteX41" fmla="*/ 51902 w 913746"/>
                <a:gd name="connsiteY41" fmla="*/ 66 h 866258"/>
                <a:gd name="connsiteX42" fmla="*/ 76551 w 913746"/>
                <a:gd name="connsiteY42" fmla="*/ 14209 h 866258"/>
                <a:gd name="connsiteX43" fmla="*/ 167461 w 913746"/>
                <a:gd name="connsiteY43" fmla="*/ 134342 h 866258"/>
                <a:gd name="connsiteX44" fmla="*/ 175076 w 913746"/>
                <a:gd name="connsiteY44" fmla="*/ 140811 h 866258"/>
                <a:gd name="connsiteX45" fmla="*/ 155776 w 913746"/>
                <a:gd name="connsiteY45" fmla="*/ 174223 h 866258"/>
                <a:gd name="connsiteX46" fmla="*/ 167131 w 913746"/>
                <a:gd name="connsiteY46" fmla="*/ 174223 h 866258"/>
                <a:gd name="connsiteX47" fmla="*/ 177494 w 913746"/>
                <a:gd name="connsiteY47" fmla="*/ 142865 h 866258"/>
                <a:gd name="connsiteX48" fmla="*/ 175076 w 913746"/>
                <a:gd name="connsiteY48" fmla="*/ 140811 h 866258"/>
                <a:gd name="connsiteX49" fmla="*/ 184807 w 913746"/>
                <a:gd name="connsiteY49" fmla="*/ 123964 h 866258"/>
                <a:gd name="connsiteX50" fmla="*/ 287139 w 913746"/>
                <a:gd name="connsiteY50" fmla="*/ 64496 h 866258"/>
                <a:gd name="connsiteX51" fmla="*/ 330107 w 913746"/>
                <a:gd name="connsiteY51" fmla="*/ 65028 h 866258"/>
                <a:gd name="connsiteX52" fmla="*/ 416223 w 913746"/>
                <a:gd name="connsiteY52" fmla="*/ 185161 h 866258"/>
                <a:gd name="connsiteX53" fmla="*/ 296636 w 913746"/>
                <a:gd name="connsiteY53" fmla="*/ 286799 h 866258"/>
                <a:gd name="connsiteX54" fmla="*/ 248195 w 913746"/>
                <a:gd name="connsiteY54" fmla="*/ 283049 h 866258"/>
                <a:gd name="connsiteX55" fmla="*/ 215099 w 913746"/>
                <a:gd name="connsiteY55" fmla="*/ 271334 h 866258"/>
                <a:gd name="connsiteX56" fmla="*/ 214912 w 913746"/>
                <a:gd name="connsiteY56" fmla="*/ 269708 h 866258"/>
                <a:gd name="connsiteX57" fmla="*/ 218389 w 913746"/>
                <a:gd name="connsiteY57" fmla="*/ 246197 h 866258"/>
                <a:gd name="connsiteX58" fmla="*/ 208380 w 913746"/>
                <a:gd name="connsiteY58" fmla="*/ 246197 h 866258"/>
                <a:gd name="connsiteX59" fmla="*/ 201759 w 913746"/>
                <a:gd name="connsiteY59" fmla="*/ 266231 h 866258"/>
                <a:gd name="connsiteX60" fmla="*/ 203345 w 913746"/>
                <a:gd name="connsiteY60" fmla="*/ 267174 h 866258"/>
                <a:gd name="connsiteX61" fmla="*/ 215099 w 913746"/>
                <a:gd name="connsiteY61" fmla="*/ 271334 h 866258"/>
                <a:gd name="connsiteX62" fmla="*/ 220064 w 913746"/>
                <a:gd name="connsiteY62" fmla="*/ 314541 h 866258"/>
                <a:gd name="connsiteX63" fmla="*/ 319630 w 913746"/>
                <a:gd name="connsiteY63" fmla="*/ 413296 h 866258"/>
                <a:gd name="connsiteX64" fmla="*/ 326711 w 913746"/>
                <a:gd name="connsiteY64" fmla="*/ 414386 h 866258"/>
                <a:gd name="connsiteX65" fmla="*/ 323600 w 913746"/>
                <a:gd name="connsiteY65" fmla="*/ 424651 h 866258"/>
                <a:gd name="connsiteX66" fmla="*/ 342581 w 913746"/>
                <a:gd name="connsiteY66" fmla="*/ 424651 h 866258"/>
                <a:gd name="connsiteX67" fmla="*/ 342581 w 913746"/>
                <a:gd name="connsiteY67" fmla="*/ 416830 h 866258"/>
                <a:gd name="connsiteX68" fmla="*/ 326711 w 913746"/>
                <a:gd name="connsiteY68" fmla="*/ 414386 h 866258"/>
                <a:gd name="connsiteX69" fmla="*/ 331983 w 913746"/>
                <a:gd name="connsiteY69" fmla="*/ 396992 h 866258"/>
                <a:gd name="connsiteX70" fmla="*/ 406635 w 913746"/>
                <a:gd name="connsiteY70" fmla="*/ 309917 h 866258"/>
                <a:gd name="connsiteX71" fmla="*/ 481987 w 913746"/>
                <a:gd name="connsiteY71" fmla="*/ 293172 h 866258"/>
                <a:gd name="connsiteX72" fmla="*/ 550148 w 913746"/>
                <a:gd name="connsiteY72" fmla="*/ 328412 h 866258"/>
                <a:gd name="connsiteX73" fmla="*/ 487958 w 913746"/>
                <a:gd name="connsiteY73" fmla="*/ 476245 h 866258"/>
                <a:gd name="connsiteX74" fmla="*/ 408433 w 913746"/>
                <a:gd name="connsiteY74" fmla="*/ 499941 h 866258"/>
                <a:gd name="connsiteX75" fmla="*/ 406886 w 913746"/>
                <a:gd name="connsiteY75" fmla="*/ 499930 h 866258"/>
                <a:gd name="connsiteX76" fmla="*/ 406635 w 913746"/>
                <a:gd name="connsiteY76" fmla="*/ 499363 h 866258"/>
                <a:gd name="connsiteX77" fmla="*/ 405983 w 913746"/>
                <a:gd name="connsiteY77" fmla="*/ 487405 h 866258"/>
                <a:gd name="connsiteX78" fmla="*/ 397977 w 913746"/>
                <a:gd name="connsiteY78" fmla="*/ 487405 h 866258"/>
                <a:gd name="connsiteX79" fmla="*/ 397977 w 913746"/>
                <a:gd name="connsiteY79" fmla="*/ 499868 h 866258"/>
                <a:gd name="connsiteX80" fmla="*/ 406886 w 913746"/>
                <a:gd name="connsiteY80" fmla="*/ 499930 h 866258"/>
                <a:gd name="connsiteX81" fmla="*/ 425713 w 913746"/>
                <a:gd name="connsiteY81" fmla="*/ 542446 h 866258"/>
                <a:gd name="connsiteX82" fmla="*/ 501506 w 913746"/>
                <a:gd name="connsiteY82" fmla="*/ 592261 h 866258"/>
                <a:gd name="connsiteX83" fmla="*/ 549946 w 913746"/>
                <a:gd name="connsiteY83" fmla="*/ 596360 h 866258"/>
                <a:gd name="connsiteX84" fmla="*/ 550073 w 913746"/>
                <a:gd name="connsiteY84" fmla="*/ 605039 h 866258"/>
                <a:gd name="connsiteX85" fmla="*/ 573379 w 913746"/>
                <a:gd name="connsiteY85" fmla="*/ 605039 h 866258"/>
                <a:gd name="connsiteX86" fmla="*/ 570523 w 913746"/>
                <a:gd name="connsiteY86" fmla="*/ 591576 h 866258"/>
                <a:gd name="connsiteX87" fmla="*/ 550148 w 913746"/>
                <a:gd name="connsiteY87" fmla="*/ 596377 h 866258"/>
                <a:gd name="connsiteX88" fmla="*/ 549946 w 913746"/>
                <a:gd name="connsiteY88" fmla="*/ 596360 h 866258"/>
                <a:gd name="connsiteX89" fmla="*/ 549566 w 913746"/>
                <a:gd name="connsiteY89" fmla="*/ 570183 h 866258"/>
                <a:gd name="connsiteX90" fmla="*/ 598000 w 913746"/>
                <a:gd name="connsiteY90" fmla="*/ 457750 h 866258"/>
                <a:gd name="connsiteX91" fmla="*/ 639944 w 913746"/>
                <a:gd name="connsiteY91" fmla="*/ 438340 h 866258"/>
                <a:gd name="connsiteX92" fmla="*/ 741513 w 913746"/>
                <a:gd name="connsiteY92" fmla="*/ 503987 h 866258"/>
                <a:gd name="connsiteX93" fmla="*/ 655397 w 913746"/>
                <a:gd name="connsiteY93" fmla="*/ 651820 h 866258"/>
                <a:gd name="connsiteX94" fmla="*/ 647214 w 913746"/>
                <a:gd name="connsiteY94" fmla="*/ 655191 h 866258"/>
                <a:gd name="connsiteX95" fmla="*/ 641905 w 913746"/>
                <a:gd name="connsiteY95" fmla="*/ 643780 h 866258"/>
                <a:gd name="connsiteX96" fmla="*/ 641905 w 913746"/>
                <a:gd name="connsiteY96" fmla="*/ 657378 h 866258"/>
                <a:gd name="connsiteX97" fmla="*/ 647214 w 913746"/>
                <a:gd name="connsiteY97" fmla="*/ 655191 h 866258"/>
                <a:gd name="connsiteX98" fmla="*/ 664985 w 913746"/>
                <a:gd name="connsiteY98" fmla="*/ 693392 h 866258"/>
                <a:gd name="connsiteX99" fmla="*/ 870688 w 913746"/>
                <a:gd name="connsiteY99" fmla="*/ 781159 h 866258"/>
                <a:gd name="connsiteX100" fmla="*/ 913746 w 913746"/>
                <a:gd name="connsiteY100" fmla="*/ 822772 h 866258"/>
                <a:gd name="connsiteX101" fmla="*/ 870688 w 913746"/>
                <a:gd name="connsiteY101" fmla="*/ 864343 h 866258"/>
                <a:gd name="connsiteX102" fmla="*/ 779778 w 913746"/>
                <a:gd name="connsiteY102" fmla="*/ 859719 h 866258"/>
                <a:gd name="connsiteX103" fmla="*/ 574604 w 913746"/>
                <a:gd name="connsiteY103" fmla="*/ 696647 h 866258"/>
                <a:gd name="connsiteX104" fmla="*/ 569070 w 913746"/>
                <a:gd name="connsiteY104" fmla="*/ 677094 h 866258"/>
                <a:gd name="connsiteX105" fmla="*/ 573491 w 913746"/>
                <a:gd name="connsiteY105" fmla="*/ 677214 h 866258"/>
                <a:gd name="connsiteX106" fmla="*/ 588039 w 913746"/>
                <a:gd name="connsiteY106" fmla="*/ 674138 h 866258"/>
                <a:gd name="connsiteX107" fmla="*/ 586693 w 913746"/>
                <a:gd name="connsiteY107" fmla="*/ 667793 h 866258"/>
                <a:gd name="connsiteX108" fmla="*/ 566437 w 913746"/>
                <a:gd name="connsiteY108" fmla="*/ 667793 h 866258"/>
                <a:gd name="connsiteX109" fmla="*/ 569070 w 913746"/>
                <a:gd name="connsiteY109" fmla="*/ 677094 h 866258"/>
                <a:gd name="connsiteX110" fmla="*/ 487958 w 913746"/>
                <a:gd name="connsiteY110" fmla="*/ 674897 h 866258"/>
                <a:gd name="connsiteX111" fmla="*/ 321811 w 913746"/>
                <a:gd name="connsiteY111" fmla="*/ 515743 h 866258"/>
                <a:gd name="connsiteX112" fmla="*/ 319759 w 913746"/>
                <a:gd name="connsiteY112" fmla="*/ 497426 h 866258"/>
                <a:gd name="connsiteX113" fmla="*/ 325313 w 913746"/>
                <a:gd name="connsiteY113" fmla="*/ 499363 h 866258"/>
                <a:gd name="connsiteX114" fmla="*/ 342581 w 913746"/>
                <a:gd name="connsiteY114" fmla="*/ 499483 h 866258"/>
                <a:gd name="connsiteX115" fmla="*/ 342581 w 913746"/>
                <a:gd name="connsiteY115" fmla="*/ 487405 h 866258"/>
                <a:gd name="connsiteX116" fmla="*/ 318636 w 913746"/>
                <a:gd name="connsiteY116" fmla="*/ 487405 h 866258"/>
                <a:gd name="connsiteX117" fmla="*/ 319759 w 913746"/>
                <a:gd name="connsiteY117" fmla="*/ 497426 h 866258"/>
                <a:gd name="connsiteX118" fmla="*/ 246241 w 913746"/>
                <a:gd name="connsiteY118" fmla="*/ 471780 h 866258"/>
                <a:gd name="connsiteX119" fmla="*/ 129197 w 913746"/>
                <a:gd name="connsiteY119" fmla="*/ 272969 h 866258"/>
                <a:gd name="connsiteX120" fmla="*/ 138366 w 913746"/>
                <a:gd name="connsiteY120" fmla="*/ 223922 h 866258"/>
                <a:gd name="connsiteX121" fmla="*/ 143311 w 913746"/>
                <a:gd name="connsiteY121" fmla="*/ 227824 h 866258"/>
                <a:gd name="connsiteX122" fmla="*/ 143311 w 913746"/>
                <a:gd name="connsiteY122" fmla="*/ 197471 h 866258"/>
                <a:gd name="connsiteX123" fmla="*/ 138366 w 913746"/>
                <a:gd name="connsiteY123" fmla="*/ 223922 h 866258"/>
                <a:gd name="connsiteX124" fmla="*/ 124403 w 913746"/>
                <a:gd name="connsiteY124" fmla="*/ 212903 h 866258"/>
                <a:gd name="connsiteX125" fmla="*/ 4816 w 913746"/>
                <a:gd name="connsiteY125" fmla="*/ 65028 h 866258"/>
                <a:gd name="connsiteX126" fmla="*/ 51902 w 913746"/>
                <a:gd name="connsiteY126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20046 w 913746"/>
                <a:gd name="connsiteY32" fmla="*/ 210894 h 866258"/>
                <a:gd name="connsiteX33" fmla="*/ 220046 w 913746"/>
                <a:gd name="connsiteY33" fmla="*/ 234986 h 866258"/>
                <a:gd name="connsiteX34" fmla="*/ 238258 w 913746"/>
                <a:gd name="connsiteY34" fmla="*/ 188417 h 866258"/>
                <a:gd name="connsiteX35" fmla="*/ 252882 w 913746"/>
                <a:gd name="connsiteY35" fmla="*/ 195426 h 866258"/>
                <a:gd name="connsiteX36" fmla="*/ 287048 w 913746"/>
                <a:gd name="connsiteY36" fmla="*/ 199032 h 866258"/>
                <a:gd name="connsiteX37" fmla="*/ 334900 w 913746"/>
                <a:gd name="connsiteY37" fmla="*/ 152837 h 866258"/>
                <a:gd name="connsiteX38" fmla="*/ 320519 w 913746"/>
                <a:gd name="connsiteY38" fmla="*/ 138966 h 866258"/>
                <a:gd name="connsiteX39" fmla="*/ 299006 w 913746"/>
                <a:gd name="connsiteY39" fmla="*/ 138388 h 866258"/>
                <a:gd name="connsiteX40" fmla="*/ 51902 w 913746"/>
                <a:gd name="connsiteY40" fmla="*/ 66 h 866258"/>
                <a:gd name="connsiteX41" fmla="*/ 76551 w 913746"/>
                <a:gd name="connsiteY41" fmla="*/ 14209 h 866258"/>
                <a:gd name="connsiteX42" fmla="*/ 167461 w 913746"/>
                <a:gd name="connsiteY42" fmla="*/ 134342 h 866258"/>
                <a:gd name="connsiteX43" fmla="*/ 175076 w 913746"/>
                <a:gd name="connsiteY43" fmla="*/ 140811 h 866258"/>
                <a:gd name="connsiteX44" fmla="*/ 155776 w 913746"/>
                <a:gd name="connsiteY44" fmla="*/ 174223 h 866258"/>
                <a:gd name="connsiteX45" fmla="*/ 167131 w 913746"/>
                <a:gd name="connsiteY45" fmla="*/ 174223 h 866258"/>
                <a:gd name="connsiteX46" fmla="*/ 177494 w 913746"/>
                <a:gd name="connsiteY46" fmla="*/ 142865 h 866258"/>
                <a:gd name="connsiteX47" fmla="*/ 175076 w 913746"/>
                <a:gd name="connsiteY47" fmla="*/ 140811 h 866258"/>
                <a:gd name="connsiteX48" fmla="*/ 184807 w 913746"/>
                <a:gd name="connsiteY48" fmla="*/ 123964 h 866258"/>
                <a:gd name="connsiteX49" fmla="*/ 287139 w 913746"/>
                <a:gd name="connsiteY49" fmla="*/ 64496 h 866258"/>
                <a:gd name="connsiteX50" fmla="*/ 330107 w 913746"/>
                <a:gd name="connsiteY50" fmla="*/ 65028 h 866258"/>
                <a:gd name="connsiteX51" fmla="*/ 416223 w 913746"/>
                <a:gd name="connsiteY51" fmla="*/ 185161 h 866258"/>
                <a:gd name="connsiteX52" fmla="*/ 296636 w 913746"/>
                <a:gd name="connsiteY52" fmla="*/ 286799 h 866258"/>
                <a:gd name="connsiteX53" fmla="*/ 248195 w 913746"/>
                <a:gd name="connsiteY53" fmla="*/ 283049 h 866258"/>
                <a:gd name="connsiteX54" fmla="*/ 215099 w 913746"/>
                <a:gd name="connsiteY54" fmla="*/ 271334 h 866258"/>
                <a:gd name="connsiteX55" fmla="*/ 214912 w 913746"/>
                <a:gd name="connsiteY55" fmla="*/ 269708 h 866258"/>
                <a:gd name="connsiteX56" fmla="*/ 218389 w 913746"/>
                <a:gd name="connsiteY56" fmla="*/ 246197 h 866258"/>
                <a:gd name="connsiteX57" fmla="*/ 208380 w 913746"/>
                <a:gd name="connsiteY57" fmla="*/ 246197 h 866258"/>
                <a:gd name="connsiteX58" fmla="*/ 201759 w 913746"/>
                <a:gd name="connsiteY58" fmla="*/ 266231 h 866258"/>
                <a:gd name="connsiteX59" fmla="*/ 203345 w 913746"/>
                <a:gd name="connsiteY59" fmla="*/ 267174 h 866258"/>
                <a:gd name="connsiteX60" fmla="*/ 215099 w 913746"/>
                <a:gd name="connsiteY60" fmla="*/ 271334 h 866258"/>
                <a:gd name="connsiteX61" fmla="*/ 220064 w 913746"/>
                <a:gd name="connsiteY61" fmla="*/ 314541 h 866258"/>
                <a:gd name="connsiteX62" fmla="*/ 319630 w 913746"/>
                <a:gd name="connsiteY62" fmla="*/ 413296 h 866258"/>
                <a:gd name="connsiteX63" fmla="*/ 326711 w 913746"/>
                <a:gd name="connsiteY63" fmla="*/ 414386 h 866258"/>
                <a:gd name="connsiteX64" fmla="*/ 323600 w 913746"/>
                <a:gd name="connsiteY64" fmla="*/ 424651 h 866258"/>
                <a:gd name="connsiteX65" fmla="*/ 342581 w 913746"/>
                <a:gd name="connsiteY65" fmla="*/ 424651 h 866258"/>
                <a:gd name="connsiteX66" fmla="*/ 342581 w 913746"/>
                <a:gd name="connsiteY66" fmla="*/ 416830 h 866258"/>
                <a:gd name="connsiteX67" fmla="*/ 326711 w 913746"/>
                <a:gd name="connsiteY67" fmla="*/ 414386 h 866258"/>
                <a:gd name="connsiteX68" fmla="*/ 331983 w 913746"/>
                <a:gd name="connsiteY68" fmla="*/ 396992 h 866258"/>
                <a:gd name="connsiteX69" fmla="*/ 406635 w 913746"/>
                <a:gd name="connsiteY69" fmla="*/ 309917 h 866258"/>
                <a:gd name="connsiteX70" fmla="*/ 481987 w 913746"/>
                <a:gd name="connsiteY70" fmla="*/ 293172 h 866258"/>
                <a:gd name="connsiteX71" fmla="*/ 550148 w 913746"/>
                <a:gd name="connsiteY71" fmla="*/ 328412 h 866258"/>
                <a:gd name="connsiteX72" fmla="*/ 487958 w 913746"/>
                <a:gd name="connsiteY72" fmla="*/ 476245 h 866258"/>
                <a:gd name="connsiteX73" fmla="*/ 408433 w 913746"/>
                <a:gd name="connsiteY73" fmla="*/ 499941 h 866258"/>
                <a:gd name="connsiteX74" fmla="*/ 406886 w 913746"/>
                <a:gd name="connsiteY74" fmla="*/ 499930 h 866258"/>
                <a:gd name="connsiteX75" fmla="*/ 406635 w 913746"/>
                <a:gd name="connsiteY75" fmla="*/ 499363 h 866258"/>
                <a:gd name="connsiteX76" fmla="*/ 405983 w 913746"/>
                <a:gd name="connsiteY76" fmla="*/ 487405 h 866258"/>
                <a:gd name="connsiteX77" fmla="*/ 397977 w 913746"/>
                <a:gd name="connsiteY77" fmla="*/ 487405 h 866258"/>
                <a:gd name="connsiteX78" fmla="*/ 397977 w 913746"/>
                <a:gd name="connsiteY78" fmla="*/ 499868 h 866258"/>
                <a:gd name="connsiteX79" fmla="*/ 406886 w 913746"/>
                <a:gd name="connsiteY79" fmla="*/ 499930 h 866258"/>
                <a:gd name="connsiteX80" fmla="*/ 425713 w 913746"/>
                <a:gd name="connsiteY80" fmla="*/ 542446 h 866258"/>
                <a:gd name="connsiteX81" fmla="*/ 501506 w 913746"/>
                <a:gd name="connsiteY81" fmla="*/ 592261 h 866258"/>
                <a:gd name="connsiteX82" fmla="*/ 549946 w 913746"/>
                <a:gd name="connsiteY82" fmla="*/ 596360 h 866258"/>
                <a:gd name="connsiteX83" fmla="*/ 550073 w 913746"/>
                <a:gd name="connsiteY83" fmla="*/ 605039 h 866258"/>
                <a:gd name="connsiteX84" fmla="*/ 573379 w 913746"/>
                <a:gd name="connsiteY84" fmla="*/ 605039 h 866258"/>
                <a:gd name="connsiteX85" fmla="*/ 570523 w 913746"/>
                <a:gd name="connsiteY85" fmla="*/ 591576 h 866258"/>
                <a:gd name="connsiteX86" fmla="*/ 550148 w 913746"/>
                <a:gd name="connsiteY86" fmla="*/ 596377 h 866258"/>
                <a:gd name="connsiteX87" fmla="*/ 549946 w 913746"/>
                <a:gd name="connsiteY87" fmla="*/ 596360 h 866258"/>
                <a:gd name="connsiteX88" fmla="*/ 549566 w 913746"/>
                <a:gd name="connsiteY88" fmla="*/ 570183 h 866258"/>
                <a:gd name="connsiteX89" fmla="*/ 598000 w 913746"/>
                <a:gd name="connsiteY89" fmla="*/ 457750 h 866258"/>
                <a:gd name="connsiteX90" fmla="*/ 639944 w 913746"/>
                <a:gd name="connsiteY90" fmla="*/ 438340 h 866258"/>
                <a:gd name="connsiteX91" fmla="*/ 741513 w 913746"/>
                <a:gd name="connsiteY91" fmla="*/ 503987 h 866258"/>
                <a:gd name="connsiteX92" fmla="*/ 655397 w 913746"/>
                <a:gd name="connsiteY92" fmla="*/ 651820 h 866258"/>
                <a:gd name="connsiteX93" fmla="*/ 647214 w 913746"/>
                <a:gd name="connsiteY93" fmla="*/ 655191 h 866258"/>
                <a:gd name="connsiteX94" fmla="*/ 641905 w 913746"/>
                <a:gd name="connsiteY94" fmla="*/ 643780 h 866258"/>
                <a:gd name="connsiteX95" fmla="*/ 641905 w 913746"/>
                <a:gd name="connsiteY95" fmla="*/ 657378 h 866258"/>
                <a:gd name="connsiteX96" fmla="*/ 647214 w 913746"/>
                <a:gd name="connsiteY96" fmla="*/ 655191 h 866258"/>
                <a:gd name="connsiteX97" fmla="*/ 664985 w 913746"/>
                <a:gd name="connsiteY97" fmla="*/ 693392 h 866258"/>
                <a:gd name="connsiteX98" fmla="*/ 870688 w 913746"/>
                <a:gd name="connsiteY98" fmla="*/ 781159 h 866258"/>
                <a:gd name="connsiteX99" fmla="*/ 913746 w 913746"/>
                <a:gd name="connsiteY99" fmla="*/ 822772 h 866258"/>
                <a:gd name="connsiteX100" fmla="*/ 870688 w 913746"/>
                <a:gd name="connsiteY100" fmla="*/ 864343 h 866258"/>
                <a:gd name="connsiteX101" fmla="*/ 779778 w 913746"/>
                <a:gd name="connsiteY101" fmla="*/ 859719 h 866258"/>
                <a:gd name="connsiteX102" fmla="*/ 574604 w 913746"/>
                <a:gd name="connsiteY102" fmla="*/ 696647 h 866258"/>
                <a:gd name="connsiteX103" fmla="*/ 569070 w 913746"/>
                <a:gd name="connsiteY103" fmla="*/ 677094 h 866258"/>
                <a:gd name="connsiteX104" fmla="*/ 573491 w 913746"/>
                <a:gd name="connsiteY104" fmla="*/ 677214 h 866258"/>
                <a:gd name="connsiteX105" fmla="*/ 588039 w 913746"/>
                <a:gd name="connsiteY105" fmla="*/ 674138 h 866258"/>
                <a:gd name="connsiteX106" fmla="*/ 586693 w 913746"/>
                <a:gd name="connsiteY106" fmla="*/ 667793 h 866258"/>
                <a:gd name="connsiteX107" fmla="*/ 566437 w 913746"/>
                <a:gd name="connsiteY107" fmla="*/ 667793 h 866258"/>
                <a:gd name="connsiteX108" fmla="*/ 569070 w 913746"/>
                <a:gd name="connsiteY108" fmla="*/ 677094 h 866258"/>
                <a:gd name="connsiteX109" fmla="*/ 487958 w 913746"/>
                <a:gd name="connsiteY109" fmla="*/ 674897 h 866258"/>
                <a:gd name="connsiteX110" fmla="*/ 321811 w 913746"/>
                <a:gd name="connsiteY110" fmla="*/ 515743 h 866258"/>
                <a:gd name="connsiteX111" fmla="*/ 319759 w 913746"/>
                <a:gd name="connsiteY111" fmla="*/ 497426 h 866258"/>
                <a:gd name="connsiteX112" fmla="*/ 325313 w 913746"/>
                <a:gd name="connsiteY112" fmla="*/ 499363 h 866258"/>
                <a:gd name="connsiteX113" fmla="*/ 342581 w 913746"/>
                <a:gd name="connsiteY113" fmla="*/ 499483 h 866258"/>
                <a:gd name="connsiteX114" fmla="*/ 342581 w 913746"/>
                <a:gd name="connsiteY114" fmla="*/ 487405 h 866258"/>
                <a:gd name="connsiteX115" fmla="*/ 318636 w 913746"/>
                <a:gd name="connsiteY115" fmla="*/ 487405 h 866258"/>
                <a:gd name="connsiteX116" fmla="*/ 319759 w 913746"/>
                <a:gd name="connsiteY116" fmla="*/ 497426 h 866258"/>
                <a:gd name="connsiteX117" fmla="*/ 246241 w 913746"/>
                <a:gd name="connsiteY117" fmla="*/ 471780 h 866258"/>
                <a:gd name="connsiteX118" fmla="*/ 129197 w 913746"/>
                <a:gd name="connsiteY118" fmla="*/ 272969 h 866258"/>
                <a:gd name="connsiteX119" fmla="*/ 138366 w 913746"/>
                <a:gd name="connsiteY119" fmla="*/ 223922 h 866258"/>
                <a:gd name="connsiteX120" fmla="*/ 143311 w 913746"/>
                <a:gd name="connsiteY120" fmla="*/ 227824 h 866258"/>
                <a:gd name="connsiteX121" fmla="*/ 143311 w 913746"/>
                <a:gd name="connsiteY121" fmla="*/ 197471 h 866258"/>
                <a:gd name="connsiteX122" fmla="*/ 138366 w 913746"/>
                <a:gd name="connsiteY122" fmla="*/ 223922 h 866258"/>
                <a:gd name="connsiteX123" fmla="*/ 124403 w 913746"/>
                <a:gd name="connsiteY123" fmla="*/ 212903 h 866258"/>
                <a:gd name="connsiteX124" fmla="*/ 4816 w 913746"/>
                <a:gd name="connsiteY124" fmla="*/ 65028 h 866258"/>
                <a:gd name="connsiteX125" fmla="*/ 51902 w 913746"/>
                <a:gd name="connsiteY125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20046 w 913746"/>
                <a:gd name="connsiteY32" fmla="*/ 210894 h 866258"/>
                <a:gd name="connsiteX33" fmla="*/ 220046 w 913746"/>
                <a:gd name="connsiteY33" fmla="*/ 234986 h 866258"/>
                <a:gd name="connsiteX34" fmla="*/ 238258 w 913746"/>
                <a:gd name="connsiteY34" fmla="*/ 188417 h 866258"/>
                <a:gd name="connsiteX35" fmla="*/ 252882 w 913746"/>
                <a:gd name="connsiteY35" fmla="*/ 195426 h 866258"/>
                <a:gd name="connsiteX36" fmla="*/ 287048 w 913746"/>
                <a:gd name="connsiteY36" fmla="*/ 199032 h 866258"/>
                <a:gd name="connsiteX37" fmla="*/ 334900 w 913746"/>
                <a:gd name="connsiteY37" fmla="*/ 152837 h 866258"/>
                <a:gd name="connsiteX38" fmla="*/ 320519 w 913746"/>
                <a:gd name="connsiteY38" fmla="*/ 138966 h 866258"/>
                <a:gd name="connsiteX39" fmla="*/ 299006 w 913746"/>
                <a:gd name="connsiteY39" fmla="*/ 138388 h 866258"/>
                <a:gd name="connsiteX40" fmla="*/ 51902 w 913746"/>
                <a:gd name="connsiteY40" fmla="*/ 66 h 866258"/>
                <a:gd name="connsiteX41" fmla="*/ 76551 w 913746"/>
                <a:gd name="connsiteY41" fmla="*/ 14209 h 866258"/>
                <a:gd name="connsiteX42" fmla="*/ 167461 w 913746"/>
                <a:gd name="connsiteY42" fmla="*/ 134342 h 866258"/>
                <a:gd name="connsiteX43" fmla="*/ 175076 w 913746"/>
                <a:gd name="connsiteY43" fmla="*/ 140811 h 866258"/>
                <a:gd name="connsiteX44" fmla="*/ 155776 w 913746"/>
                <a:gd name="connsiteY44" fmla="*/ 174223 h 866258"/>
                <a:gd name="connsiteX45" fmla="*/ 167131 w 913746"/>
                <a:gd name="connsiteY45" fmla="*/ 174223 h 866258"/>
                <a:gd name="connsiteX46" fmla="*/ 177494 w 913746"/>
                <a:gd name="connsiteY46" fmla="*/ 142865 h 866258"/>
                <a:gd name="connsiteX47" fmla="*/ 175076 w 913746"/>
                <a:gd name="connsiteY47" fmla="*/ 140811 h 866258"/>
                <a:gd name="connsiteX48" fmla="*/ 184807 w 913746"/>
                <a:gd name="connsiteY48" fmla="*/ 123964 h 866258"/>
                <a:gd name="connsiteX49" fmla="*/ 287139 w 913746"/>
                <a:gd name="connsiteY49" fmla="*/ 64496 h 866258"/>
                <a:gd name="connsiteX50" fmla="*/ 330107 w 913746"/>
                <a:gd name="connsiteY50" fmla="*/ 65028 h 866258"/>
                <a:gd name="connsiteX51" fmla="*/ 416223 w 913746"/>
                <a:gd name="connsiteY51" fmla="*/ 185161 h 866258"/>
                <a:gd name="connsiteX52" fmla="*/ 296636 w 913746"/>
                <a:gd name="connsiteY52" fmla="*/ 286799 h 866258"/>
                <a:gd name="connsiteX53" fmla="*/ 248195 w 913746"/>
                <a:gd name="connsiteY53" fmla="*/ 283049 h 866258"/>
                <a:gd name="connsiteX54" fmla="*/ 215099 w 913746"/>
                <a:gd name="connsiteY54" fmla="*/ 271334 h 866258"/>
                <a:gd name="connsiteX55" fmla="*/ 214912 w 913746"/>
                <a:gd name="connsiteY55" fmla="*/ 269708 h 866258"/>
                <a:gd name="connsiteX56" fmla="*/ 218389 w 913746"/>
                <a:gd name="connsiteY56" fmla="*/ 246197 h 866258"/>
                <a:gd name="connsiteX57" fmla="*/ 201759 w 913746"/>
                <a:gd name="connsiteY57" fmla="*/ 266231 h 866258"/>
                <a:gd name="connsiteX58" fmla="*/ 203345 w 913746"/>
                <a:gd name="connsiteY58" fmla="*/ 267174 h 866258"/>
                <a:gd name="connsiteX59" fmla="*/ 215099 w 913746"/>
                <a:gd name="connsiteY59" fmla="*/ 271334 h 866258"/>
                <a:gd name="connsiteX60" fmla="*/ 220064 w 913746"/>
                <a:gd name="connsiteY60" fmla="*/ 314541 h 866258"/>
                <a:gd name="connsiteX61" fmla="*/ 319630 w 913746"/>
                <a:gd name="connsiteY61" fmla="*/ 413296 h 866258"/>
                <a:gd name="connsiteX62" fmla="*/ 326711 w 913746"/>
                <a:gd name="connsiteY62" fmla="*/ 414386 h 866258"/>
                <a:gd name="connsiteX63" fmla="*/ 323600 w 913746"/>
                <a:gd name="connsiteY63" fmla="*/ 424651 h 866258"/>
                <a:gd name="connsiteX64" fmla="*/ 342581 w 913746"/>
                <a:gd name="connsiteY64" fmla="*/ 424651 h 866258"/>
                <a:gd name="connsiteX65" fmla="*/ 342581 w 913746"/>
                <a:gd name="connsiteY65" fmla="*/ 416830 h 866258"/>
                <a:gd name="connsiteX66" fmla="*/ 326711 w 913746"/>
                <a:gd name="connsiteY66" fmla="*/ 414386 h 866258"/>
                <a:gd name="connsiteX67" fmla="*/ 331983 w 913746"/>
                <a:gd name="connsiteY67" fmla="*/ 396992 h 866258"/>
                <a:gd name="connsiteX68" fmla="*/ 406635 w 913746"/>
                <a:gd name="connsiteY68" fmla="*/ 309917 h 866258"/>
                <a:gd name="connsiteX69" fmla="*/ 481987 w 913746"/>
                <a:gd name="connsiteY69" fmla="*/ 293172 h 866258"/>
                <a:gd name="connsiteX70" fmla="*/ 550148 w 913746"/>
                <a:gd name="connsiteY70" fmla="*/ 328412 h 866258"/>
                <a:gd name="connsiteX71" fmla="*/ 487958 w 913746"/>
                <a:gd name="connsiteY71" fmla="*/ 476245 h 866258"/>
                <a:gd name="connsiteX72" fmla="*/ 408433 w 913746"/>
                <a:gd name="connsiteY72" fmla="*/ 499941 h 866258"/>
                <a:gd name="connsiteX73" fmla="*/ 406886 w 913746"/>
                <a:gd name="connsiteY73" fmla="*/ 499930 h 866258"/>
                <a:gd name="connsiteX74" fmla="*/ 406635 w 913746"/>
                <a:gd name="connsiteY74" fmla="*/ 499363 h 866258"/>
                <a:gd name="connsiteX75" fmla="*/ 405983 w 913746"/>
                <a:gd name="connsiteY75" fmla="*/ 487405 h 866258"/>
                <a:gd name="connsiteX76" fmla="*/ 397977 w 913746"/>
                <a:gd name="connsiteY76" fmla="*/ 487405 h 866258"/>
                <a:gd name="connsiteX77" fmla="*/ 397977 w 913746"/>
                <a:gd name="connsiteY77" fmla="*/ 499868 h 866258"/>
                <a:gd name="connsiteX78" fmla="*/ 406886 w 913746"/>
                <a:gd name="connsiteY78" fmla="*/ 499930 h 866258"/>
                <a:gd name="connsiteX79" fmla="*/ 425713 w 913746"/>
                <a:gd name="connsiteY79" fmla="*/ 542446 h 866258"/>
                <a:gd name="connsiteX80" fmla="*/ 501506 w 913746"/>
                <a:gd name="connsiteY80" fmla="*/ 592261 h 866258"/>
                <a:gd name="connsiteX81" fmla="*/ 549946 w 913746"/>
                <a:gd name="connsiteY81" fmla="*/ 596360 h 866258"/>
                <a:gd name="connsiteX82" fmla="*/ 550073 w 913746"/>
                <a:gd name="connsiteY82" fmla="*/ 605039 h 866258"/>
                <a:gd name="connsiteX83" fmla="*/ 573379 w 913746"/>
                <a:gd name="connsiteY83" fmla="*/ 605039 h 866258"/>
                <a:gd name="connsiteX84" fmla="*/ 570523 w 913746"/>
                <a:gd name="connsiteY84" fmla="*/ 591576 h 866258"/>
                <a:gd name="connsiteX85" fmla="*/ 550148 w 913746"/>
                <a:gd name="connsiteY85" fmla="*/ 596377 h 866258"/>
                <a:gd name="connsiteX86" fmla="*/ 549946 w 913746"/>
                <a:gd name="connsiteY86" fmla="*/ 596360 h 866258"/>
                <a:gd name="connsiteX87" fmla="*/ 549566 w 913746"/>
                <a:gd name="connsiteY87" fmla="*/ 570183 h 866258"/>
                <a:gd name="connsiteX88" fmla="*/ 598000 w 913746"/>
                <a:gd name="connsiteY88" fmla="*/ 457750 h 866258"/>
                <a:gd name="connsiteX89" fmla="*/ 639944 w 913746"/>
                <a:gd name="connsiteY89" fmla="*/ 438340 h 866258"/>
                <a:gd name="connsiteX90" fmla="*/ 741513 w 913746"/>
                <a:gd name="connsiteY90" fmla="*/ 503987 h 866258"/>
                <a:gd name="connsiteX91" fmla="*/ 655397 w 913746"/>
                <a:gd name="connsiteY91" fmla="*/ 651820 h 866258"/>
                <a:gd name="connsiteX92" fmla="*/ 647214 w 913746"/>
                <a:gd name="connsiteY92" fmla="*/ 655191 h 866258"/>
                <a:gd name="connsiteX93" fmla="*/ 641905 w 913746"/>
                <a:gd name="connsiteY93" fmla="*/ 643780 h 866258"/>
                <a:gd name="connsiteX94" fmla="*/ 641905 w 913746"/>
                <a:gd name="connsiteY94" fmla="*/ 657378 h 866258"/>
                <a:gd name="connsiteX95" fmla="*/ 647214 w 913746"/>
                <a:gd name="connsiteY95" fmla="*/ 655191 h 866258"/>
                <a:gd name="connsiteX96" fmla="*/ 664985 w 913746"/>
                <a:gd name="connsiteY96" fmla="*/ 693392 h 866258"/>
                <a:gd name="connsiteX97" fmla="*/ 870688 w 913746"/>
                <a:gd name="connsiteY97" fmla="*/ 781159 h 866258"/>
                <a:gd name="connsiteX98" fmla="*/ 913746 w 913746"/>
                <a:gd name="connsiteY98" fmla="*/ 822772 h 866258"/>
                <a:gd name="connsiteX99" fmla="*/ 870688 w 913746"/>
                <a:gd name="connsiteY99" fmla="*/ 864343 h 866258"/>
                <a:gd name="connsiteX100" fmla="*/ 779778 w 913746"/>
                <a:gd name="connsiteY100" fmla="*/ 859719 h 866258"/>
                <a:gd name="connsiteX101" fmla="*/ 574604 w 913746"/>
                <a:gd name="connsiteY101" fmla="*/ 696647 h 866258"/>
                <a:gd name="connsiteX102" fmla="*/ 569070 w 913746"/>
                <a:gd name="connsiteY102" fmla="*/ 677094 h 866258"/>
                <a:gd name="connsiteX103" fmla="*/ 573491 w 913746"/>
                <a:gd name="connsiteY103" fmla="*/ 677214 h 866258"/>
                <a:gd name="connsiteX104" fmla="*/ 588039 w 913746"/>
                <a:gd name="connsiteY104" fmla="*/ 674138 h 866258"/>
                <a:gd name="connsiteX105" fmla="*/ 586693 w 913746"/>
                <a:gd name="connsiteY105" fmla="*/ 667793 h 866258"/>
                <a:gd name="connsiteX106" fmla="*/ 566437 w 913746"/>
                <a:gd name="connsiteY106" fmla="*/ 667793 h 866258"/>
                <a:gd name="connsiteX107" fmla="*/ 569070 w 913746"/>
                <a:gd name="connsiteY107" fmla="*/ 677094 h 866258"/>
                <a:gd name="connsiteX108" fmla="*/ 487958 w 913746"/>
                <a:gd name="connsiteY108" fmla="*/ 674897 h 866258"/>
                <a:gd name="connsiteX109" fmla="*/ 321811 w 913746"/>
                <a:gd name="connsiteY109" fmla="*/ 515743 h 866258"/>
                <a:gd name="connsiteX110" fmla="*/ 319759 w 913746"/>
                <a:gd name="connsiteY110" fmla="*/ 497426 h 866258"/>
                <a:gd name="connsiteX111" fmla="*/ 325313 w 913746"/>
                <a:gd name="connsiteY111" fmla="*/ 499363 h 866258"/>
                <a:gd name="connsiteX112" fmla="*/ 342581 w 913746"/>
                <a:gd name="connsiteY112" fmla="*/ 499483 h 866258"/>
                <a:gd name="connsiteX113" fmla="*/ 342581 w 913746"/>
                <a:gd name="connsiteY113" fmla="*/ 487405 h 866258"/>
                <a:gd name="connsiteX114" fmla="*/ 318636 w 913746"/>
                <a:gd name="connsiteY114" fmla="*/ 487405 h 866258"/>
                <a:gd name="connsiteX115" fmla="*/ 319759 w 913746"/>
                <a:gd name="connsiteY115" fmla="*/ 497426 h 866258"/>
                <a:gd name="connsiteX116" fmla="*/ 246241 w 913746"/>
                <a:gd name="connsiteY116" fmla="*/ 471780 h 866258"/>
                <a:gd name="connsiteX117" fmla="*/ 129197 w 913746"/>
                <a:gd name="connsiteY117" fmla="*/ 272969 h 866258"/>
                <a:gd name="connsiteX118" fmla="*/ 138366 w 913746"/>
                <a:gd name="connsiteY118" fmla="*/ 223922 h 866258"/>
                <a:gd name="connsiteX119" fmla="*/ 143311 w 913746"/>
                <a:gd name="connsiteY119" fmla="*/ 227824 h 866258"/>
                <a:gd name="connsiteX120" fmla="*/ 143311 w 913746"/>
                <a:gd name="connsiteY120" fmla="*/ 197471 h 866258"/>
                <a:gd name="connsiteX121" fmla="*/ 138366 w 913746"/>
                <a:gd name="connsiteY121" fmla="*/ 223922 h 866258"/>
                <a:gd name="connsiteX122" fmla="*/ 124403 w 913746"/>
                <a:gd name="connsiteY122" fmla="*/ 212903 h 866258"/>
                <a:gd name="connsiteX123" fmla="*/ 4816 w 913746"/>
                <a:gd name="connsiteY123" fmla="*/ 65028 h 866258"/>
                <a:gd name="connsiteX124" fmla="*/ 51902 w 913746"/>
                <a:gd name="connsiteY124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20046 w 913746"/>
                <a:gd name="connsiteY32" fmla="*/ 234986 h 866258"/>
                <a:gd name="connsiteX33" fmla="*/ 238258 w 913746"/>
                <a:gd name="connsiteY33" fmla="*/ 188417 h 866258"/>
                <a:gd name="connsiteX34" fmla="*/ 252882 w 913746"/>
                <a:gd name="connsiteY34" fmla="*/ 195426 h 866258"/>
                <a:gd name="connsiteX35" fmla="*/ 287048 w 913746"/>
                <a:gd name="connsiteY35" fmla="*/ 199032 h 866258"/>
                <a:gd name="connsiteX36" fmla="*/ 334900 w 913746"/>
                <a:gd name="connsiteY36" fmla="*/ 152837 h 866258"/>
                <a:gd name="connsiteX37" fmla="*/ 320519 w 913746"/>
                <a:gd name="connsiteY37" fmla="*/ 138966 h 866258"/>
                <a:gd name="connsiteX38" fmla="*/ 299006 w 913746"/>
                <a:gd name="connsiteY38" fmla="*/ 138388 h 866258"/>
                <a:gd name="connsiteX39" fmla="*/ 51902 w 913746"/>
                <a:gd name="connsiteY39" fmla="*/ 66 h 866258"/>
                <a:gd name="connsiteX40" fmla="*/ 76551 w 913746"/>
                <a:gd name="connsiteY40" fmla="*/ 14209 h 866258"/>
                <a:gd name="connsiteX41" fmla="*/ 167461 w 913746"/>
                <a:gd name="connsiteY41" fmla="*/ 134342 h 866258"/>
                <a:gd name="connsiteX42" fmla="*/ 175076 w 913746"/>
                <a:gd name="connsiteY42" fmla="*/ 140811 h 866258"/>
                <a:gd name="connsiteX43" fmla="*/ 155776 w 913746"/>
                <a:gd name="connsiteY43" fmla="*/ 174223 h 866258"/>
                <a:gd name="connsiteX44" fmla="*/ 167131 w 913746"/>
                <a:gd name="connsiteY44" fmla="*/ 174223 h 866258"/>
                <a:gd name="connsiteX45" fmla="*/ 177494 w 913746"/>
                <a:gd name="connsiteY45" fmla="*/ 142865 h 866258"/>
                <a:gd name="connsiteX46" fmla="*/ 175076 w 913746"/>
                <a:gd name="connsiteY46" fmla="*/ 140811 h 866258"/>
                <a:gd name="connsiteX47" fmla="*/ 184807 w 913746"/>
                <a:gd name="connsiteY47" fmla="*/ 123964 h 866258"/>
                <a:gd name="connsiteX48" fmla="*/ 287139 w 913746"/>
                <a:gd name="connsiteY48" fmla="*/ 64496 h 866258"/>
                <a:gd name="connsiteX49" fmla="*/ 330107 w 913746"/>
                <a:gd name="connsiteY49" fmla="*/ 65028 h 866258"/>
                <a:gd name="connsiteX50" fmla="*/ 416223 w 913746"/>
                <a:gd name="connsiteY50" fmla="*/ 185161 h 866258"/>
                <a:gd name="connsiteX51" fmla="*/ 296636 w 913746"/>
                <a:gd name="connsiteY51" fmla="*/ 286799 h 866258"/>
                <a:gd name="connsiteX52" fmla="*/ 248195 w 913746"/>
                <a:gd name="connsiteY52" fmla="*/ 283049 h 866258"/>
                <a:gd name="connsiteX53" fmla="*/ 215099 w 913746"/>
                <a:gd name="connsiteY53" fmla="*/ 271334 h 866258"/>
                <a:gd name="connsiteX54" fmla="*/ 214912 w 913746"/>
                <a:gd name="connsiteY54" fmla="*/ 269708 h 866258"/>
                <a:gd name="connsiteX55" fmla="*/ 218389 w 913746"/>
                <a:gd name="connsiteY55" fmla="*/ 246197 h 866258"/>
                <a:gd name="connsiteX56" fmla="*/ 201759 w 913746"/>
                <a:gd name="connsiteY56" fmla="*/ 266231 h 866258"/>
                <a:gd name="connsiteX57" fmla="*/ 203345 w 913746"/>
                <a:gd name="connsiteY57" fmla="*/ 267174 h 866258"/>
                <a:gd name="connsiteX58" fmla="*/ 215099 w 913746"/>
                <a:gd name="connsiteY58" fmla="*/ 271334 h 866258"/>
                <a:gd name="connsiteX59" fmla="*/ 220064 w 913746"/>
                <a:gd name="connsiteY59" fmla="*/ 314541 h 866258"/>
                <a:gd name="connsiteX60" fmla="*/ 319630 w 913746"/>
                <a:gd name="connsiteY60" fmla="*/ 413296 h 866258"/>
                <a:gd name="connsiteX61" fmla="*/ 326711 w 913746"/>
                <a:gd name="connsiteY61" fmla="*/ 414386 h 866258"/>
                <a:gd name="connsiteX62" fmla="*/ 323600 w 913746"/>
                <a:gd name="connsiteY62" fmla="*/ 424651 h 866258"/>
                <a:gd name="connsiteX63" fmla="*/ 342581 w 913746"/>
                <a:gd name="connsiteY63" fmla="*/ 424651 h 866258"/>
                <a:gd name="connsiteX64" fmla="*/ 342581 w 913746"/>
                <a:gd name="connsiteY64" fmla="*/ 416830 h 866258"/>
                <a:gd name="connsiteX65" fmla="*/ 326711 w 913746"/>
                <a:gd name="connsiteY65" fmla="*/ 414386 h 866258"/>
                <a:gd name="connsiteX66" fmla="*/ 331983 w 913746"/>
                <a:gd name="connsiteY66" fmla="*/ 396992 h 866258"/>
                <a:gd name="connsiteX67" fmla="*/ 406635 w 913746"/>
                <a:gd name="connsiteY67" fmla="*/ 309917 h 866258"/>
                <a:gd name="connsiteX68" fmla="*/ 481987 w 913746"/>
                <a:gd name="connsiteY68" fmla="*/ 293172 h 866258"/>
                <a:gd name="connsiteX69" fmla="*/ 550148 w 913746"/>
                <a:gd name="connsiteY69" fmla="*/ 328412 h 866258"/>
                <a:gd name="connsiteX70" fmla="*/ 487958 w 913746"/>
                <a:gd name="connsiteY70" fmla="*/ 476245 h 866258"/>
                <a:gd name="connsiteX71" fmla="*/ 408433 w 913746"/>
                <a:gd name="connsiteY71" fmla="*/ 499941 h 866258"/>
                <a:gd name="connsiteX72" fmla="*/ 406886 w 913746"/>
                <a:gd name="connsiteY72" fmla="*/ 499930 h 866258"/>
                <a:gd name="connsiteX73" fmla="*/ 406635 w 913746"/>
                <a:gd name="connsiteY73" fmla="*/ 499363 h 866258"/>
                <a:gd name="connsiteX74" fmla="*/ 405983 w 913746"/>
                <a:gd name="connsiteY74" fmla="*/ 487405 h 866258"/>
                <a:gd name="connsiteX75" fmla="*/ 397977 w 913746"/>
                <a:gd name="connsiteY75" fmla="*/ 487405 h 866258"/>
                <a:gd name="connsiteX76" fmla="*/ 397977 w 913746"/>
                <a:gd name="connsiteY76" fmla="*/ 499868 h 866258"/>
                <a:gd name="connsiteX77" fmla="*/ 406886 w 913746"/>
                <a:gd name="connsiteY77" fmla="*/ 499930 h 866258"/>
                <a:gd name="connsiteX78" fmla="*/ 425713 w 913746"/>
                <a:gd name="connsiteY78" fmla="*/ 542446 h 866258"/>
                <a:gd name="connsiteX79" fmla="*/ 501506 w 913746"/>
                <a:gd name="connsiteY79" fmla="*/ 592261 h 866258"/>
                <a:gd name="connsiteX80" fmla="*/ 549946 w 913746"/>
                <a:gd name="connsiteY80" fmla="*/ 596360 h 866258"/>
                <a:gd name="connsiteX81" fmla="*/ 550073 w 913746"/>
                <a:gd name="connsiteY81" fmla="*/ 605039 h 866258"/>
                <a:gd name="connsiteX82" fmla="*/ 573379 w 913746"/>
                <a:gd name="connsiteY82" fmla="*/ 605039 h 866258"/>
                <a:gd name="connsiteX83" fmla="*/ 570523 w 913746"/>
                <a:gd name="connsiteY83" fmla="*/ 591576 h 866258"/>
                <a:gd name="connsiteX84" fmla="*/ 550148 w 913746"/>
                <a:gd name="connsiteY84" fmla="*/ 596377 h 866258"/>
                <a:gd name="connsiteX85" fmla="*/ 549946 w 913746"/>
                <a:gd name="connsiteY85" fmla="*/ 596360 h 866258"/>
                <a:gd name="connsiteX86" fmla="*/ 549566 w 913746"/>
                <a:gd name="connsiteY86" fmla="*/ 570183 h 866258"/>
                <a:gd name="connsiteX87" fmla="*/ 598000 w 913746"/>
                <a:gd name="connsiteY87" fmla="*/ 457750 h 866258"/>
                <a:gd name="connsiteX88" fmla="*/ 639944 w 913746"/>
                <a:gd name="connsiteY88" fmla="*/ 438340 h 866258"/>
                <a:gd name="connsiteX89" fmla="*/ 741513 w 913746"/>
                <a:gd name="connsiteY89" fmla="*/ 503987 h 866258"/>
                <a:gd name="connsiteX90" fmla="*/ 655397 w 913746"/>
                <a:gd name="connsiteY90" fmla="*/ 651820 h 866258"/>
                <a:gd name="connsiteX91" fmla="*/ 647214 w 913746"/>
                <a:gd name="connsiteY91" fmla="*/ 655191 h 866258"/>
                <a:gd name="connsiteX92" fmla="*/ 641905 w 913746"/>
                <a:gd name="connsiteY92" fmla="*/ 643780 h 866258"/>
                <a:gd name="connsiteX93" fmla="*/ 641905 w 913746"/>
                <a:gd name="connsiteY93" fmla="*/ 657378 h 866258"/>
                <a:gd name="connsiteX94" fmla="*/ 647214 w 913746"/>
                <a:gd name="connsiteY94" fmla="*/ 655191 h 866258"/>
                <a:gd name="connsiteX95" fmla="*/ 664985 w 913746"/>
                <a:gd name="connsiteY95" fmla="*/ 693392 h 866258"/>
                <a:gd name="connsiteX96" fmla="*/ 870688 w 913746"/>
                <a:gd name="connsiteY96" fmla="*/ 781159 h 866258"/>
                <a:gd name="connsiteX97" fmla="*/ 913746 w 913746"/>
                <a:gd name="connsiteY97" fmla="*/ 822772 h 866258"/>
                <a:gd name="connsiteX98" fmla="*/ 870688 w 913746"/>
                <a:gd name="connsiteY98" fmla="*/ 864343 h 866258"/>
                <a:gd name="connsiteX99" fmla="*/ 779778 w 913746"/>
                <a:gd name="connsiteY99" fmla="*/ 859719 h 866258"/>
                <a:gd name="connsiteX100" fmla="*/ 574604 w 913746"/>
                <a:gd name="connsiteY100" fmla="*/ 696647 h 866258"/>
                <a:gd name="connsiteX101" fmla="*/ 569070 w 913746"/>
                <a:gd name="connsiteY101" fmla="*/ 677094 h 866258"/>
                <a:gd name="connsiteX102" fmla="*/ 573491 w 913746"/>
                <a:gd name="connsiteY102" fmla="*/ 677214 h 866258"/>
                <a:gd name="connsiteX103" fmla="*/ 588039 w 913746"/>
                <a:gd name="connsiteY103" fmla="*/ 674138 h 866258"/>
                <a:gd name="connsiteX104" fmla="*/ 586693 w 913746"/>
                <a:gd name="connsiteY104" fmla="*/ 667793 h 866258"/>
                <a:gd name="connsiteX105" fmla="*/ 566437 w 913746"/>
                <a:gd name="connsiteY105" fmla="*/ 667793 h 866258"/>
                <a:gd name="connsiteX106" fmla="*/ 569070 w 913746"/>
                <a:gd name="connsiteY106" fmla="*/ 677094 h 866258"/>
                <a:gd name="connsiteX107" fmla="*/ 487958 w 913746"/>
                <a:gd name="connsiteY107" fmla="*/ 674897 h 866258"/>
                <a:gd name="connsiteX108" fmla="*/ 321811 w 913746"/>
                <a:gd name="connsiteY108" fmla="*/ 515743 h 866258"/>
                <a:gd name="connsiteX109" fmla="*/ 319759 w 913746"/>
                <a:gd name="connsiteY109" fmla="*/ 497426 h 866258"/>
                <a:gd name="connsiteX110" fmla="*/ 325313 w 913746"/>
                <a:gd name="connsiteY110" fmla="*/ 499363 h 866258"/>
                <a:gd name="connsiteX111" fmla="*/ 342581 w 913746"/>
                <a:gd name="connsiteY111" fmla="*/ 499483 h 866258"/>
                <a:gd name="connsiteX112" fmla="*/ 342581 w 913746"/>
                <a:gd name="connsiteY112" fmla="*/ 487405 h 866258"/>
                <a:gd name="connsiteX113" fmla="*/ 318636 w 913746"/>
                <a:gd name="connsiteY113" fmla="*/ 487405 h 866258"/>
                <a:gd name="connsiteX114" fmla="*/ 319759 w 913746"/>
                <a:gd name="connsiteY114" fmla="*/ 497426 h 866258"/>
                <a:gd name="connsiteX115" fmla="*/ 246241 w 913746"/>
                <a:gd name="connsiteY115" fmla="*/ 471780 h 866258"/>
                <a:gd name="connsiteX116" fmla="*/ 129197 w 913746"/>
                <a:gd name="connsiteY116" fmla="*/ 272969 h 866258"/>
                <a:gd name="connsiteX117" fmla="*/ 138366 w 913746"/>
                <a:gd name="connsiteY117" fmla="*/ 223922 h 866258"/>
                <a:gd name="connsiteX118" fmla="*/ 143311 w 913746"/>
                <a:gd name="connsiteY118" fmla="*/ 227824 h 866258"/>
                <a:gd name="connsiteX119" fmla="*/ 143311 w 913746"/>
                <a:gd name="connsiteY119" fmla="*/ 197471 h 866258"/>
                <a:gd name="connsiteX120" fmla="*/ 138366 w 913746"/>
                <a:gd name="connsiteY120" fmla="*/ 223922 h 866258"/>
                <a:gd name="connsiteX121" fmla="*/ 124403 w 913746"/>
                <a:gd name="connsiteY121" fmla="*/ 212903 h 866258"/>
                <a:gd name="connsiteX122" fmla="*/ 4816 w 913746"/>
                <a:gd name="connsiteY122" fmla="*/ 65028 h 866258"/>
                <a:gd name="connsiteX123" fmla="*/ 51902 w 913746"/>
                <a:gd name="connsiteY123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20046 w 913746"/>
                <a:gd name="connsiteY32" fmla="*/ 234986 h 866258"/>
                <a:gd name="connsiteX33" fmla="*/ 238258 w 913746"/>
                <a:gd name="connsiteY33" fmla="*/ 188417 h 866258"/>
                <a:gd name="connsiteX34" fmla="*/ 252882 w 913746"/>
                <a:gd name="connsiteY34" fmla="*/ 195426 h 866258"/>
                <a:gd name="connsiteX35" fmla="*/ 287048 w 913746"/>
                <a:gd name="connsiteY35" fmla="*/ 199032 h 866258"/>
                <a:gd name="connsiteX36" fmla="*/ 334900 w 913746"/>
                <a:gd name="connsiteY36" fmla="*/ 152837 h 866258"/>
                <a:gd name="connsiteX37" fmla="*/ 320519 w 913746"/>
                <a:gd name="connsiteY37" fmla="*/ 138966 h 866258"/>
                <a:gd name="connsiteX38" fmla="*/ 299006 w 913746"/>
                <a:gd name="connsiteY38" fmla="*/ 138388 h 866258"/>
                <a:gd name="connsiteX39" fmla="*/ 51902 w 913746"/>
                <a:gd name="connsiteY39" fmla="*/ 66 h 866258"/>
                <a:gd name="connsiteX40" fmla="*/ 76551 w 913746"/>
                <a:gd name="connsiteY40" fmla="*/ 14209 h 866258"/>
                <a:gd name="connsiteX41" fmla="*/ 167461 w 913746"/>
                <a:gd name="connsiteY41" fmla="*/ 134342 h 866258"/>
                <a:gd name="connsiteX42" fmla="*/ 175076 w 913746"/>
                <a:gd name="connsiteY42" fmla="*/ 140811 h 866258"/>
                <a:gd name="connsiteX43" fmla="*/ 155776 w 913746"/>
                <a:gd name="connsiteY43" fmla="*/ 174223 h 866258"/>
                <a:gd name="connsiteX44" fmla="*/ 167131 w 913746"/>
                <a:gd name="connsiteY44" fmla="*/ 174223 h 866258"/>
                <a:gd name="connsiteX45" fmla="*/ 177494 w 913746"/>
                <a:gd name="connsiteY45" fmla="*/ 142865 h 866258"/>
                <a:gd name="connsiteX46" fmla="*/ 175076 w 913746"/>
                <a:gd name="connsiteY46" fmla="*/ 140811 h 866258"/>
                <a:gd name="connsiteX47" fmla="*/ 184807 w 913746"/>
                <a:gd name="connsiteY47" fmla="*/ 123964 h 866258"/>
                <a:gd name="connsiteX48" fmla="*/ 287139 w 913746"/>
                <a:gd name="connsiteY48" fmla="*/ 64496 h 866258"/>
                <a:gd name="connsiteX49" fmla="*/ 330107 w 913746"/>
                <a:gd name="connsiteY49" fmla="*/ 65028 h 866258"/>
                <a:gd name="connsiteX50" fmla="*/ 416223 w 913746"/>
                <a:gd name="connsiteY50" fmla="*/ 185161 h 866258"/>
                <a:gd name="connsiteX51" fmla="*/ 296636 w 913746"/>
                <a:gd name="connsiteY51" fmla="*/ 286799 h 866258"/>
                <a:gd name="connsiteX52" fmla="*/ 248195 w 913746"/>
                <a:gd name="connsiteY52" fmla="*/ 283049 h 866258"/>
                <a:gd name="connsiteX53" fmla="*/ 215099 w 913746"/>
                <a:gd name="connsiteY53" fmla="*/ 271334 h 866258"/>
                <a:gd name="connsiteX54" fmla="*/ 214912 w 913746"/>
                <a:gd name="connsiteY54" fmla="*/ 269708 h 866258"/>
                <a:gd name="connsiteX55" fmla="*/ 201759 w 913746"/>
                <a:gd name="connsiteY55" fmla="*/ 266231 h 866258"/>
                <a:gd name="connsiteX56" fmla="*/ 203345 w 913746"/>
                <a:gd name="connsiteY56" fmla="*/ 267174 h 866258"/>
                <a:gd name="connsiteX57" fmla="*/ 215099 w 913746"/>
                <a:gd name="connsiteY57" fmla="*/ 271334 h 866258"/>
                <a:gd name="connsiteX58" fmla="*/ 220064 w 913746"/>
                <a:gd name="connsiteY58" fmla="*/ 314541 h 866258"/>
                <a:gd name="connsiteX59" fmla="*/ 319630 w 913746"/>
                <a:gd name="connsiteY59" fmla="*/ 413296 h 866258"/>
                <a:gd name="connsiteX60" fmla="*/ 326711 w 913746"/>
                <a:gd name="connsiteY60" fmla="*/ 414386 h 866258"/>
                <a:gd name="connsiteX61" fmla="*/ 323600 w 913746"/>
                <a:gd name="connsiteY61" fmla="*/ 424651 h 866258"/>
                <a:gd name="connsiteX62" fmla="*/ 342581 w 913746"/>
                <a:gd name="connsiteY62" fmla="*/ 424651 h 866258"/>
                <a:gd name="connsiteX63" fmla="*/ 342581 w 913746"/>
                <a:gd name="connsiteY63" fmla="*/ 416830 h 866258"/>
                <a:gd name="connsiteX64" fmla="*/ 326711 w 913746"/>
                <a:gd name="connsiteY64" fmla="*/ 414386 h 866258"/>
                <a:gd name="connsiteX65" fmla="*/ 331983 w 913746"/>
                <a:gd name="connsiteY65" fmla="*/ 396992 h 866258"/>
                <a:gd name="connsiteX66" fmla="*/ 406635 w 913746"/>
                <a:gd name="connsiteY66" fmla="*/ 309917 h 866258"/>
                <a:gd name="connsiteX67" fmla="*/ 481987 w 913746"/>
                <a:gd name="connsiteY67" fmla="*/ 293172 h 866258"/>
                <a:gd name="connsiteX68" fmla="*/ 550148 w 913746"/>
                <a:gd name="connsiteY68" fmla="*/ 328412 h 866258"/>
                <a:gd name="connsiteX69" fmla="*/ 487958 w 913746"/>
                <a:gd name="connsiteY69" fmla="*/ 476245 h 866258"/>
                <a:gd name="connsiteX70" fmla="*/ 408433 w 913746"/>
                <a:gd name="connsiteY70" fmla="*/ 499941 h 866258"/>
                <a:gd name="connsiteX71" fmla="*/ 406886 w 913746"/>
                <a:gd name="connsiteY71" fmla="*/ 499930 h 866258"/>
                <a:gd name="connsiteX72" fmla="*/ 406635 w 913746"/>
                <a:gd name="connsiteY72" fmla="*/ 499363 h 866258"/>
                <a:gd name="connsiteX73" fmla="*/ 405983 w 913746"/>
                <a:gd name="connsiteY73" fmla="*/ 487405 h 866258"/>
                <a:gd name="connsiteX74" fmla="*/ 397977 w 913746"/>
                <a:gd name="connsiteY74" fmla="*/ 487405 h 866258"/>
                <a:gd name="connsiteX75" fmla="*/ 397977 w 913746"/>
                <a:gd name="connsiteY75" fmla="*/ 499868 h 866258"/>
                <a:gd name="connsiteX76" fmla="*/ 406886 w 913746"/>
                <a:gd name="connsiteY76" fmla="*/ 499930 h 866258"/>
                <a:gd name="connsiteX77" fmla="*/ 425713 w 913746"/>
                <a:gd name="connsiteY77" fmla="*/ 542446 h 866258"/>
                <a:gd name="connsiteX78" fmla="*/ 501506 w 913746"/>
                <a:gd name="connsiteY78" fmla="*/ 592261 h 866258"/>
                <a:gd name="connsiteX79" fmla="*/ 549946 w 913746"/>
                <a:gd name="connsiteY79" fmla="*/ 596360 h 866258"/>
                <a:gd name="connsiteX80" fmla="*/ 550073 w 913746"/>
                <a:gd name="connsiteY80" fmla="*/ 605039 h 866258"/>
                <a:gd name="connsiteX81" fmla="*/ 573379 w 913746"/>
                <a:gd name="connsiteY81" fmla="*/ 605039 h 866258"/>
                <a:gd name="connsiteX82" fmla="*/ 570523 w 913746"/>
                <a:gd name="connsiteY82" fmla="*/ 591576 h 866258"/>
                <a:gd name="connsiteX83" fmla="*/ 550148 w 913746"/>
                <a:gd name="connsiteY83" fmla="*/ 596377 h 866258"/>
                <a:gd name="connsiteX84" fmla="*/ 549946 w 913746"/>
                <a:gd name="connsiteY84" fmla="*/ 596360 h 866258"/>
                <a:gd name="connsiteX85" fmla="*/ 549566 w 913746"/>
                <a:gd name="connsiteY85" fmla="*/ 570183 h 866258"/>
                <a:gd name="connsiteX86" fmla="*/ 598000 w 913746"/>
                <a:gd name="connsiteY86" fmla="*/ 457750 h 866258"/>
                <a:gd name="connsiteX87" fmla="*/ 639944 w 913746"/>
                <a:gd name="connsiteY87" fmla="*/ 438340 h 866258"/>
                <a:gd name="connsiteX88" fmla="*/ 741513 w 913746"/>
                <a:gd name="connsiteY88" fmla="*/ 503987 h 866258"/>
                <a:gd name="connsiteX89" fmla="*/ 655397 w 913746"/>
                <a:gd name="connsiteY89" fmla="*/ 651820 h 866258"/>
                <a:gd name="connsiteX90" fmla="*/ 647214 w 913746"/>
                <a:gd name="connsiteY90" fmla="*/ 655191 h 866258"/>
                <a:gd name="connsiteX91" fmla="*/ 641905 w 913746"/>
                <a:gd name="connsiteY91" fmla="*/ 643780 h 866258"/>
                <a:gd name="connsiteX92" fmla="*/ 641905 w 913746"/>
                <a:gd name="connsiteY92" fmla="*/ 657378 h 866258"/>
                <a:gd name="connsiteX93" fmla="*/ 647214 w 913746"/>
                <a:gd name="connsiteY93" fmla="*/ 655191 h 866258"/>
                <a:gd name="connsiteX94" fmla="*/ 664985 w 913746"/>
                <a:gd name="connsiteY94" fmla="*/ 693392 h 866258"/>
                <a:gd name="connsiteX95" fmla="*/ 870688 w 913746"/>
                <a:gd name="connsiteY95" fmla="*/ 781159 h 866258"/>
                <a:gd name="connsiteX96" fmla="*/ 913746 w 913746"/>
                <a:gd name="connsiteY96" fmla="*/ 822772 h 866258"/>
                <a:gd name="connsiteX97" fmla="*/ 870688 w 913746"/>
                <a:gd name="connsiteY97" fmla="*/ 864343 h 866258"/>
                <a:gd name="connsiteX98" fmla="*/ 779778 w 913746"/>
                <a:gd name="connsiteY98" fmla="*/ 859719 h 866258"/>
                <a:gd name="connsiteX99" fmla="*/ 574604 w 913746"/>
                <a:gd name="connsiteY99" fmla="*/ 696647 h 866258"/>
                <a:gd name="connsiteX100" fmla="*/ 569070 w 913746"/>
                <a:gd name="connsiteY100" fmla="*/ 677094 h 866258"/>
                <a:gd name="connsiteX101" fmla="*/ 573491 w 913746"/>
                <a:gd name="connsiteY101" fmla="*/ 677214 h 866258"/>
                <a:gd name="connsiteX102" fmla="*/ 588039 w 913746"/>
                <a:gd name="connsiteY102" fmla="*/ 674138 h 866258"/>
                <a:gd name="connsiteX103" fmla="*/ 586693 w 913746"/>
                <a:gd name="connsiteY103" fmla="*/ 667793 h 866258"/>
                <a:gd name="connsiteX104" fmla="*/ 566437 w 913746"/>
                <a:gd name="connsiteY104" fmla="*/ 667793 h 866258"/>
                <a:gd name="connsiteX105" fmla="*/ 569070 w 913746"/>
                <a:gd name="connsiteY105" fmla="*/ 677094 h 866258"/>
                <a:gd name="connsiteX106" fmla="*/ 487958 w 913746"/>
                <a:gd name="connsiteY106" fmla="*/ 674897 h 866258"/>
                <a:gd name="connsiteX107" fmla="*/ 321811 w 913746"/>
                <a:gd name="connsiteY107" fmla="*/ 515743 h 866258"/>
                <a:gd name="connsiteX108" fmla="*/ 319759 w 913746"/>
                <a:gd name="connsiteY108" fmla="*/ 497426 h 866258"/>
                <a:gd name="connsiteX109" fmla="*/ 325313 w 913746"/>
                <a:gd name="connsiteY109" fmla="*/ 499363 h 866258"/>
                <a:gd name="connsiteX110" fmla="*/ 342581 w 913746"/>
                <a:gd name="connsiteY110" fmla="*/ 499483 h 866258"/>
                <a:gd name="connsiteX111" fmla="*/ 342581 w 913746"/>
                <a:gd name="connsiteY111" fmla="*/ 487405 h 866258"/>
                <a:gd name="connsiteX112" fmla="*/ 318636 w 913746"/>
                <a:gd name="connsiteY112" fmla="*/ 487405 h 866258"/>
                <a:gd name="connsiteX113" fmla="*/ 319759 w 913746"/>
                <a:gd name="connsiteY113" fmla="*/ 497426 h 866258"/>
                <a:gd name="connsiteX114" fmla="*/ 246241 w 913746"/>
                <a:gd name="connsiteY114" fmla="*/ 471780 h 866258"/>
                <a:gd name="connsiteX115" fmla="*/ 129197 w 913746"/>
                <a:gd name="connsiteY115" fmla="*/ 272969 h 866258"/>
                <a:gd name="connsiteX116" fmla="*/ 138366 w 913746"/>
                <a:gd name="connsiteY116" fmla="*/ 223922 h 866258"/>
                <a:gd name="connsiteX117" fmla="*/ 143311 w 913746"/>
                <a:gd name="connsiteY117" fmla="*/ 227824 h 866258"/>
                <a:gd name="connsiteX118" fmla="*/ 143311 w 913746"/>
                <a:gd name="connsiteY118" fmla="*/ 197471 h 866258"/>
                <a:gd name="connsiteX119" fmla="*/ 138366 w 913746"/>
                <a:gd name="connsiteY119" fmla="*/ 223922 h 866258"/>
                <a:gd name="connsiteX120" fmla="*/ 124403 w 913746"/>
                <a:gd name="connsiteY120" fmla="*/ 212903 h 866258"/>
                <a:gd name="connsiteX121" fmla="*/ 4816 w 913746"/>
                <a:gd name="connsiteY121" fmla="*/ 65028 h 866258"/>
                <a:gd name="connsiteX122" fmla="*/ 51902 w 913746"/>
                <a:gd name="connsiteY122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55776 w 913746"/>
                <a:gd name="connsiteY42" fmla="*/ 174223 h 866258"/>
                <a:gd name="connsiteX43" fmla="*/ 167131 w 913746"/>
                <a:gd name="connsiteY43" fmla="*/ 174223 h 866258"/>
                <a:gd name="connsiteX44" fmla="*/ 177494 w 913746"/>
                <a:gd name="connsiteY44" fmla="*/ 142865 h 866258"/>
                <a:gd name="connsiteX45" fmla="*/ 175076 w 913746"/>
                <a:gd name="connsiteY45" fmla="*/ 140811 h 866258"/>
                <a:gd name="connsiteX46" fmla="*/ 184807 w 913746"/>
                <a:gd name="connsiteY46" fmla="*/ 123964 h 866258"/>
                <a:gd name="connsiteX47" fmla="*/ 287139 w 913746"/>
                <a:gd name="connsiteY47" fmla="*/ 64496 h 866258"/>
                <a:gd name="connsiteX48" fmla="*/ 330107 w 913746"/>
                <a:gd name="connsiteY48" fmla="*/ 65028 h 866258"/>
                <a:gd name="connsiteX49" fmla="*/ 416223 w 913746"/>
                <a:gd name="connsiteY49" fmla="*/ 185161 h 866258"/>
                <a:gd name="connsiteX50" fmla="*/ 296636 w 913746"/>
                <a:gd name="connsiteY50" fmla="*/ 286799 h 866258"/>
                <a:gd name="connsiteX51" fmla="*/ 248195 w 913746"/>
                <a:gd name="connsiteY51" fmla="*/ 283049 h 866258"/>
                <a:gd name="connsiteX52" fmla="*/ 215099 w 913746"/>
                <a:gd name="connsiteY52" fmla="*/ 271334 h 866258"/>
                <a:gd name="connsiteX53" fmla="*/ 214912 w 913746"/>
                <a:gd name="connsiteY53" fmla="*/ 269708 h 866258"/>
                <a:gd name="connsiteX54" fmla="*/ 201759 w 913746"/>
                <a:gd name="connsiteY54" fmla="*/ 266231 h 866258"/>
                <a:gd name="connsiteX55" fmla="*/ 203345 w 913746"/>
                <a:gd name="connsiteY55" fmla="*/ 267174 h 866258"/>
                <a:gd name="connsiteX56" fmla="*/ 215099 w 913746"/>
                <a:gd name="connsiteY56" fmla="*/ 271334 h 866258"/>
                <a:gd name="connsiteX57" fmla="*/ 220064 w 913746"/>
                <a:gd name="connsiteY57" fmla="*/ 314541 h 866258"/>
                <a:gd name="connsiteX58" fmla="*/ 319630 w 913746"/>
                <a:gd name="connsiteY58" fmla="*/ 413296 h 866258"/>
                <a:gd name="connsiteX59" fmla="*/ 326711 w 913746"/>
                <a:gd name="connsiteY59" fmla="*/ 414386 h 866258"/>
                <a:gd name="connsiteX60" fmla="*/ 323600 w 913746"/>
                <a:gd name="connsiteY60" fmla="*/ 424651 h 866258"/>
                <a:gd name="connsiteX61" fmla="*/ 342581 w 913746"/>
                <a:gd name="connsiteY61" fmla="*/ 424651 h 866258"/>
                <a:gd name="connsiteX62" fmla="*/ 342581 w 913746"/>
                <a:gd name="connsiteY62" fmla="*/ 416830 h 866258"/>
                <a:gd name="connsiteX63" fmla="*/ 326711 w 913746"/>
                <a:gd name="connsiteY63" fmla="*/ 414386 h 866258"/>
                <a:gd name="connsiteX64" fmla="*/ 331983 w 913746"/>
                <a:gd name="connsiteY64" fmla="*/ 396992 h 866258"/>
                <a:gd name="connsiteX65" fmla="*/ 406635 w 913746"/>
                <a:gd name="connsiteY65" fmla="*/ 309917 h 866258"/>
                <a:gd name="connsiteX66" fmla="*/ 481987 w 913746"/>
                <a:gd name="connsiteY66" fmla="*/ 293172 h 866258"/>
                <a:gd name="connsiteX67" fmla="*/ 550148 w 913746"/>
                <a:gd name="connsiteY67" fmla="*/ 328412 h 866258"/>
                <a:gd name="connsiteX68" fmla="*/ 487958 w 913746"/>
                <a:gd name="connsiteY68" fmla="*/ 476245 h 866258"/>
                <a:gd name="connsiteX69" fmla="*/ 408433 w 913746"/>
                <a:gd name="connsiteY69" fmla="*/ 499941 h 866258"/>
                <a:gd name="connsiteX70" fmla="*/ 406886 w 913746"/>
                <a:gd name="connsiteY70" fmla="*/ 499930 h 866258"/>
                <a:gd name="connsiteX71" fmla="*/ 406635 w 913746"/>
                <a:gd name="connsiteY71" fmla="*/ 499363 h 866258"/>
                <a:gd name="connsiteX72" fmla="*/ 405983 w 913746"/>
                <a:gd name="connsiteY72" fmla="*/ 487405 h 866258"/>
                <a:gd name="connsiteX73" fmla="*/ 397977 w 913746"/>
                <a:gd name="connsiteY73" fmla="*/ 487405 h 866258"/>
                <a:gd name="connsiteX74" fmla="*/ 397977 w 913746"/>
                <a:gd name="connsiteY74" fmla="*/ 499868 h 866258"/>
                <a:gd name="connsiteX75" fmla="*/ 406886 w 913746"/>
                <a:gd name="connsiteY75" fmla="*/ 499930 h 866258"/>
                <a:gd name="connsiteX76" fmla="*/ 425713 w 913746"/>
                <a:gd name="connsiteY76" fmla="*/ 542446 h 866258"/>
                <a:gd name="connsiteX77" fmla="*/ 501506 w 913746"/>
                <a:gd name="connsiteY77" fmla="*/ 592261 h 866258"/>
                <a:gd name="connsiteX78" fmla="*/ 549946 w 913746"/>
                <a:gd name="connsiteY78" fmla="*/ 596360 h 866258"/>
                <a:gd name="connsiteX79" fmla="*/ 550073 w 913746"/>
                <a:gd name="connsiteY79" fmla="*/ 605039 h 866258"/>
                <a:gd name="connsiteX80" fmla="*/ 573379 w 913746"/>
                <a:gd name="connsiteY80" fmla="*/ 605039 h 866258"/>
                <a:gd name="connsiteX81" fmla="*/ 570523 w 913746"/>
                <a:gd name="connsiteY81" fmla="*/ 591576 h 866258"/>
                <a:gd name="connsiteX82" fmla="*/ 550148 w 913746"/>
                <a:gd name="connsiteY82" fmla="*/ 596377 h 866258"/>
                <a:gd name="connsiteX83" fmla="*/ 549946 w 913746"/>
                <a:gd name="connsiteY83" fmla="*/ 596360 h 866258"/>
                <a:gd name="connsiteX84" fmla="*/ 549566 w 913746"/>
                <a:gd name="connsiteY84" fmla="*/ 570183 h 866258"/>
                <a:gd name="connsiteX85" fmla="*/ 598000 w 913746"/>
                <a:gd name="connsiteY85" fmla="*/ 457750 h 866258"/>
                <a:gd name="connsiteX86" fmla="*/ 639944 w 913746"/>
                <a:gd name="connsiteY86" fmla="*/ 438340 h 866258"/>
                <a:gd name="connsiteX87" fmla="*/ 741513 w 913746"/>
                <a:gd name="connsiteY87" fmla="*/ 503987 h 866258"/>
                <a:gd name="connsiteX88" fmla="*/ 655397 w 913746"/>
                <a:gd name="connsiteY88" fmla="*/ 651820 h 866258"/>
                <a:gd name="connsiteX89" fmla="*/ 647214 w 913746"/>
                <a:gd name="connsiteY89" fmla="*/ 655191 h 866258"/>
                <a:gd name="connsiteX90" fmla="*/ 641905 w 913746"/>
                <a:gd name="connsiteY90" fmla="*/ 643780 h 866258"/>
                <a:gd name="connsiteX91" fmla="*/ 641905 w 913746"/>
                <a:gd name="connsiteY91" fmla="*/ 657378 h 866258"/>
                <a:gd name="connsiteX92" fmla="*/ 647214 w 913746"/>
                <a:gd name="connsiteY92" fmla="*/ 655191 h 866258"/>
                <a:gd name="connsiteX93" fmla="*/ 664985 w 913746"/>
                <a:gd name="connsiteY93" fmla="*/ 693392 h 866258"/>
                <a:gd name="connsiteX94" fmla="*/ 870688 w 913746"/>
                <a:gd name="connsiteY94" fmla="*/ 781159 h 866258"/>
                <a:gd name="connsiteX95" fmla="*/ 913746 w 913746"/>
                <a:gd name="connsiteY95" fmla="*/ 822772 h 866258"/>
                <a:gd name="connsiteX96" fmla="*/ 870688 w 913746"/>
                <a:gd name="connsiteY96" fmla="*/ 864343 h 866258"/>
                <a:gd name="connsiteX97" fmla="*/ 779778 w 913746"/>
                <a:gd name="connsiteY97" fmla="*/ 859719 h 866258"/>
                <a:gd name="connsiteX98" fmla="*/ 574604 w 913746"/>
                <a:gd name="connsiteY98" fmla="*/ 696647 h 866258"/>
                <a:gd name="connsiteX99" fmla="*/ 569070 w 913746"/>
                <a:gd name="connsiteY99" fmla="*/ 677094 h 866258"/>
                <a:gd name="connsiteX100" fmla="*/ 573491 w 913746"/>
                <a:gd name="connsiteY100" fmla="*/ 677214 h 866258"/>
                <a:gd name="connsiteX101" fmla="*/ 588039 w 913746"/>
                <a:gd name="connsiteY101" fmla="*/ 674138 h 866258"/>
                <a:gd name="connsiteX102" fmla="*/ 586693 w 913746"/>
                <a:gd name="connsiteY102" fmla="*/ 667793 h 866258"/>
                <a:gd name="connsiteX103" fmla="*/ 566437 w 913746"/>
                <a:gd name="connsiteY103" fmla="*/ 667793 h 866258"/>
                <a:gd name="connsiteX104" fmla="*/ 569070 w 913746"/>
                <a:gd name="connsiteY104" fmla="*/ 677094 h 866258"/>
                <a:gd name="connsiteX105" fmla="*/ 487958 w 913746"/>
                <a:gd name="connsiteY105" fmla="*/ 674897 h 866258"/>
                <a:gd name="connsiteX106" fmla="*/ 321811 w 913746"/>
                <a:gd name="connsiteY106" fmla="*/ 515743 h 866258"/>
                <a:gd name="connsiteX107" fmla="*/ 319759 w 913746"/>
                <a:gd name="connsiteY107" fmla="*/ 497426 h 866258"/>
                <a:gd name="connsiteX108" fmla="*/ 325313 w 913746"/>
                <a:gd name="connsiteY108" fmla="*/ 499363 h 866258"/>
                <a:gd name="connsiteX109" fmla="*/ 342581 w 913746"/>
                <a:gd name="connsiteY109" fmla="*/ 499483 h 866258"/>
                <a:gd name="connsiteX110" fmla="*/ 342581 w 913746"/>
                <a:gd name="connsiteY110" fmla="*/ 487405 h 866258"/>
                <a:gd name="connsiteX111" fmla="*/ 318636 w 913746"/>
                <a:gd name="connsiteY111" fmla="*/ 487405 h 866258"/>
                <a:gd name="connsiteX112" fmla="*/ 319759 w 913746"/>
                <a:gd name="connsiteY112" fmla="*/ 497426 h 866258"/>
                <a:gd name="connsiteX113" fmla="*/ 246241 w 913746"/>
                <a:gd name="connsiteY113" fmla="*/ 471780 h 866258"/>
                <a:gd name="connsiteX114" fmla="*/ 129197 w 913746"/>
                <a:gd name="connsiteY114" fmla="*/ 272969 h 866258"/>
                <a:gd name="connsiteX115" fmla="*/ 138366 w 913746"/>
                <a:gd name="connsiteY115" fmla="*/ 223922 h 866258"/>
                <a:gd name="connsiteX116" fmla="*/ 143311 w 913746"/>
                <a:gd name="connsiteY116" fmla="*/ 227824 h 866258"/>
                <a:gd name="connsiteX117" fmla="*/ 143311 w 913746"/>
                <a:gd name="connsiteY117" fmla="*/ 197471 h 866258"/>
                <a:gd name="connsiteX118" fmla="*/ 138366 w 913746"/>
                <a:gd name="connsiteY118" fmla="*/ 223922 h 866258"/>
                <a:gd name="connsiteX119" fmla="*/ 124403 w 913746"/>
                <a:gd name="connsiteY119" fmla="*/ 212903 h 866258"/>
                <a:gd name="connsiteX120" fmla="*/ 4816 w 913746"/>
                <a:gd name="connsiteY120" fmla="*/ 65028 h 866258"/>
                <a:gd name="connsiteX121" fmla="*/ 51902 w 913746"/>
                <a:gd name="connsiteY121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55776 w 913746"/>
                <a:gd name="connsiteY42" fmla="*/ 174223 h 866258"/>
                <a:gd name="connsiteX43" fmla="*/ 177494 w 913746"/>
                <a:gd name="connsiteY43" fmla="*/ 142865 h 866258"/>
                <a:gd name="connsiteX44" fmla="*/ 175076 w 913746"/>
                <a:gd name="connsiteY44" fmla="*/ 140811 h 866258"/>
                <a:gd name="connsiteX45" fmla="*/ 184807 w 913746"/>
                <a:gd name="connsiteY45" fmla="*/ 123964 h 866258"/>
                <a:gd name="connsiteX46" fmla="*/ 287139 w 913746"/>
                <a:gd name="connsiteY46" fmla="*/ 64496 h 866258"/>
                <a:gd name="connsiteX47" fmla="*/ 330107 w 913746"/>
                <a:gd name="connsiteY47" fmla="*/ 65028 h 866258"/>
                <a:gd name="connsiteX48" fmla="*/ 416223 w 913746"/>
                <a:gd name="connsiteY48" fmla="*/ 185161 h 866258"/>
                <a:gd name="connsiteX49" fmla="*/ 296636 w 913746"/>
                <a:gd name="connsiteY49" fmla="*/ 286799 h 866258"/>
                <a:gd name="connsiteX50" fmla="*/ 248195 w 913746"/>
                <a:gd name="connsiteY50" fmla="*/ 283049 h 866258"/>
                <a:gd name="connsiteX51" fmla="*/ 215099 w 913746"/>
                <a:gd name="connsiteY51" fmla="*/ 271334 h 866258"/>
                <a:gd name="connsiteX52" fmla="*/ 214912 w 913746"/>
                <a:gd name="connsiteY52" fmla="*/ 269708 h 866258"/>
                <a:gd name="connsiteX53" fmla="*/ 201759 w 913746"/>
                <a:gd name="connsiteY53" fmla="*/ 266231 h 866258"/>
                <a:gd name="connsiteX54" fmla="*/ 203345 w 913746"/>
                <a:gd name="connsiteY54" fmla="*/ 267174 h 866258"/>
                <a:gd name="connsiteX55" fmla="*/ 215099 w 913746"/>
                <a:gd name="connsiteY55" fmla="*/ 271334 h 866258"/>
                <a:gd name="connsiteX56" fmla="*/ 220064 w 913746"/>
                <a:gd name="connsiteY56" fmla="*/ 314541 h 866258"/>
                <a:gd name="connsiteX57" fmla="*/ 319630 w 913746"/>
                <a:gd name="connsiteY57" fmla="*/ 413296 h 866258"/>
                <a:gd name="connsiteX58" fmla="*/ 326711 w 913746"/>
                <a:gd name="connsiteY58" fmla="*/ 414386 h 866258"/>
                <a:gd name="connsiteX59" fmla="*/ 323600 w 913746"/>
                <a:gd name="connsiteY59" fmla="*/ 424651 h 866258"/>
                <a:gd name="connsiteX60" fmla="*/ 342581 w 913746"/>
                <a:gd name="connsiteY60" fmla="*/ 424651 h 866258"/>
                <a:gd name="connsiteX61" fmla="*/ 342581 w 913746"/>
                <a:gd name="connsiteY61" fmla="*/ 416830 h 866258"/>
                <a:gd name="connsiteX62" fmla="*/ 326711 w 913746"/>
                <a:gd name="connsiteY62" fmla="*/ 414386 h 866258"/>
                <a:gd name="connsiteX63" fmla="*/ 331983 w 913746"/>
                <a:gd name="connsiteY63" fmla="*/ 396992 h 866258"/>
                <a:gd name="connsiteX64" fmla="*/ 406635 w 913746"/>
                <a:gd name="connsiteY64" fmla="*/ 309917 h 866258"/>
                <a:gd name="connsiteX65" fmla="*/ 481987 w 913746"/>
                <a:gd name="connsiteY65" fmla="*/ 293172 h 866258"/>
                <a:gd name="connsiteX66" fmla="*/ 550148 w 913746"/>
                <a:gd name="connsiteY66" fmla="*/ 328412 h 866258"/>
                <a:gd name="connsiteX67" fmla="*/ 487958 w 913746"/>
                <a:gd name="connsiteY67" fmla="*/ 476245 h 866258"/>
                <a:gd name="connsiteX68" fmla="*/ 408433 w 913746"/>
                <a:gd name="connsiteY68" fmla="*/ 499941 h 866258"/>
                <a:gd name="connsiteX69" fmla="*/ 406886 w 913746"/>
                <a:gd name="connsiteY69" fmla="*/ 499930 h 866258"/>
                <a:gd name="connsiteX70" fmla="*/ 406635 w 913746"/>
                <a:gd name="connsiteY70" fmla="*/ 499363 h 866258"/>
                <a:gd name="connsiteX71" fmla="*/ 405983 w 913746"/>
                <a:gd name="connsiteY71" fmla="*/ 487405 h 866258"/>
                <a:gd name="connsiteX72" fmla="*/ 397977 w 913746"/>
                <a:gd name="connsiteY72" fmla="*/ 487405 h 866258"/>
                <a:gd name="connsiteX73" fmla="*/ 397977 w 913746"/>
                <a:gd name="connsiteY73" fmla="*/ 499868 h 866258"/>
                <a:gd name="connsiteX74" fmla="*/ 406886 w 913746"/>
                <a:gd name="connsiteY74" fmla="*/ 499930 h 866258"/>
                <a:gd name="connsiteX75" fmla="*/ 425713 w 913746"/>
                <a:gd name="connsiteY75" fmla="*/ 542446 h 866258"/>
                <a:gd name="connsiteX76" fmla="*/ 501506 w 913746"/>
                <a:gd name="connsiteY76" fmla="*/ 592261 h 866258"/>
                <a:gd name="connsiteX77" fmla="*/ 549946 w 913746"/>
                <a:gd name="connsiteY77" fmla="*/ 596360 h 866258"/>
                <a:gd name="connsiteX78" fmla="*/ 550073 w 913746"/>
                <a:gd name="connsiteY78" fmla="*/ 605039 h 866258"/>
                <a:gd name="connsiteX79" fmla="*/ 573379 w 913746"/>
                <a:gd name="connsiteY79" fmla="*/ 605039 h 866258"/>
                <a:gd name="connsiteX80" fmla="*/ 570523 w 913746"/>
                <a:gd name="connsiteY80" fmla="*/ 591576 h 866258"/>
                <a:gd name="connsiteX81" fmla="*/ 550148 w 913746"/>
                <a:gd name="connsiteY81" fmla="*/ 596377 h 866258"/>
                <a:gd name="connsiteX82" fmla="*/ 549946 w 913746"/>
                <a:gd name="connsiteY82" fmla="*/ 596360 h 866258"/>
                <a:gd name="connsiteX83" fmla="*/ 549566 w 913746"/>
                <a:gd name="connsiteY83" fmla="*/ 570183 h 866258"/>
                <a:gd name="connsiteX84" fmla="*/ 598000 w 913746"/>
                <a:gd name="connsiteY84" fmla="*/ 457750 h 866258"/>
                <a:gd name="connsiteX85" fmla="*/ 639944 w 913746"/>
                <a:gd name="connsiteY85" fmla="*/ 438340 h 866258"/>
                <a:gd name="connsiteX86" fmla="*/ 741513 w 913746"/>
                <a:gd name="connsiteY86" fmla="*/ 503987 h 866258"/>
                <a:gd name="connsiteX87" fmla="*/ 655397 w 913746"/>
                <a:gd name="connsiteY87" fmla="*/ 651820 h 866258"/>
                <a:gd name="connsiteX88" fmla="*/ 647214 w 913746"/>
                <a:gd name="connsiteY88" fmla="*/ 655191 h 866258"/>
                <a:gd name="connsiteX89" fmla="*/ 641905 w 913746"/>
                <a:gd name="connsiteY89" fmla="*/ 643780 h 866258"/>
                <a:gd name="connsiteX90" fmla="*/ 641905 w 913746"/>
                <a:gd name="connsiteY90" fmla="*/ 657378 h 866258"/>
                <a:gd name="connsiteX91" fmla="*/ 647214 w 913746"/>
                <a:gd name="connsiteY91" fmla="*/ 655191 h 866258"/>
                <a:gd name="connsiteX92" fmla="*/ 664985 w 913746"/>
                <a:gd name="connsiteY92" fmla="*/ 693392 h 866258"/>
                <a:gd name="connsiteX93" fmla="*/ 870688 w 913746"/>
                <a:gd name="connsiteY93" fmla="*/ 781159 h 866258"/>
                <a:gd name="connsiteX94" fmla="*/ 913746 w 913746"/>
                <a:gd name="connsiteY94" fmla="*/ 822772 h 866258"/>
                <a:gd name="connsiteX95" fmla="*/ 870688 w 913746"/>
                <a:gd name="connsiteY95" fmla="*/ 864343 h 866258"/>
                <a:gd name="connsiteX96" fmla="*/ 779778 w 913746"/>
                <a:gd name="connsiteY96" fmla="*/ 859719 h 866258"/>
                <a:gd name="connsiteX97" fmla="*/ 574604 w 913746"/>
                <a:gd name="connsiteY97" fmla="*/ 696647 h 866258"/>
                <a:gd name="connsiteX98" fmla="*/ 569070 w 913746"/>
                <a:gd name="connsiteY98" fmla="*/ 677094 h 866258"/>
                <a:gd name="connsiteX99" fmla="*/ 573491 w 913746"/>
                <a:gd name="connsiteY99" fmla="*/ 677214 h 866258"/>
                <a:gd name="connsiteX100" fmla="*/ 588039 w 913746"/>
                <a:gd name="connsiteY100" fmla="*/ 674138 h 866258"/>
                <a:gd name="connsiteX101" fmla="*/ 586693 w 913746"/>
                <a:gd name="connsiteY101" fmla="*/ 667793 h 866258"/>
                <a:gd name="connsiteX102" fmla="*/ 566437 w 913746"/>
                <a:gd name="connsiteY102" fmla="*/ 667793 h 866258"/>
                <a:gd name="connsiteX103" fmla="*/ 569070 w 913746"/>
                <a:gd name="connsiteY103" fmla="*/ 677094 h 866258"/>
                <a:gd name="connsiteX104" fmla="*/ 487958 w 913746"/>
                <a:gd name="connsiteY104" fmla="*/ 674897 h 866258"/>
                <a:gd name="connsiteX105" fmla="*/ 321811 w 913746"/>
                <a:gd name="connsiteY105" fmla="*/ 515743 h 866258"/>
                <a:gd name="connsiteX106" fmla="*/ 319759 w 913746"/>
                <a:gd name="connsiteY106" fmla="*/ 497426 h 866258"/>
                <a:gd name="connsiteX107" fmla="*/ 325313 w 913746"/>
                <a:gd name="connsiteY107" fmla="*/ 499363 h 866258"/>
                <a:gd name="connsiteX108" fmla="*/ 342581 w 913746"/>
                <a:gd name="connsiteY108" fmla="*/ 499483 h 866258"/>
                <a:gd name="connsiteX109" fmla="*/ 342581 w 913746"/>
                <a:gd name="connsiteY109" fmla="*/ 487405 h 866258"/>
                <a:gd name="connsiteX110" fmla="*/ 318636 w 913746"/>
                <a:gd name="connsiteY110" fmla="*/ 487405 h 866258"/>
                <a:gd name="connsiteX111" fmla="*/ 319759 w 913746"/>
                <a:gd name="connsiteY111" fmla="*/ 497426 h 866258"/>
                <a:gd name="connsiteX112" fmla="*/ 246241 w 913746"/>
                <a:gd name="connsiteY112" fmla="*/ 471780 h 866258"/>
                <a:gd name="connsiteX113" fmla="*/ 129197 w 913746"/>
                <a:gd name="connsiteY113" fmla="*/ 272969 h 866258"/>
                <a:gd name="connsiteX114" fmla="*/ 138366 w 913746"/>
                <a:gd name="connsiteY114" fmla="*/ 223922 h 866258"/>
                <a:gd name="connsiteX115" fmla="*/ 143311 w 913746"/>
                <a:gd name="connsiteY115" fmla="*/ 227824 h 866258"/>
                <a:gd name="connsiteX116" fmla="*/ 143311 w 913746"/>
                <a:gd name="connsiteY116" fmla="*/ 197471 h 866258"/>
                <a:gd name="connsiteX117" fmla="*/ 138366 w 913746"/>
                <a:gd name="connsiteY117" fmla="*/ 223922 h 866258"/>
                <a:gd name="connsiteX118" fmla="*/ 124403 w 913746"/>
                <a:gd name="connsiteY118" fmla="*/ 212903 h 866258"/>
                <a:gd name="connsiteX119" fmla="*/ 4816 w 913746"/>
                <a:gd name="connsiteY119" fmla="*/ 65028 h 866258"/>
                <a:gd name="connsiteX120" fmla="*/ 51902 w 913746"/>
                <a:gd name="connsiteY120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01759 w 913746"/>
                <a:gd name="connsiteY52" fmla="*/ 266231 h 866258"/>
                <a:gd name="connsiteX53" fmla="*/ 203345 w 913746"/>
                <a:gd name="connsiteY53" fmla="*/ 267174 h 866258"/>
                <a:gd name="connsiteX54" fmla="*/ 215099 w 913746"/>
                <a:gd name="connsiteY54" fmla="*/ 271334 h 866258"/>
                <a:gd name="connsiteX55" fmla="*/ 220064 w 913746"/>
                <a:gd name="connsiteY55" fmla="*/ 314541 h 866258"/>
                <a:gd name="connsiteX56" fmla="*/ 319630 w 913746"/>
                <a:gd name="connsiteY56" fmla="*/ 413296 h 866258"/>
                <a:gd name="connsiteX57" fmla="*/ 326711 w 913746"/>
                <a:gd name="connsiteY57" fmla="*/ 414386 h 866258"/>
                <a:gd name="connsiteX58" fmla="*/ 323600 w 913746"/>
                <a:gd name="connsiteY58" fmla="*/ 424651 h 866258"/>
                <a:gd name="connsiteX59" fmla="*/ 342581 w 913746"/>
                <a:gd name="connsiteY59" fmla="*/ 424651 h 866258"/>
                <a:gd name="connsiteX60" fmla="*/ 342581 w 913746"/>
                <a:gd name="connsiteY60" fmla="*/ 416830 h 866258"/>
                <a:gd name="connsiteX61" fmla="*/ 326711 w 913746"/>
                <a:gd name="connsiteY61" fmla="*/ 414386 h 866258"/>
                <a:gd name="connsiteX62" fmla="*/ 331983 w 913746"/>
                <a:gd name="connsiteY62" fmla="*/ 396992 h 866258"/>
                <a:gd name="connsiteX63" fmla="*/ 406635 w 913746"/>
                <a:gd name="connsiteY63" fmla="*/ 309917 h 866258"/>
                <a:gd name="connsiteX64" fmla="*/ 481987 w 913746"/>
                <a:gd name="connsiteY64" fmla="*/ 293172 h 866258"/>
                <a:gd name="connsiteX65" fmla="*/ 550148 w 913746"/>
                <a:gd name="connsiteY65" fmla="*/ 328412 h 866258"/>
                <a:gd name="connsiteX66" fmla="*/ 487958 w 913746"/>
                <a:gd name="connsiteY66" fmla="*/ 476245 h 866258"/>
                <a:gd name="connsiteX67" fmla="*/ 408433 w 913746"/>
                <a:gd name="connsiteY67" fmla="*/ 499941 h 866258"/>
                <a:gd name="connsiteX68" fmla="*/ 406886 w 913746"/>
                <a:gd name="connsiteY68" fmla="*/ 499930 h 866258"/>
                <a:gd name="connsiteX69" fmla="*/ 406635 w 913746"/>
                <a:gd name="connsiteY69" fmla="*/ 499363 h 866258"/>
                <a:gd name="connsiteX70" fmla="*/ 405983 w 913746"/>
                <a:gd name="connsiteY70" fmla="*/ 487405 h 866258"/>
                <a:gd name="connsiteX71" fmla="*/ 397977 w 913746"/>
                <a:gd name="connsiteY71" fmla="*/ 487405 h 866258"/>
                <a:gd name="connsiteX72" fmla="*/ 397977 w 913746"/>
                <a:gd name="connsiteY72" fmla="*/ 499868 h 866258"/>
                <a:gd name="connsiteX73" fmla="*/ 406886 w 913746"/>
                <a:gd name="connsiteY73" fmla="*/ 499930 h 866258"/>
                <a:gd name="connsiteX74" fmla="*/ 425713 w 913746"/>
                <a:gd name="connsiteY74" fmla="*/ 542446 h 866258"/>
                <a:gd name="connsiteX75" fmla="*/ 501506 w 913746"/>
                <a:gd name="connsiteY75" fmla="*/ 592261 h 866258"/>
                <a:gd name="connsiteX76" fmla="*/ 549946 w 913746"/>
                <a:gd name="connsiteY76" fmla="*/ 596360 h 866258"/>
                <a:gd name="connsiteX77" fmla="*/ 550073 w 913746"/>
                <a:gd name="connsiteY77" fmla="*/ 605039 h 866258"/>
                <a:gd name="connsiteX78" fmla="*/ 573379 w 913746"/>
                <a:gd name="connsiteY78" fmla="*/ 605039 h 866258"/>
                <a:gd name="connsiteX79" fmla="*/ 570523 w 913746"/>
                <a:gd name="connsiteY79" fmla="*/ 591576 h 866258"/>
                <a:gd name="connsiteX80" fmla="*/ 550148 w 913746"/>
                <a:gd name="connsiteY80" fmla="*/ 596377 h 866258"/>
                <a:gd name="connsiteX81" fmla="*/ 549946 w 913746"/>
                <a:gd name="connsiteY81" fmla="*/ 596360 h 866258"/>
                <a:gd name="connsiteX82" fmla="*/ 549566 w 913746"/>
                <a:gd name="connsiteY82" fmla="*/ 570183 h 866258"/>
                <a:gd name="connsiteX83" fmla="*/ 598000 w 913746"/>
                <a:gd name="connsiteY83" fmla="*/ 457750 h 866258"/>
                <a:gd name="connsiteX84" fmla="*/ 639944 w 913746"/>
                <a:gd name="connsiteY84" fmla="*/ 438340 h 866258"/>
                <a:gd name="connsiteX85" fmla="*/ 741513 w 913746"/>
                <a:gd name="connsiteY85" fmla="*/ 503987 h 866258"/>
                <a:gd name="connsiteX86" fmla="*/ 655397 w 913746"/>
                <a:gd name="connsiteY86" fmla="*/ 651820 h 866258"/>
                <a:gd name="connsiteX87" fmla="*/ 647214 w 913746"/>
                <a:gd name="connsiteY87" fmla="*/ 655191 h 866258"/>
                <a:gd name="connsiteX88" fmla="*/ 641905 w 913746"/>
                <a:gd name="connsiteY88" fmla="*/ 643780 h 866258"/>
                <a:gd name="connsiteX89" fmla="*/ 641905 w 913746"/>
                <a:gd name="connsiteY89" fmla="*/ 657378 h 866258"/>
                <a:gd name="connsiteX90" fmla="*/ 647214 w 913746"/>
                <a:gd name="connsiteY90" fmla="*/ 655191 h 866258"/>
                <a:gd name="connsiteX91" fmla="*/ 664985 w 913746"/>
                <a:gd name="connsiteY91" fmla="*/ 693392 h 866258"/>
                <a:gd name="connsiteX92" fmla="*/ 870688 w 913746"/>
                <a:gd name="connsiteY92" fmla="*/ 781159 h 866258"/>
                <a:gd name="connsiteX93" fmla="*/ 913746 w 913746"/>
                <a:gd name="connsiteY93" fmla="*/ 822772 h 866258"/>
                <a:gd name="connsiteX94" fmla="*/ 870688 w 913746"/>
                <a:gd name="connsiteY94" fmla="*/ 864343 h 866258"/>
                <a:gd name="connsiteX95" fmla="*/ 779778 w 913746"/>
                <a:gd name="connsiteY95" fmla="*/ 859719 h 866258"/>
                <a:gd name="connsiteX96" fmla="*/ 574604 w 913746"/>
                <a:gd name="connsiteY96" fmla="*/ 696647 h 866258"/>
                <a:gd name="connsiteX97" fmla="*/ 569070 w 913746"/>
                <a:gd name="connsiteY97" fmla="*/ 677094 h 866258"/>
                <a:gd name="connsiteX98" fmla="*/ 573491 w 913746"/>
                <a:gd name="connsiteY98" fmla="*/ 677214 h 866258"/>
                <a:gd name="connsiteX99" fmla="*/ 588039 w 913746"/>
                <a:gd name="connsiteY99" fmla="*/ 674138 h 866258"/>
                <a:gd name="connsiteX100" fmla="*/ 586693 w 913746"/>
                <a:gd name="connsiteY100" fmla="*/ 667793 h 866258"/>
                <a:gd name="connsiteX101" fmla="*/ 566437 w 913746"/>
                <a:gd name="connsiteY101" fmla="*/ 667793 h 866258"/>
                <a:gd name="connsiteX102" fmla="*/ 569070 w 913746"/>
                <a:gd name="connsiteY102" fmla="*/ 677094 h 866258"/>
                <a:gd name="connsiteX103" fmla="*/ 487958 w 913746"/>
                <a:gd name="connsiteY103" fmla="*/ 674897 h 866258"/>
                <a:gd name="connsiteX104" fmla="*/ 321811 w 913746"/>
                <a:gd name="connsiteY104" fmla="*/ 515743 h 866258"/>
                <a:gd name="connsiteX105" fmla="*/ 319759 w 913746"/>
                <a:gd name="connsiteY105" fmla="*/ 497426 h 866258"/>
                <a:gd name="connsiteX106" fmla="*/ 325313 w 913746"/>
                <a:gd name="connsiteY106" fmla="*/ 499363 h 866258"/>
                <a:gd name="connsiteX107" fmla="*/ 342581 w 913746"/>
                <a:gd name="connsiteY107" fmla="*/ 499483 h 866258"/>
                <a:gd name="connsiteX108" fmla="*/ 342581 w 913746"/>
                <a:gd name="connsiteY108" fmla="*/ 487405 h 866258"/>
                <a:gd name="connsiteX109" fmla="*/ 318636 w 913746"/>
                <a:gd name="connsiteY109" fmla="*/ 487405 h 866258"/>
                <a:gd name="connsiteX110" fmla="*/ 319759 w 913746"/>
                <a:gd name="connsiteY110" fmla="*/ 497426 h 866258"/>
                <a:gd name="connsiteX111" fmla="*/ 246241 w 913746"/>
                <a:gd name="connsiteY111" fmla="*/ 471780 h 866258"/>
                <a:gd name="connsiteX112" fmla="*/ 129197 w 913746"/>
                <a:gd name="connsiteY112" fmla="*/ 272969 h 866258"/>
                <a:gd name="connsiteX113" fmla="*/ 138366 w 913746"/>
                <a:gd name="connsiteY113" fmla="*/ 223922 h 866258"/>
                <a:gd name="connsiteX114" fmla="*/ 143311 w 913746"/>
                <a:gd name="connsiteY114" fmla="*/ 227824 h 866258"/>
                <a:gd name="connsiteX115" fmla="*/ 143311 w 913746"/>
                <a:gd name="connsiteY115" fmla="*/ 197471 h 866258"/>
                <a:gd name="connsiteX116" fmla="*/ 138366 w 913746"/>
                <a:gd name="connsiteY116" fmla="*/ 223922 h 866258"/>
                <a:gd name="connsiteX117" fmla="*/ 124403 w 913746"/>
                <a:gd name="connsiteY117" fmla="*/ 212903 h 866258"/>
                <a:gd name="connsiteX118" fmla="*/ 4816 w 913746"/>
                <a:gd name="connsiteY118" fmla="*/ 65028 h 866258"/>
                <a:gd name="connsiteX119" fmla="*/ 51902 w 913746"/>
                <a:gd name="connsiteY119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01759 w 913746"/>
                <a:gd name="connsiteY52" fmla="*/ 266231 h 866258"/>
                <a:gd name="connsiteX53" fmla="*/ 203345 w 913746"/>
                <a:gd name="connsiteY53" fmla="*/ 267174 h 866258"/>
                <a:gd name="connsiteX54" fmla="*/ 215099 w 913746"/>
                <a:gd name="connsiteY54" fmla="*/ 271334 h 866258"/>
                <a:gd name="connsiteX55" fmla="*/ 220064 w 913746"/>
                <a:gd name="connsiteY55" fmla="*/ 314541 h 866258"/>
                <a:gd name="connsiteX56" fmla="*/ 319630 w 913746"/>
                <a:gd name="connsiteY56" fmla="*/ 413296 h 866258"/>
                <a:gd name="connsiteX57" fmla="*/ 326711 w 913746"/>
                <a:gd name="connsiteY57" fmla="*/ 414386 h 866258"/>
                <a:gd name="connsiteX58" fmla="*/ 323600 w 913746"/>
                <a:gd name="connsiteY58" fmla="*/ 424651 h 866258"/>
                <a:gd name="connsiteX59" fmla="*/ 342581 w 913746"/>
                <a:gd name="connsiteY59" fmla="*/ 424651 h 866258"/>
                <a:gd name="connsiteX60" fmla="*/ 342581 w 913746"/>
                <a:gd name="connsiteY60" fmla="*/ 416830 h 866258"/>
                <a:gd name="connsiteX61" fmla="*/ 326711 w 913746"/>
                <a:gd name="connsiteY61" fmla="*/ 414386 h 866258"/>
                <a:gd name="connsiteX62" fmla="*/ 331983 w 913746"/>
                <a:gd name="connsiteY62" fmla="*/ 396992 h 866258"/>
                <a:gd name="connsiteX63" fmla="*/ 406635 w 913746"/>
                <a:gd name="connsiteY63" fmla="*/ 309917 h 866258"/>
                <a:gd name="connsiteX64" fmla="*/ 481987 w 913746"/>
                <a:gd name="connsiteY64" fmla="*/ 293172 h 866258"/>
                <a:gd name="connsiteX65" fmla="*/ 550148 w 913746"/>
                <a:gd name="connsiteY65" fmla="*/ 328412 h 866258"/>
                <a:gd name="connsiteX66" fmla="*/ 487958 w 913746"/>
                <a:gd name="connsiteY66" fmla="*/ 476245 h 866258"/>
                <a:gd name="connsiteX67" fmla="*/ 408433 w 913746"/>
                <a:gd name="connsiteY67" fmla="*/ 499941 h 866258"/>
                <a:gd name="connsiteX68" fmla="*/ 406886 w 913746"/>
                <a:gd name="connsiteY68" fmla="*/ 499930 h 866258"/>
                <a:gd name="connsiteX69" fmla="*/ 406635 w 913746"/>
                <a:gd name="connsiteY69" fmla="*/ 499363 h 866258"/>
                <a:gd name="connsiteX70" fmla="*/ 405983 w 913746"/>
                <a:gd name="connsiteY70" fmla="*/ 487405 h 866258"/>
                <a:gd name="connsiteX71" fmla="*/ 397977 w 913746"/>
                <a:gd name="connsiteY71" fmla="*/ 487405 h 866258"/>
                <a:gd name="connsiteX72" fmla="*/ 397977 w 913746"/>
                <a:gd name="connsiteY72" fmla="*/ 499868 h 866258"/>
                <a:gd name="connsiteX73" fmla="*/ 406886 w 913746"/>
                <a:gd name="connsiteY73" fmla="*/ 499930 h 866258"/>
                <a:gd name="connsiteX74" fmla="*/ 425713 w 913746"/>
                <a:gd name="connsiteY74" fmla="*/ 542446 h 866258"/>
                <a:gd name="connsiteX75" fmla="*/ 501506 w 913746"/>
                <a:gd name="connsiteY75" fmla="*/ 592261 h 866258"/>
                <a:gd name="connsiteX76" fmla="*/ 549946 w 913746"/>
                <a:gd name="connsiteY76" fmla="*/ 596360 h 866258"/>
                <a:gd name="connsiteX77" fmla="*/ 550073 w 913746"/>
                <a:gd name="connsiteY77" fmla="*/ 605039 h 866258"/>
                <a:gd name="connsiteX78" fmla="*/ 573379 w 913746"/>
                <a:gd name="connsiteY78" fmla="*/ 605039 h 866258"/>
                <a:gd name="connsiteX79" fmla="*/ 570523 w 913746"/>
                <a:gd name="connsiteY79" fmla="*/ 591576 h 866258"/>
                <a:gd name="connsiteX80" fmla="*/ 550148 w 913746"/>
                <a:gd name="connsiteY80" fmla="*/ 596377 h 866258"/>
                <a:gd name="connsiteX81" fmla="*/ 549946 w 913746"/>
                <a:gd name="connsiteY81" fmla="*/ 596360 h 866258"/>
                <a:gd name="connsiteX82" fmla="*/ 549566 w 913746"/>
                <a:gd name="connsiteY82" fmla="*/ 570183 h 866258"/>
                <a:gd name="connsiteX83" fmla="*/ 598000 w 913746"/>
                <a:gd name="connsiteY83" fmla="*/ 457750 h 866258"/>
                <a:gd name="connsiteX84" fmla="*/ 639944 w 913746"/>
                <a:gd name="connsiteY84" fmla="*/ 438340 h 866258"/>
                <a:gd name="connsiteX85" fmla="*/ 741513 w 913746"/>
                <a:gd name="connsiteY85" fmla="*/ 503987 h 866258"/>
                <a:gd name="connsiteX86" fmla="*/ 655397 w 913746"/>
                <a:gd name="connsiteY86" fmla="*/ 651820 h 866258"/>
                <a:gd name="connsiteX87" fmla="*/ 647214 w 913746"/>
                <a:gd name="connsiteY87" fmla="*/ 655191 h 866258"/>
                <a:gd name="connsiteX88" fmla="*/ 641905 w 913746"/>
                <a:gd name="connsiteY88" fmla="*/ 643780 h 866258"/>
                <a:gd name="connsiteX89" fmla="*/ 641905 w 913746"/>
                <a:gd name="connsiteY89" fmla="*/ 657378 h 866258"/>
                <a:gd name="connsiteX90" fmla="*/ 647214 w 913746"/>
                <a:gd name="connsiteY90" fmla="*/ 655191 h 866258"/>
                <a:gd name="connsiteX91" fmla="*/ 664985 w 913746"/>
                <a:gd name="connsiteY91" fmla="*/ 693392 h 866258"/>
                <a:gd name="connsiteX92" fmla="*/ 870688 w 913746"/>
                <a:gd name="connsiteY92" fmla="*/ 781159 h 866258"/>
                <a:gd name="connsiteX93" fmla="*/ 913746 w 913746"/>
                <a:gd name="connsiteY93" fmla="*/ 822772 h 866258"/>
                <a:gd name="connsiteX94" fmla="*/ 870688 w 913746"/>
                <a:gd name="connsiteY94" fmla="*/ 864343 h 866258"/>
                <a:gd name="connsiteX95" fmla="*/ 779778 w 913746"/>
                <a:gd name="connsiteY95" fmla="*/ 859719 h 866258"/>
                <a:gd name="connsiteX96" fmla="*/ 574604 w 913746"/>
                <a:gd name="connsiteY96" fmla="*/ 696647 h 866258"/>
                <a:gd name="connsiteX97" fmla="*/ 569070 w 913746"/>
                <a:gd name="connsiteY97" fmla="*/ 677094 h 866258"/>
                <a:gd name="connsiteX98" fmla="*/ 573491 w 913746"/>
                <a:gd name="connsiteY98" fmla="*/ 677214 h 866258"/>
                <a:gd name="connsiteX99" fmla="*/ 588039 w 913746"/>
                <a:gd name="connsiteY99" fmla="*/ 674138 h 866258"/>
                <a:gd name="connsiteX100" fmla="*/ 586693 w 913746"/>
                <a:gd name="connsiteY100" fmla="*/ 667793 h 866258"/>
                <a:gd name="connsiteX101" fmla="*/ 566437 w 913746"/>
                <a:gd name="connsiteY101" fmla="*/ 667793 h 866258"/>
                <a:gd name="connsiteX102" fmla="*/ 569070 w 913746"/>
                <a:gd name="connsiteY102" fmla="*/ 677094 h 866258"/>
                <a:gd name="connsiteX103" fmla="*/ 487958 w 913746"/>
                <a:gd name="connsiteY103" fmla="*/ 674897 h 866258"/>
                <a:gd name="connsiteX104" fmla="*/ 321811 w 913746"/>
                <a:gd name="connsiteY104" fmla="*/ 515743 h 866258"/>
                <a:gd name="connsiteX105" fmla="*/ 319759 w 913746"/>
                <a:gd name="connsiteY105" fmla="*/ 497426 h 866258"/>
                <a:gd name="connsiteX106" fmla="*/ 325313 w 913746"/>
                <a:gd name="connsiteY106" fmla="*/ 499363 h 866258"/>
                <a:gd name="connsiteX107" fmla="*/ 342581 w 913746"/>
                <a:gd name="connsiteY107" fmla="*/ 499483 h 866258"/>
                <a:gd name="connsiteX108" fmla="*/ 342581 w 913746"/>
                <a:gd name="connsiteY108" fmla="*/ 487405 h 866258"/>
                <a:gd name="connsiteX109" fmla="*/ 318636 w 913746"/>
                <a:gd name="connsiteY109" fmla="*/ 487405 h 866258"/>
                <a:gd name="connsiteX110" fmla="*/ 319759 w 913746"/>
                <a:gd name="connsiteY110" fmla="*/ 497426 h 866258"/>
                <a:gd name="connsiteX111" fmla="*/ 246241 w 913746"/>
                <a:gd name="connsiteY111" fmla="*/ 471780 h 866258"/>
                <a:gd name="connsiteX112" fmla="*/ 129197 w 913746"/>
                <a:gd name="connsiteY112" fmla="*/ 272969 h 866258"/>
                <a:gd name="connsiteX113" fmla="*/ 138366 w 913746"/>
                <a:gd name="connsiteY113" fmla="*/ 223922 h 866258"/>
                <a:gd name="connsiteX114" fmla="*/ 143311 w 913746"/>
                <a:gd name="connsiteY114" fmla="*/ 227824 h 866258"/>
                <a:gd name="connsiteX115" fmla="*/ 138366 w 913746"/>
                <a:gd name="connsiteY115" fmla="*/ 223922 h 866258"/>
                <a:gd name="connsiteX116" fmla="*/ 124403 w 913746"/>
                <a:gd name="connsiteY116" fmla="*/ 212903 h 866258"/>
                <a:gd name="connsiteX117" fmla="*/ 4816 w 913746"/>
                <a:gd name="connsiteY117" fmla="*/ 65028 h 866258"/>
                <a:gd name="connsiteX118" fmla="*/ 51902 w 913746"/>
                <a:gd name="connsiteY118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01759 w 913746"/>
                <a:gd name="connsiteY52" fmla="*/ 266231 h 866258"/>
                <a:gd name="connsiteX53" fmla="*/ 215099 w 913746"/>
                <a:gd name="connsiteY53" fmla="*/ 271334 h 866258"/>
                <a:gd name="connsiteX54" fmla="*/ 220064 w 913746"/>
                <a:gd name="connsiteY54" fmla="*/ 314541 h 866258"/>
                <a:gd name="connsiteX55" fmla="*/ 319630 w 913746"/>
                <a:gd name="connsiteY55" fmla="*/ 413296 h 866258"/>
                <a:gd name="connsiteX56" fmla="*/ 326711 w 913746"/>
                <a:gd name="connsiteY56" fmla="*/ 414386 h 866258"/>
                <a:gd name="connsiteX57" fmla="*/ 323600 w 913746"/>
                <a:gd name="connsiteY57" fmla="*/ 424651 h 866258"/>
                <a:gd name="connsiteX58" fmla="*/ 342581 w 913746"/>
                <a:gd name="connsiteY58" fmla="*/ 424651 h 866258"/>
                <a:gd name="connsiteX59" fmla="*/ 342581 w 913746"/>
                <a:gd name="connsiteY59" fmla="*/ 416830 h 866258"/>
                <a:gd name="connsiteX60" fmla="*/ 326711 w 913746"/>
                <a:gd name="connsiteY60" fmla="*/ 414386 h 866258"/>
                <a:gd name="connsiteX61" fmla="*/ 331983 w 913746"/>
                <a:gd name="connsiteY61" fmla="*/ 396992 h 866258"/>
                <a:gd name="connsiteX62" fmla="*/ 406635 w 913746"/>
                <a:gd name="connsiteY62" fmla="*/ 309917 h 866258"/>
                <a:gd name="connsiteX63" fmla="*/ 481987 w 913746"/>
                <a:gd name="connsiteY63" fmla="*/ 293172 h 866258"/>
                <a:gd name="connsiteX64" fmla="*/ 550148 w 913746"/>
                <a:gd name="connsiteY64" fmla="*/ 328412 h 866258"/>
                <a:gd name="connsiteX65" fmla="*/ 487958 w 913746"/>
                <a:gd name="connsiteY65" fmla="*/ 476245 h 866258"/>
                <a:gd name="connsiteX66" fmla="*/ 408433 w 913746"/>
                <a:gd name="connsiteY66" fmla="*/ 499941 h 866258"/>
                <a:gd name="connsiteX67" fmla="*/ 406886 w 913746"/>
                <a:gd name="connsiteY67" fmla="*/ 499930 h 866258"/>
                <a:gd name="connsiteX68" fmla="*/ 406635 w 913746"/>
                <a:gd name="connsiteY68" fmla="*/ 499363 h 866258"/>
                <a:gd name="connsiteX69" fmla="*/ 405983 w 913746"/>
                <a:gd name="connsiteY69" fmla="*/ 487405 h 866258"/>
                <a:gd name="connsiteX70" fmla="*/ 397977 w 913746"/>
                <a:gd name="connsiteY70" fmla="*/ 487405 h 866258"/>
                <a:gd name="connsiteX71" fmla="*/ 397977 w 913746"/>
                <a:gd name="connsiteY71" fmla="*/ 499868 h 866258"/>
                <a:gd name="connsiteX72" fmla="*/ 406886 w 913746"/>
                <a:gd name="connsiteY72" fmla="*/ 499930 h 866258"/>
                <a:gd name="connsiteX73" fmla="*/ 425713 w 913746"/>
                <a:gd name="connsiteY73" fmla="*/ 542446 h 866258"/>
                <a:gd name="connsiteX74" fmla="*/ 501506 w 913746"/>
                <a:gd name="connsiteY74" fmla="*/ 592261 h 866258"/>
                <a:gd name="connsiteX75" fmla="*/ 549946 w 913746"/>
                <a:gd name="connsiteY75" fmla="*/ 596360 h 866258"/>
                <a:gd name="connsiteX76" fmla="*/ 550073 w 913746"/>
                <a:gd name="connsiteY76" fmla="*/ 605039 h 866258"/>
                <a:gd name="connsiteX77" fmla="*/ 573379 w 913746"/>
                <a:gd name="connsiteY77" fmla="*/ 605039 h 866258"/>
                <a:gd name="connsiteX78" fmla="*/ 570523 w 913746"/>
                <a:gd name="connsiteY78" fmla="*/ 591576 h 866258"/>
                <a:gd name="connsiteX79" fmla="*/ 550148 w 913746"/>
                <a:gd name="connsiteY79" fmla="*/ 596377 h 866258"/>
                <a:gd name="connsiteX80" fmla="*/ 549946 w 913746"/>
                <a:gd name="connsiteY80" fmla="*/ 596360 h 866258"/>
                <a:gd name="connsiteX81" fmla="*/ 549566 w 913746"/>
                <a:gd name="connsiteY81" fmla="*/ 570183 h 866258"/>
                <a:gd name="connsiteX82" fmla="*/ 598000 w 913746"/>
                <a:gd name="connsiteY82" fmla="*/ 457750 h 866258"/>
                <a:gd name="connsiteX83" fmla="*/ 639944 w 913746"/>
                <a:gd name="connsiteY83" fmla="*/ 438340 h 866258"/>
                <a:gd name="connsiteX84" fmla="*/ 741513 w 913746"/>
                <a:gd name="connsiteY84" fmla="*/ 503987 h 866258"/>
                <a:gd name="connsiteX85" fmla="*/ 655397 w 913746"/>
                <a:gd name="connsiteY85" fmla="*/ 651820 h 866258"/>
                <a:gd name="connsiteX86" fmla="*/ 647214 w 913746"/>
                <a:gd name="connsiteY86" fmla="*/ 655191 h 866258"/>
                <a:gd name="connsiteX87" fmla="*/ 641905 w 913746"/>
                <a:gd name="connsiteY87" fmla="*/ 643780 h 866258"/>
                <a:gd name="connsiteX88" fmla="*/ 641905 w 913746"/>
                <a:gd name="connsiteY88" fmla="*/ 657378 h 866258"/>
                <a:gd name="connsiteX89" fmla="*/ 647214 w 913746"/>
                <a:gd name="connsiteY89" fmla="*/ 655191 h 866258"/>
                <a:gd name="connsiteX90" fmla="*/ 664985 w 913746"/>
                <a:gd name="connsiteY90" fmla="*/ 693392 h 866258"/>
                <a:gd name="connsiteX91" fmla="*/ 870688 w 913746"/>
                <a:gd name="connsiteY91" fmla="*/ 781159 h 866258"/>
                <a:gd name="connsiteX92" fmla="*/ 913746 w 913746"/>
                <a:gd name="connsiteY92" fmla="*/ 822772 h 866258"/>
                <a:gd name="connsiteX93" fmla="*/ 870688 w 913746"/>
                <a:gd name="connsiteY93" fmla="*/ 864343 h 866258"/>
                <a:gd name="connsiteX94" fmla="*/ 779778 w 913746"/>
                <a:gd name="connsiteY94" fmla="*/ 859719 h 866258"/>
                <a:gd name="connsiteX95" fmla="*/ 574604 w 913746"/>
                <a:gd name="connsiteY95" fmla="*/ 696647 h 866258"/>
                <a:gd name="connsiteX96" fmla="*/ 569070 w 913746"/>
                <a:gd name="connsiteY96" fmla="*/ 677094 h 866258"/>
                <a:gd name="connsiteX97" fmla="*/ 573491 w 913746"/>
                <a:gd name="connsiteY97" fmla="*/ 677214 h 866258"/>
                <a:gd name="connsiteX98" fmla="*/ 588039 w 913746"/>
                <a:gd name="connsiteY98" fmla="*/ 674138 h 866258"/>
                <a:gd name="connsiteX99" fmla="*/ 586693 w 913746"/>
                <a:gd name="connsiteY99" fmla="*/ 667793 h 866258"/>
                <a:gd name="connsiteX100" fmla="*/ 566437 w 913746"/>
                <a:gd name="connsiteY100" fmla="*/ 667793 h 866258"/>
                <a:gd name="connsiteX101" fmla="*/ 569070 w 913746"/>
                <a:gd name="connsiteY101" fmla="*/ 677094 h 866258"/>
                <a:gd name="connsiteX102" fmla="*/ 487958 w 913746"/>
                <a:gd name="connsiteY102" fmla="*/ 674897 h 866258"/>
                <a:gd name="connsiteX103" fmla="*/ 321811 w 913746"/>
                <a:gd name="connsiteY103" fmla="*/ 515743 h 866258"/>
                <a:gd name="connsiteX104" fmla="*/ 319759 w 913746"/>
                <a:gd name="connsiteY104" fmla="*/ 497426 h 866258"/>
                <a:gd name="connsiteX105" fmla="*/ 325313 w 913746"/>
                <a:gd name="connsiteY105" fmla="*/ 499363 h 866258"/>
                <a:gd name="connsiteX106" fmla="*/ 342581 w 913746"/>
                <a:gd name="connsiteY106" fmla="*/ 499483 h 866258"/>
                <a:gd name="connsiteX107" fmla="*/ 342581 w 913746"/>
                <a:gd name="connsiteY107" fmla="*/ 487405 h 866258"/>
                <a:gd name="connsiteX108" fmla="*/ 318636 w 913746"/>
                <a:gd name="connsiteY108" fmla="*/ 487405 h 866258"/>
                <a:gd name="connsiteX109" fmla="*/ 319759 w 913746"/>
                <a:gd name="connsiteY109" fmla="*/ 497426 h 866258"/>
                <a:gd name="connsiteX110" fmla="*/ 246241 w 913746"/>
                <a:gd name="connsiteY110" fmla="*/ 471780 h 866258"/>
                <a:gd name="connsiteX111" fmla="*/ 129197 w 913746"/>
                <a:gd name="connsiteY111" fmla="*/ 272969 h 866258"/>
                <a:gd name="connsiteX112" fmla="*/ 138366 w 913746"/>
                <a:gd name="connsiteY112" fmla="*/ 223922 h 866258"/>
                <a:gd name="connsiteX113" fmla="*/ 143311 w 913746"/>
                <a:gd name="connsiteY113" fmla="*/ 227824 h 866258"/>
                <a:gd name="connsiteX114" fmla="*/ 138366 w 913746"/>
                <a:gd name="connsiteY114" fmla="*/ 223922 h 866258"/>
                <a:gd name="connsiteX115" fmla="*/ 124403 w 913746"/>
                <a:gd name="connsiteY115" fmla="*/ 212903 h 866258"/>
                <a:gd name="connsiteX116" fmla="*/ 4816 w 913746"/>
                <a:gd name="connsiteY116" fmla="*/ 65028 h 866258"/>
                <a:gd name="connsiteX117" fmla="*/ 51902 w 913746"/>
                <a:gd name="connsiteY117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23600 w 913746"/>
                <a:gd name="connsiteY56" fmla="*/ 424651 h 866258"/>
                <a:gd name="connsiteX57" fmla="*/ 342581 w 913746"/>
                <a:gd name="connsiteY57" fmla="*/ 424651 h 866258"/>
                <a:gd name="connsiteX58" fmla="*/ 342581 w 913746"/>
                <a:gd name="connsiteY58" fmla="*/ 416830 h 866258"/>
                <a:gd name="connsiteX59" fmla="*/ 326711 w 913746"/>
                <a:gd name="connsiteY59" fmla="*/ 414386 h 866258"/>
                <a:gd name="connsiteX60" fmla="*/ 331983 w 913746"/>
                <a:gd name="connsiteY60" fmla="*/ 396992 h 866258"/>
                <a:gd name="connsiteX61" fmla="*/ 406635 w 913746"/>
                <a:gd name="connsiteY61" fmla="*/ 309917 h 866258"/>
                <a:gd name="connsiteX62" fmla="*/ 481987 w 913746"/>
                <a:gd name="connsiteY62" fmla="*/ 293172 h 866258"/>
                <a:gd name="connsiteX63" fmla="*/ 550148 w 913746"/>
                <a:gd name="connsiteY63" fmla="*/ 328412 h 866258"/>
                <a:gd name="connsiteX64" fmla="*/ 487958 w 913746"/>
                <a:gd name="connsiteY64" fmla="*/ 476245 h 866258"/>
                <a:gd name="connsiteX65" fmla="*/ 408433 w 913746"/>
                <a:gd name="connsiteY65" fmla="*/ 499941 h 866258"/>
                <a:gd name="connsiteX66" fmla="*/ 406886 w 913746"/>
                <a:gd name="connsiteY66" fmla="*/ 499930 h 866258"/>
                <a:gd name="connsiteX67" fmla="*/ 406635 w 913746"/>
                <a:gd name="connsiteY67" fmla="*/ 499363 h 866258"/>
                <a:gd name="connsiteX68" fmla="*/ 405983 w 913746"/>
                <a:gd name="connsiteY68" fmla="*/ 487405 h 866258"/>
                <a:gd name="connsiteX69" fmla="*/ 397977 w 913746"/>
                <a:gd name="connsiteY69" fmla="*/ 487405 h 866258"/>
                <a:gd name="connsiteX70" fmla="*/ 397977 w 913746"/>
                <a:gd name="connsiteY70" fmla="*/ 499868 h 866258"/>
                <a:gd name="connsiteX71" fmla="*/ 406886 w 913746"/>
                <a:gd name="connsiteY71" fmla="*/ 499930 h 866258"/>
                <a:gd name="connsiteX72" fmla="*/ 425713 w 913746"/>
                <a:gd name="connsiteY72" fmla="*/ 542446 h 866258"/>
                <a:gd name="connsiteX73" fmla="*/ 501506 w 913746"/>
                <a:gd name="connsiteY73" fmla="*/ 592261 h 866258"/>
                <a:gd name="connsiteX74" fmla="*/ 549946 w 913746"/>
                <a:gd name="connsiteY74" fmla="*/ 596360 h 866258"/>
                <a:gd name="connsiteX75" fmla="*/ 550073 w 913746"/>
                <a:gd name="connsiteY75" fmla="*/ 605039 h 866258"/>
                <a:gd name="connsiteX76" fmla="*/ 573379 w 913746"/>
                <a:gd name="connsiteY76" fmla="*/ 605039 h 866258"/>
                <a:gd name="connsiteX77" fmla="*/ 570523 w 913746"/>
                <a:gd name="connsiteY77" fmla="*/ 591576 h 866258"/>
                <a:gd name="connsiteX78" fmla="*/ 550148 w 913746"/>
                <a:gd name="connsiteY78" fmla="*/ 596377 h 866258"/>
                <a:gd name="connsiteX79" fmla="*/ 549946 w 913746"/>
                <a:gd name="connsiteY79" fmla="*/ 596360 h 866258"/>
                <a:gd name="connsiteX80" fmla="*/ 549566 w 913746"/>
                <a:gd name="connsiteY80" fmla="*/ 570183 h 866258"/>
                <a:gd name="connsiteX81" fmla="*/ 598000 w 913746"/>
                <a:gd name="connsiteY81" fmla="*/ 457750 h 866258"/>
                <a:gd name="connsiteX82" fmla="*/ 639944 w 913746"/>
                <a:gd name="connsiteY82" fmla="*/ 438340 h 866258"/>
                <a:gd name="connsiteX83" fmla="*/ 741513 w 913746"/>
                <a:gd name="connsiteY83" fmla="*/ 503987 h 866258"/>
                <a:gd name="connsiteX84" fmla="*/ 655397 w 913746"/>
                <a:gd name="connsiteY84" fmla="*/ 651820 h 866258"/>
                <a:gd name="connsiteX85" fmla="*/ 647214 w 913746"/>
                <a:gd name="connsiteY85" fmla="*/ 655191 h 866258"/>
                <a:gd name="connsiteX86" fmla="*/ 641905 w 913746"/>
                <a:gd name="connsiteY86" fmla="*/ 643780 h 866258"/>
                <a:gd name="connsiteX87" fmla="*/ 641905 w 913746"/>
                <a:gd name="connsiteY87" fmla="*/ 657378 h 866258"/>
                <a:gd name="connsiteX88" fmla="*/ 647214 w 913746"/>
                <a:gd name="connsiteY88" fmla="*/ 655191 h 866258"/>
                <a:gd name="connsiteX89" fmla="*/ 664985 w 913746"/>
                <a:gd name="connsiteY89" fmla="*/ 693392 h 866258"/>
                <a:gd name="connsiteX90" fmla="*/ 870688 w 913746"/>
                <a:gd name="connsiteY90" fmla="*/ 781159 h 866258"/>
                <a:gd name="connsiteX91" fmla="*/ 913746 w 913746"/>
                <a:gd name="connsiteY91" fmla="*/ 822772 h 866258"/>
                <a:gd name="connsiteX92" fmla="*/ 870688 w 913746"/>
                <a:gd name="connsiteY92" fmla="*/ 864343 h 866258"/>
                <a:gd name="connsiteX93" fmla="*/ 779778 w 913746"/>
                <a:gd name="connsiteY93" fmla="*/ 859719 h 866258"/>
                <a:gd name="connsiteX94" fmla="*/ 574604 w 913746"/>
                <a:gd name="connsiteY94" fmla="*/ 696647 h 866258"/>
                <a:gd name="connsiteX95" fmla="*/ 569070 w 913746"/>
                <a:gd name="connsiteY95" fmla="*/ 677094 h 866258"/>
                <a:gd name="connsiteX96" fmla="*/ 573491 w 913746"/>
                <a:gd name="connsiteY96" fmla="*/ 677214 h 866258"/>
                <a:gd name="connsiteX97" fmla="*/ 588039 w 913746"/>
                <a:gd name="connsiteY97" fmla="*/ 674138 h 866258"/>
                <a:gd name="connsiteX98" fmla="*/ 586693 w 913746"/>
                <a:gd name="connsiteY98" fmla="*/ 667793 h 866258"/>
                <a:gd name="connsiteX99" fmla="*/ 566437 w 913746"/>
                <a:gd name="connsiteY99" fmla="*/ 667793 h 866258"/>
                <a:gd name="connsiteX100" fmla="*/ 569070 w 913746"/>
                <a:gd name="connsiteY100" fmla="*/ 677094 h 866258"/>
                <a:gd name="connsiteX101" fmla="*/ 487958 w 913746"/>
                <a:gd name="connsiteY101" fmla="*/ 674897 h 866258"/>
                <a:gd name="connsiteX102" fmla="*/ 321811 w 913746"/>
                <a:gd name="connsiteY102" fmla="*/ 515743 h 866258"/>
                <a:gd name="connsiteX103" fmla="*/ 319759 w 913746"/>
                <a:gd name="connsiteY103" fmla="*/ 497426 h 866258"/>
                <a:gd name="connsiteX104" fmla="*/ 325313 w 913746"/>
                <a:gd name="connsiteY104" fmla="*/ 499363 h 866258"/>
                <a:gd name="connsiteX105" fmla="*/ 342581 w 913746"/>
                <a:gd name="connsiteY105" fmla="*/ 499483 h 866258"/>
                <a:gd name="connsiteX106" fmla="*/ 342581 w 913746"/>
                <a:gd name="connsiteY106" fmla="*/ 487405 h 866258"/>
                <a:gd name="connsiteX107" fmla="*/ 318636 w 913746"/>
                <a:gd name="connsiteY107" fmla="*/ 487405 h 866258"/>
                <a:gd name="connsiteX108" fmla="*/ 319759 w 913746"/>
                <a:gd name="connsiteY108" fmla="*/ 497426 h 866258"/>
                <a:gd name="connsiteX109" fmla="*/ 246241 w 913746"/>
                <a:gd name="connsiteY109" fmla="*/ 471780 h 866258"/>
                <a:gd name="connsiteX110" fmla="*/ 129197 w 913746"/>
                <a:gd name="connsiteY110" fmla="*/ 272969 h 866258"/>
                <a:gd name="connsiteX111" fmla="*/ 138366 w 913746"/>
                <a:gd name="connsiteY111" fmla="*/ 223922 h 866258"/>
                <a:gd name="connsiteX112" fmla="*/ 143311 w 913746"/>
                <a:gd name="connsiteY112" fmla="*/ 227824 h 866258"/>
                <a:gd name="connsiteX113" fmla="*/ 138366 w 913746"/>
                <a:gd name="connsiteY113" fmla="*/ 223922 h 866258"/>
                <a:gd name="connsiteX114" fmla="*/ 124403 w 913746"/>
                <a:gd name="connsiteY114" fmla="*/ 212903 h 866258"/>
                <a:gd name="connsiteX115" fmla="*/ 4816 w 913746"/>
                <a:gd name="connsiteY115" fmla="*/ 65028 h 866258"/>
                <a:gd name="connsiteX116" fmla="*/ 51902 w 913746"/>
                <a:gd name="connsiteY116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23600 w 913746"/>
                <a:gd name="connsiteY56" fmla="*/ 424651 h 866258"/>
                <a:gd name="connsiteX57" fmla="*/ 342581 w 913746"/>
                <a:gd name="connsiteY57" fmla="*/ 424651 h 866258"/>
                <a:gd name="connsiteX58" fmla="*/ 326711 w 913746"/>
                <a:gd name="connsiteY58" fmla="*/ 414386 h 866258"/>
                <a:gd name="connsiteX59" fmla="*/ 331983 w 913746"/>
                <a:gd name="connsiteY59" fmla="*/ 396992 h 866258"/>
                <a:gd name="connsiteX60" fmla="*/ 406635 w 913746"/>
                <a:gd name="connsiteY60" fmla="*/ 309917 h 866258"/>
                <a:gd name="connsiteX61" fmla="*/ 481987 w 913746"/>
                <a:gd name="connsiteY61" fmla="*/ 293172 h 866258"/>
                <a:gd name="connsiteX62" fmla="*/ 550148 w 913746"/>
                <a:gd name="connsiteY62" fmla="*/ 328412 h 866258"/>
                <a:gd name="connsiteX63" fmla="*/ 487958 w 913746"/>
                <a:gd name="connsiteY63" fmla="*/ 476245 h 866258"/>
                <a:gd name="connsiteX64" fmla="*/ 408433 w 913746"/>
                <a:gd name="connsiteY64" fmla="*/ 499941 h 866258"/>
                <a:gd name="connsiteX65" fmla="*/ 406886 w 913746"/>
                <a:gd name="connsiteY65" fmla="*/ 499930 h 866258"/>
                <a:gd name="connsiteX66" fmla="*/ 406635 w 913746"/>
                <a:gd name="connsiteY66" fmla="*/ 499363 h 866258"/>
                <a:gd name="connsiteX67" fmla="*/ 405983 w 913746"/>
                <a:gd name="connsiteY67" fmla="*/ 487405 h 866258"/>
                <a:gd name="connsiteX68" fmla="*/ 397977 w 913746"/>
                <a:gd name="connsiteY68" fmla="*/ 487405 h 866258"/>
                <a:gd name="connsiteX69" fmla="*/ 397977 w 913746"/>
                <a:gd name="connsiteY69" fmla="*/ 499868 h 866258"/>
                <a:gd name="connsiteX70" fmla="*/ 406886 w 913746"/>
                <a:gd name="connsiteY70" fmla="*/ 499930 h 866258"/>
                <a:gd name="connsiteX71" fmla="*/ 425713 w 913746"/>
                <a:gd name="connsiteY71" fmla="*/ 542446 h 866258"/>
                <a:gd name="connsiteX72" fmla="*/ 501506 w 913746"/>
                <a:gd name="connsiteY72" fmla="*/ 592261 h 866258"/>
                <a:gd name="connsiteX73" fmla="*/ 549946 w 913746"/>
                <a:gd name="connsiteY73" fmla="*/ 596360 h 866258"/>
                <a:gd name="connsiteX74" fmla="*/ 550073 w 913746"/>
                <a:gd name="connsiteY74" fmla="*/ 605039 h 866258"/>
                <a:gd name="connsiteX75" fmla="*/ 573379 w 913746"/>
                <a:gd name="connsiteY75" fmla="*/ 605039 h 866258"/>
                <a:gd name="connsiteX76" fmla="*/ 570523 w 913746"/>
                <a:gd name="connsiteY76" fmla="*/ 591576 h 866258"/>
                <a:gd name="connsiteX77" fmla="*/ 550148 w 913746"/>
                <a:gd name="connsiteY77" fmla="*/ 596377 h 866258"/>
                <a:gd name="connsiteX78" fmla="*/ 549946 w 913746"/>
                <a:gd name="connsiteY78" fmla="*/ 596360 h 866258"/>
                <a:gd name="connsiteX79" fmla="*/ 549566 w 913746"/>
                <a:gd name="connsiteY79" fmla="*/ 570183 h 866258"/>
                <a:gd name="connsiteX80" fmla="*/ 598000 w 913746"/>
                <a:gd name="connsiteY80" fmla="*/ 457750 h 866258"/>
                <a:gd name="connsiteX81" fmla="*/ 639944 w 913746"/>
                <a:gd name="connsiteY81" fmla="*/ 438340 h 866258"/>
                <a:gd name="connsiteX82" fmla="*/ 741513 w 913746"/>
                <a:gd name="connsiteY82" fmla="*/ 503987 h 866258"/>
                <a:gd name="connsiteX83" fmla="*/ 655397 w 913746"/>
                <a:gd name="connsiteY83" fmla="*/ 651820 h 866258"/>
                <a:gd name="connsiteX84" fmla="*/ 647214 w 913746"/>
                <a:gd name="connsiteY84" fmla="*/ 655191 h 866258"/>
                <a:gd name="connsiteX85" fmla="*/ 641905 w 913746"/>
                <a:gd name="connsiteY85" fmla="*/ 643780 h 866258"/>
                <a:gd name="connsiteX86" fmla="*/ 641905 w 913746"/>
                <a:gd name="connsiteY86" fmla="*/ 657378 h 866258"/>
                <a:gd name="connsiteX87" fmla="*/ 647214 w 913746"/>
                <a:gd name="connsiteY87" fmla="*/ 655191 h 866258"/>
                <a:gd name="connsiteX88" fmla="*/ 664985 w 913746"/>
                <a:gd name="connsiteY88" fmla="*/ 693392 h 866258"/>
                <a:gd name="connsiteX89" fmla="*/ 870688 w 913746"/>
                <a:gd name="connsiteY89" fmla="*/ 781159 h 866258"/>
                <a:gd name="connsiteX90" fmla="*/ 913746 w 913746"/>
                <a:gd name="connsiteY90" fmla="*/ 822772 h 866258"/>
                <a:gd name="connsiteX91" fmla="*/ 870688 w 913746"/>
                <a:gd name="connsiteY91" fmla="*/ 864343 h 866258"/>
                <a:gd name="connsiteX92" fmla="*/ 779778 w 913746"/>
                <a:gd name="connsiteY92" fmla="*/ 859719 h 866258"/>
                <a:gd name="connsiteX93" fmla="*/ 574604 w 913746"/>
                <a:gd name="connsiteY93" fmla="*/ 696647 h 866258"/>
                <a:gd name="connsiteX94" fmla="*/ 569070 w 913746"/>
                <a:gd name="connsiteY94" fmla="*/ 677094 h 866258"/>
                <a:gd name="connsiteX95" fmla="*/ 573491 w 913746"/>
                <a:gd name="connsiteY95" fmla="*/ 677214 h 866258"/>
                <a:gd name="connsiteX96" fmla="*/ 588039 w 913746"/>
                <a:gd name="connsiteY96" fmla="*/ 674138 h 866258"/>
                <a:gd name="connsiteX97" fmla="*/ 586693 w 913746"/>
                <a:gd name="connsiteY97" fmla="*/ 667793 h 866258"/>
                <a:gd name="connsiteX98" fmla="*/ 566437 w 913746"/>
                <a:gd name="connsiteY98" fmla="*/ 667793 h 866258"/>
                <a:gd name="connsiteX99" fmla="*/ 569070 w 913746"/>
                <a:gd name="connsiteY99" fmla="*/ 677094 h 866258"/>
                <a:gd name="connsiteX100" fmla="*/ 487958 w 913746"/>
                <a:gd name="connsiteY100" fmla="*/ 674897 h 866258"/>
                <a:gd name="connsiteX101" fmla="*/ 321811 w 913746"/>
                <a:gd name="connsiteY101" fmla="*/ 515743 h 866258"/>
                <a:gd name="connsiteX102" fmla="*/ 319759 w 913746"/>
                <a:gd name="connsiteY102" fmla="*/ 497426 h 866258"/>
                <a:gd name="connsiteX103" fmla="*/ 325313 w 913746"/>
                <a:gd name="connsiteY103" fmla="*/ 499363 h 866258"/>
                <a:gd name="connsiteX104" fmla="*/ 342581 w 913746"/>
                <a:gd name="connsiteY104" fmla="*/ 499483 h 866258"/>
                <a:gd name="connsiteX105" fmla="*/ 342581 w 913746"/>
                <a:gd name="connsiteY105" fmla="*/ 487405 h 866258"/>
                <a:gd name="connsiteX106" fmla="*/ 318636 w 913746"/>
                <a:gd name="connsiteY106" fmla="*/ 487405 h 866258"/>
                <a:gd name="connsiteX107" fmla="*/ 319759 w 913746"/>
                <a:gd name="connsiteY107" fmla="*/ 497426 h 866258"/>
                <a:gd name="connsiteX108" fmla="*/ 246241 w 913746"/>
                <a:gd name="connsiteY108" fmla="*/ 471780 h 866258"/>
                <a:gd name="connsiteX109" fmla="*/ 129197 w 913746"/>
                <a:gd name="connsiteY109" fmla="*/ 272969 h 866258"/>
                <a:gd name="connsiteX110" fmla="*/ 138366 w 913746"/>
                <a:gd name="connsiteY110" fmla="*/ 223922 h 866258"/>
                <a:gd name="connsiteX111" fmla="*/ 143311 w 913746"/>
                <a:gd name="connsiteY111" fmla="*/ 227824 h 866258"/>
                <a:gd name="connsiteX112" fmla="*/ 138366 w 913746"/>
                <a:gd name="connsiteY112" fmla="*/ 223922 h 866258"/>
                <a:gd name="connsiteX113" fmla="*/ 124403 w 913746"/>
                <a:gd name="connsiteY113" fmla="*/ 212903 h 866258"/>
                <a:gd name="connsiteX114" fmla="*/ 4816 w 913746"/>
                <a:gd name="connsiteY114" fmla="*/ 65028 h 866258"/>
                <a:gd name="connsiteX115" fmla="*/ 51902 w 913746"/>
                <a:gd name="connsiteY115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23600 w 913746"/>
                <a:gd name="connsiteY56" fmla="*/ 424651 h 866258"/>
                <a:gd name="connsiteX57" fmla="*/ 326711 w 913746"/>
                <a:gd name="connsiteY57" fmla="*/ 414386 h 866258"/>
                <a:gd name="connsiteX58" fmla="*/ 331983 w 913746"/>
                <a:gd name="connsiteY58" fmla="*/ 396992 h 866258"/>
                <a:gd name="connsiteX59" fmla="*/ 406635 w 913746"/>
                <a:gd name="connsiteY59" fmla="*/ 309917 h 866258"/>
                <a:gd name="connsiteX60" fmla="*/ 481987 w 913746"/>
                <a:gd name="connsiteY60" fmla="*/ 293172 h 866258"/>
                <a:gd name="connsiteX61" fmla="*/ 550148 w 913746"/>
                <a:gd name="connsiteY61" fmla="*/ 328412 h 866258"/>
                <a:gd name="connsiteX62" fmla="*/ 487958 w 913746"/>
                <a:gd name="connsiteY62" fmla="*/ 476245 h 866258"/>
                <a:gd name="connsiteX63" fmla="*/ 408433 w 913746"/>
                <a:gd name="connsiteY63" fmla="*/ 499941 h 866258"/>
                <a:gd name="connsiteX64" fmla="*/ 406886 w 913746"/>
                <a:gd name="connsiteY64" fmla="*/ 499930 h 866258"/>
                <a:gd name="connsiteX65" fmla="*/ 406635 w 913746"/>
                <a:gd name="connsiteY65" fmla="*/ 499363 h 866258"/>
                <a:gd name="connsiteX66" fmla="*/ 405983 w 913746"/>
                <a:gd name="connsiteY66" fmla="*/ 487405 h 866258"/>
                <a:gd name="connsiteX67" fmla="*/ 397977 w 913746"/>
                <a:gd name="connsiteY67" fmla="*/ 487405 h 866258"/>
                <a:gd name="connsiteX68" fmla="*/ 397977 w 913746"/>
                <a:gd name="connsiteY68" fmla="*/ 499868 h 866258"/>
                <a:gd name="connsiteX69" fmla="*/ 406886 w 913746"/>
                <a:gd name="connsiteY69" fmla="*/ 499930 h 866258"/>
                <a:gd name="connsiteX70" fmla="*/ 425713 w 913746"/>
                <a:gd name="connsiteY70" fmla="*/ 542446 h 866258"/>
                <a:gd name="connsiteX71" fmla="*/ 501506 w 913746"/>
                <a:gd name="connsiteY71" fmla="*/ 592261 h 866258"/>
                <a:gd name="connsiteX72" fmla="*/ 549946 w 913746"/>
                <a:gd name="connsiteY72" fmla="*/ 596360 h 866258"/>
                <a:gd name="connsiteX73" fmla="*/ 550073 w 913746"/>
                <a:gd name="connsiteY73" fmla="*/ 605039 h 866258"/>
                <a:gd name="connsiteX74" fmla="*/ 573379 w 913746"/>
                <a:gd name="connsiteY74" fmla="*/ 605039 h 866258"/>
                <a:gd name="connsiteX75" fmla="*/ 570523 w 913746"/>
                <a:gd name="connsiteY75" fmla="*/ 591576 h 866258"/>
                <a:gd name="connsiteX76" fmla="*/ 550148 w 913746"/>
                <a:gd name="connsiteY76" fmla="*/ 596377 h 866258"/>
                <a:gd name="connsiteX77" fmla="*/ 549946 w 913746"/>
                <a:gd name="connsiteY77" fmla="*/ 596360 h 866258"/>
                <a:gd name="connsiteX78" fmla="*/ 549566 w 913746"/>
                <a:gd name="connsiteY78" fmla="*/ 570183 h 866258"/>
                <a:gd name="connsiteX79" fmla="*/ 598000 w 913746"/>
                <a:gd name="connsiteY79" fmla="*/ 457750 h 866258"/>
                <a:gd name="connsiteX80" fmla="*/ 639944 w 913746"/>
                <a:gd name="connsiteY80" fmla="*/ 438340 h 866258"/>
                <a:gd name="connsiteX81" fmla="*/ 741513 w 913746"/>
                <a:gd name="connsiteY81" fmla="*/ 503987 h 866258"/>
                <a:gd name="connsiteX82" fmla="*/ 655397 w 913746"/>
                <a:gd name="connsiteY82" fmla="*/ 651820 h 866258"/>
                <a:gd name="connsiteX83" fmla="*/ 647214 w 913746"/>
                <a:gd name="connsiteY83" fmla="*/ 655191 h 866258"/>
                <a:gd name="connsiteX84" fmla="*/ 641905 w 913746"/>
                <a:gd name="connsiteY84" fmla="*/ 643780 h 866258"/>
                <a:gd name="connsiteX85" fmla="*/ 641905 w 913746"/>
                <a:gd name="connsiteY85" fmla="*/ 657378 h 866258"/>
                <a:gd name="connsiteX86" fmla="*/ 647214 w 913746"/>
                <a:gd name="connsiteY86" fmla="*/ 655191 h 866258"/>
                <a:gd name="connsiteX87" fmla="*/ 664985 w 913746"/>
                <a:gd name="connsiteY87" fmla="*/ 693392 h 866258"/>
                <a:gd name="connsiteX88" fmla="*/ 870688 w 913746"/>
                <a:gd name="connsiteY88" fmla="*/ 781159 h 866258"/>
                <a:gd name="connsiteX89" fmla="*/ 913746 w 913746"/>
                <a:gd name="connsiteY89" fmla="*/ 822772 h 866258"/>
                <a:gd name="connsiteX90" fmla="*/ 870688 w 913746"/>
                <a:gd name="connsiteY90" fmla="*/ 864343 h 866258"/>
                <a:gd name="connsiteX91" fmla="*/ 779778 w 913746"/>
                <a:gd name="connsiteY91" fmla="*/ 859719 h 866258"/>
                <a:gd name="connsiteX92" fmla="*/ 574604 w 913746"/>
                <a:gd name="connsiteY92" fmla="*/ 696647 h 866258"/>
                <a:gd name="connsiteX93" fmla="*/ 569070 w 913746"/>
                <a:gd name="connsiteY93" fmla="*/ 677094 h 866258"/>
                <a:gd name="connsiteX94" fmla="*/ 573491 w 913746"/>
                <a:gd name="connsiteY94" fmla="*/ 677214 h 866258"/>
                <a:gd name="connsiteX95" fmla="*/ 588039 w 913746"/>
                <a:gd name="connsiteY95" fmla="*/ 674138 h 866258"/>
                <a:gd name="connsiteX96" fmla="*/ 586693 w 913746"/>
                <a:gd name="connsiteY96" fmla="*/ 667793 h 866258"/>
                <a:gd name="connsiteX97" fmla="*/ 566437 w 913746"/>
                <a:gd name="connsiteY97" fmla="*/ 667793 h 866258"/>
                <a:gd name="connsiteX98" fmla="*/ 569070 w 913746"/>
                <a:gd name="connsiteY98" fmla="*/ 677094 h 866258"/>
                <a:gd name="connsiteX99" fmla="*/ 487958 w 913746"/>
                <a:gd name="connsiteY99" fmla="*/ 674897 h 866258"/>
                <a:gd name="connsiteX100" fmla="*/ 321811 w 913746"/>
                <a:gd name="connsiteY100" fmla="*/ 515743 h 866258"/>
                <a:gd name="connsiteX101" fmla="*/ 319759 w 913746"/>
                <a:gd name="connsiteY101" fmla="*/ 497426 h 866258"/>
                <a:gd name="connsiteX102" fmla="*/ 325313 w 913746"/>
                <a:gd name="connsiteY102" fmla="*/ 499363 h 866258"/>
                <a:gd name="connsiteX103" fmla="*/ 342581 w 913746"/>
                <a:gd name="connsiteY103" fmla="*/ 499483 h 866258"/>
                <a:gd name="connsiteX104" fmla="*/ 342581 w 913746"/>
                <a:gd name="connsiteY104" fmla="*/ 487405 h 866258"/>
                <a:gd name="connsiteX105" fmla="*/ 318636 w 913746"/>
                <a:gd name="connsiteY105" fmla="*/ 487405 h 866258"/>
                <a:gd name="connsiteX106" fmla="*/ 319759 w 913746"/>
                <a:gd name="connsiteY106" fmla="*/ 497426 h 866258"/>
                <a:gd name="connsiteX107" fmla="*/ 246241 w 913746"/>
                <a:gd name="connsiteY107" fmla="*/ 471780 h 866258"/>
                <a:gd name="connsiteX108" fmla="*/ 129197 w 913746"/>
                <a:gd name="connsiteY108" fmla="*/ 272969 h 866258"/>
                <a:gd name="connsiteX109" fmla="*/ 138366 w 913746"/>
                <a:gd name="connsiteY109" fmla="*/ 223922 h 866258"/>
                <a:gd name="connsiteX110" fmla="*/ 143311 w 913746"/>
                <a:gd name="connsiteY110" fmla="*/ 227824 h 866258"/>
                <a:gd name="connsiteX111" fmla="*/ 138366 w 913746"/>
                <a:gd name="connsiteY111" fmla="*/ 223922 h 866258"/>
                <a:gd name="connsiteX112" fmla="*/ 124403 w 913746"/>
                <a:gd name="connsiteY112" fmla="*/ 212903 h 866258"/>
                <a:gd name="connsiteX113" fmla="*/ 4816 w 913746"/>
                <a:gd name="connsiteY113" fmla="*/ 65028 h 866258"/>
                <a:gd name="connsiteX114" fmla="*/ 51902 w 913746"/>
                <a:gd name="connsiteY114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23600 w 913746"/>
                <a:gd name="connsiteY56" fmla="*/ 424651 h 866258"/>
                <a:gd name="connsiteX57" fmla="*/ 331983 w 913746"/>
                <a:gd name="connsiteY57" fmla="*/ 396992 h 866258"/>
                <a:gd name="connsiteX58" fmla="*/ 406635 w 913746"/>
                <a:gd name="connsiteY58" fmla="*/ 309917 h 866258"/>
                <a:gd name="connsiteX59" fmla="*/ 481987 w 913746"/>
                <a:gd name="connsiteY59" fmla="*/ 293172 h 866258"/>
                <a:gd name="connsiteX60" fmla="*/ 550148 w 913746"/>
                <a:gd name="connsiteY60" fmla="*/ 328412 h 866258"/>
                <a:gd name="connsiteX61" fmla="*/ 487958 w 913746"/>
                <a:gd name="connsiteY61" fmla="*/ 476245 h 866258"/>
                <a:gd name="connsiteX62" fmla="*/ 408433 w 913746"/>
                <a:gd name="connsiteY62" fmla="*/ 499941 h 866258"/>
                <a:gd name="connsiteX63" fmla="*/ 406886 w 913746"/>
                <a:gd name="connsiteY63" fmla="*/ 499930 h 866258"/>
                <a:gd name="connsiteX64" fmla="*/ 406635 w 913746"/>
                <a:gd name="connsiteY64" fmla="*/ 499363 h 866258"/>
                <a:gd name="connsiteX65" fmla="*/ 405983 w 913746"/>
                <a:gd name="connsiteY65" fmla="*/ 487405 h 866258"/>
                <a:gd name="connsiteX66" fmla="*/ 397977 w 913746"/>
                <a:gd name="connsiteY66" fmla="*/ 487405 h 866258"/>
                <a:gd name="connsiteX67" fmla="*/ 397977 w 913746"/>
                <a:gd name="connsiteY67" fmla="*/ 499868 h 866258"/>
                <a:gd name="connsiteX68" fmla="*/ 406886 w 913746"/>
                <a:gd name="connsiteY68" fmla="*/ 499930 h 866258"/>
                <a:gd name="connsiteX69" fmla="*/ 425713 w 913746"/>
                <a:gd name="connsiteY69" fmla="*/ 542446 h 866258"/>
                <a:gd name="connsiteX70" fmla="*/ 501506 w 913746"/>
                <a:gd name="connsiteY70" fmla="*/ 592261 h 866258"/>
                <a:gd name="connsiteX71" fmla="*/ 549946 w 913746"/>
                <a:gd name="connsiteY71" fmla="*/ 596360 h 866258"/>
                <a:gd name="connsiteX72" fmla="*/ 550073 w 913746"/>
                <a:gd name="connsiteY72" fmla="*/ 605039 h 866258"/>
                <a:gd name="connsiteX73" fmla="*/ 573379 w 913746"/>
                <a:gd name="connsiteY73" fmla="*/ 605039 h 866258"/>
                <a:gd name="connsiteX74" fmla="*/ 570523 w 913746"/>
                <a:gd name="connsiteY74" fmla="*/ 591576 h 866258"/>
                <a:gd name="connsiteX75" fmla="*/ 550148 w 913746"/>
                <a:gd name="connsiteY75" fmla="*/ 596377 h 866258"/>
                <a:gd name="connsiteX76" fmla="*/ 549946 w 913746"/>
                <a:gd name="connsiteY76" fmla="*/ 596360 h 866258"/>
                <a:gd name="connsiteX77" fmla="*/ 549566 w 913746"/>
                <a:gd name="connsiteY77" fmla="*/ 570183 h 866258"/>
                <a:gd name="connsiteX78" fmla="*/ 598000 w 913746"/>
                <a:gd name="connsiteY78" fmla="*/ 457750 h 866258"/>
                <a:gd name="connsiteX79" fmla="*/ 639944 w 913746"/>
                <a:gd name="connsiteY79" fmla="*/ 438340 h 866258"/>
                <a:gd name="connsiteX80" fmla="*/ 741513 w 913746"/>
                <a:gd name="connsiteY80" fmla="*/ 503987 h 866258"/>
                <a:gd name="connsiteX81" fmla="*/ 655397 w 913746"/>
                <a:gd name="connsiteY81" fmla="*/ 651820 h 866258"/>
                <a:gd name="connsiteX82" fmla="*/ 647214 w 913746"/>
                <a:gd name="connsiteY82" fmla="*/ 655191 h 866258"/>
                <a:gd name="connsiteX83" fmla="*/ 641905 w 913746"/>
                <a:gd name="connsiteY83" fmla="*/ 643780 h 866258"/>
                <a:gd name="connsiteX84" fmla="*/ 641905 w 913746"/>
                <a:gd name="connsiteY84" fmla="*/ 657378 h 866258"/>
                <a:gd name="connsiteX85" fmla="*/ 647214 w 913746"/>
                <a:gd name="connsiteY85" fmla="*/ 655191 h 866258"/>
                <a:gd name="connsiteX86" fmla="*/ 664985 w 913746"/>
                <a:gd name="connsiteY86" fmla="*/ 693392 h 866258"/>
                <a:gd name="connsiteX87" fmla="*/ 870688 w 913746"/>
                <a:gd name="connsiteY87" fmla="*/ 781159 h 866258"/>
                <a:gd name="connsiteX88" fmla="*/ 913746 w 913746"/>
                <a:gd name="connsiteY88" fmla="*/ 822772 h 866258"/>
                <a:gd name="connsiteX89" fmla="*/ 870688 w 913746"/>
                <a:gd name="connsiteY89" fmla="*/ 864343 h 866258"/>
                <a:gd name="connsiteX90" fmla="*/ 779778 w 913746"/>
                <a:gd name="connsiteY90" fmla="*/ 859719 h 866258"/>
                <a:gd name="connsiteX91" fmla="*/ 574604 w 913746"/>
                <a:gd name="connsiteY91" fmla="*/ 696647 h 866258"/>
                <a:gd name="connsiteX92" fmla="*/ 569070 w 913746"/>
                <a:gd name="connsiteY92" fmla="*/ 677094 h 866258"/>
                <a:gd name="connsiteX93" fmla="*/ 573491 w 913746"/>
                <a:gd name="connsiteY93" fmla="*/ 677214 h 866258"/>
                <a:gd name="connsiteX94" fmla="*/ 588039 w 913746"/>
                <a:gd name="connsiteY94" fmla="*/ 674138 h 866258"/>
                <a:gd name="connsiteX95" fmla="*/ 586693 w 913746"/>
                <a:gd name="connsiteY95" fmla="*/ 667793 h 866258"/>
                <a:gd name="connsiteX96" fmla="*/ 566437 w 913746"/>
                <a:gd name="connsiteY96" fmla="*/ 667793 h 866258"/>
                <a:gd name="connsiteX97" fmla="*/ 569070 w 913746"/>
                <a:gd name="connsiteY97" fmla="*/ 677094 h 866258"/>
                <a:gd name="connsiteX98" fmla="*/ 487958 w 913746"/>
                <a:gd name="connsiteY98" fmla="*/ 674897 h 866258"/>
                <a:gd name="connsiteX99" fmla="*/ 321811 w 913746"/>
                <a:gd name="connsiteY99" fmla="*/ 515743 h 866258"/>
                <a:gd name="connsiteX100" fmla="*/ 319759 w 913746"/>
                <a:gd name="connsiteY100" fmla="*/ 497426 h 866258"/>
                <a:gd name="connsiteX101" fmla="*/ 325313 w 913746"/>
                <a:gd name="connsiteY101" fmla="*/ 499363 h 866258"/>
                <a:gd name="connsiteX102" fmla="*/ 342581 w 913746"/>
                <a:gd name="connsiteY102" fmla="*/ 499483 h 866258"/>
                <a:gd name="connsiteX103" fmla="*/ 342581 w 913746"/>
                <a:gd name="connsiteY103" fmla="*/ 487405 h 866258"/>
                <a:gd name="connsiteX104" fmla="*/ 318636 w 913746"/>
                <a:gd name="connsiteY104" fmla="*/ 487405 h 866258"/>
                <a:gd name="connsiteX105" fmla="*/ 319759 w 913746"/>
                <a:gd name="connsiteY105" fmla="*/ 497426 h 866258"/>
                <a:gd name="connsiteX106" fmla="*/ 246241 w 913746"/>
                <a:gd name="connsiteY106" fmla="*/ 471780 h 866258"/>
                <a:gd name="connsiteX107" fmla="*/ 129197 w 913746"/>
                <a:gd name="connsiteY107" fmla="*/ 272969 h 866258"/>
                <a:gd name="connsiteX108" fmla="*/ 138366 w 913746"/>
                <a:gd name="connsiteY108" fmla="*/ 223922 h 866258"/>
                <a:gd name="connsiteX109" fmla="*/ 143311 w 913746"/>
                <a:gd name="connsiteY109" fmla="*/ 227824 h 866258"/>
                <a:gd name="connsiteX110" fmla="*/ 138366 w 913746"/>
                <a:gd name="connsiteY110" fmla="*/ 223922 h 866258"/>
                <a:gd name="connsiteX111" fmla="*/ 124403 w 913746"/>
                <a:gd name="connsiteY111" fmla="*/ 212903 h 866258"/>
                <a:gd name="connsiteX112" fmla="*/ 4816 w 913746"/>
                <a:gd name="connsiteY112" fmla="*/ 65028 h 866258"/>
                <a:gd name="connsiteX113" fmla="*/ 51902 w 913746"/>
                <a:gd name="connsiteY113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397977 w 913746"/>
                <a:gd name="connsiteY65" fmla="*/ 487405 h 866258"/>
                <a:gd name="connsiteX66" fmla="*/ 397977 w 913746"/>
                <a:gd name="connsiteY66" fmla="*/ 499868 h 866258"/>
                <a:gd name="connsiteX67" fmla="*/ 406886 w 913746"/>
                <a:gd name="connsiteY67" fmla="*/ 499930 h 866258"/>
                <a:gd name="connsiteX68" fmla="*/ 425713 w 913746"/>
                <a:gd name="connsiteY68" fmla="*/ 542446 h 866258"/>
                <a:gd name="connsiteX69" fmla="*/ 501506 w 913746"/>
                <a:gd name="connsiteY69" fmla="*/ 592261 h 866258"/>
                <a:gd name="connsiteX70" fmla="*/ 549946 w 913746"/>
                <a:gd name="connsiteY70" fmla="*/ 596360 h 866258"/>
                <a:gd name="connsiteX71" fmla="*/ 550073 w 913746"/>
                <a:gd name="connsiteY71" fmla="*/ 605039 h 866258"/>
                <a:gd name="connsiteX72" fmla="*/ 573379 w 913746"/>
                <a:gd name="connsiteY72" fmla="*/ 605039 h 866258"/>
                <a:gd name="connsiteX73" fmla="*/ 570523 w 913746"/>
                <a:gd name="connsiteY73" fmla="*/ 591576 h 866258"/>
                <a:gd name="connsiteX74" fmla="*/ 550148 w 913746"/>
                <a:gd name="connsiteY74" fmla="*/ 596377 h 866258"/>
                <a:gd name="connsiteX75" fmla="*/ 549946 w 913746"/>
                <a:gd name="connsiteY75" fmla="*/ 596360 h 866258"/>
                <a:gd name="connsiteX76" fmla="*/ 549566 w 913746"/>
                <a:gd name="connsiteY76" fmla="*/ 570183 h 866258"/>
                <a:gd name="connsiteX77" fmla="*/ 598000 w 913746"/>
                <a:gd name="connsiteY77" fmla="*/ 457750 h 866258"/>
                <a:gd name="connsiteX78" fmla="*/ 639944 w 913746"/>
                <a:gd name="connsiteY78" fmla="*/ 438340 h 866258"/>
                <a:gd name="connsiteX79" fmla="*/ 741513 w 913746"/>
                <a:gd name="connsiteY79" fmla="*/ 503987 h 866258"/>
                <a:gd name="connsiteX80" fmla="*/ 655397 w 913746"/>
                <a:gd name="connsiteY80" fmla="*/ 651820 h 866258"/>
                <a:gd name="connsiteX81" fmla="*/ 647214 w 913746"/>
                <a:gd name="connsiteY81" fmla="*/ 655191 h 866258"/>
                <a:gd name="connsiteX82" fmla="*/ 641905 w 913746"/>
                <a:gd name="connsiteY82" fmla="*/ 643780 h 866258"/>
                <a:gd name="connsiteX83" fmla="*/ 641905 w 913746"/>
                <a:gd name="connsiteY83" fmla="*/ 657378 h 866258"/>
                <a:gd name="connsiteX84" fmla="*/ 647214 w 913746"/>
                <a:gd name="connsiteY84" fmla="*/ 655191 h 866258"/>
                <a:gd name="connsiteX85" fmla="*/ 664985 w 913746"/>
                <a:gd name="connsiteY85" fmla="*/ 693392 h 866258"/>
                <a:gd name="connsiteX86" fmla="*/ 870688 w 913746"/>
                <a:gd name="connsiteY86" fmla="*/ 781159 h 866258"/>
                <a:gd name="connsiteX87" fmla="*/ 913746 w 913746"/>
                <a:gd name="connsiteY87" fmla="*/ 822772 h 866258"/>
                <a:gd name="connsiteX88" fmla="*/ 870688 w 913746"/>
                <a:gd name="connsiteY88" fmla="*/ 864343 h 866258"/>
                <a:gd name="connsiteX89" fmla="*/ 779778 w 913746"/>
                <a:gd name="connsiteY89" fmla="*/ 859719 h 866258"/>
                <a:gd name="connsiteX90" fmla="*/ 574604 w 913746"/>
                <a:gd name="connsiteY90" fmla="*/ 696647 h 866258"/>
                <a:gd name="connsiteX91" fmla="*/ 569070 w 913746"/>
                <a:gd name="connsiteY91" fmla="*/ 677094 h 866258"/>
                <a:gd name="connsiteX92" fmla="*/ 573491 w 913746"/>
                <a:gd name="connsiteY92" fmla="*/ 677214 h 866258"/>
                <a:gd name="connsiteX93" fmla="*/ 588039 w 913746"/>
                <a:gd name="connsiteY93" fmla="*/ 674138 h 866258"/>
                <a:gd name="connsiteX94" fmla="*/ 586693 w 913746"/>
                <a:gd name="connsiteY94" fmla="*/ 667793 h 866258"/>
                <a:gd name="connsiteX95" fmla="*/ 566437 w 913746"/>
                <a:gd name="connsiteY95" fmla="*/ 667793 h 866258"/>
                <a:gd name="connsiteX96" fmla="*/ 569070 w 913746"/>
                <a:gd name="connsiteY96" fmla="*/ 677094 h 866258"/>
                <a:gd name="connsiteX97" fmla="*/ 487958 w 913746"/>
                <a:gd name="connsiteY97" fmla="*/ 674897 h 866258"/>
                <a:gd name="connsiteX98" fmla="*/ 321811 w 913746"/>
                <a:gd name="connsiteY98" fmla="*/ 515743 h 866258"/>
                <a:gd name="connsiteX99" fmla="*/ 319759 w 913746"/>
                <a:gd name="connsiteY99" fmla="*/ 497426 h 866258"/>
                <a:gd name="connsiteX100" fmla="*/ 325313 w 913746"/>
                <a:gd name="connsiteY100" fmla="*/ 499363 h 866258"/>
                <a:gd name="connsiteX101" fmla="*/ 342581 w 913746"/>
                <a:gd name="connsiteY101" fmla="*/ 499483 h 866258"/>
                <a:gd name="connsiteX102" fmla="*/ 342581 w 913746"/>
                <a:gd name="connsiteY102" fmla="*/ 487405 h 866258"/>
                <a:gd name="connsiteX103" fmla="*/ 318636 w 913746"/>
                <a:gd name="connsiteY103" fmla="*/ 487405 h 866258"/>
                <a:gd name="connsiteX104" fmla="*/ 319759 w 913746"/>
                <a:gd name="connsiteY104" fmla="*/ 497426 h 866258"/>
                <a:gd name="connsiteX105" fmla="*/ 246241 w 913746"/>
                <a:gd name="connsiteY105" fmla="*/ 471780 h 866258"/>
                <a:gd name="connsiteX106" fmla="*/ 129197 w 913746"/>
                <a:gd name="connsiteY106" fmla="*/ 272969 h 866258"/>
                <a:gd name="connsiteX107" fmla="*/ 138366 w 913746"/>
                <a:gd name="connsiteY107" fmla="*/ 223922 h 866258"/>
                <a:gd name="connsiteX108" fmla="*/ 143311 w 913746"/>
                <a:gd name="connsiteY108" fmla="*/ 227824 h 866258"/>
                <a:gd name="connsiteX109" fmla="*/ 138366 w 913746"/>
                <a:gd name="connsiteY109" fmla="*/ 223922 h 866258"/>
                <a:gd name="connsiteX110" fmla="*/ 124403 w 913746"/>
                <a:gd name="connsiteY110" fmla="*/ 212903 h 866258"/>
                <a:gd name="connsiteX111" fmla="*/ 4816 w 913746"/>
                <a:gd name="connsiteY111" fmla="*/ 65028 h 866258"/>
                <a:gd name="connsiteX112" fmla="*/ 51902 w 913746"/>
                <a:gd name="connsiteY112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397977 w 913746"/>
                <a:gd name="connsiteY65" fmla="*/ 487405 h 866258"/>
                <a:gd name="connsiteX66" fmla="*/ 397977 w 913746"/>
                <a:gd name="connsiteY66" fmla="*/ 499868 h 866258"/>
                <a:gd name="connsiteX67" fmla="*/ 406886 w 913746"/>
                <a:gd name="connsiteY67" fmla="*/ 499930 h 866258"/>
                <a:gd name="connsiteX68" fmla="*/ 425713 w 913746"/>
                <a:gd name="connsiteY68" fmla="*/ 542446 h 866258"/>
                <a:gd name="connsiteX69" fmla="*/ 501506 w 913746"/>
                <a:gd name="connsiteY69" fmla="*/ 592261 h 866258"/>
                <a:gd name="connsiteX70" fmla="*/ 549946 w 913746"/>
                <a:gd name="connsiteY70" fmla="*/ 596360 h 866258"/>
                <a:gd name="connsiteX71" fmla="*/ 550073 w 913746"/>
                <a:gd name="connsiteY71" fmla="*/ 605039 h 866258"/>
                <a:gd name="connsiteX72" fmla="*/ 573379 w 913746"/>
                <a:gd name="connsiteY72" fmla="*/ 605039 h 866258"/>
                <a:gd name="connsiteX73" fmla="*/ 570523 w 913746"/>
                <a:gd name="connsiteY73" fmla="*/ 591576 h 866258"/>
                <a:gd name="connsiteX74" fmla="*/ 550148 w 913746"/>
                <a:gd name="connsiteY74" fmla="*/ 596377 h 866258"/>
                <a:gd name="connsiteX75" fmla="*/ 549946 w 913746"/>
                <a:gd name="connsiteY75" fmla="*/ 596360 h 866258"/>
                <a:gd name="connsiteX76" fmla="*/ 549566 w 913746"/>
                <a:gd name="connsiteY76" fmla="*/ 570183 h 866258"/>
                <a:gd name="connsiteX77" fmla="*/ 598000 w 913746"/>
                <a:gd name="connsiteY77" fmla="*/ 457750 h 866258"/>
                <a:gd name="connsiteX78" fmla="*/ 639944 w 913746"/>
                <a:gd name="connsiteY78" fmla="*/ 438340 h 866258"/>
                <a:gd name="connsiteX79" fmla="*/ 741513 w 913746"/>
                <a:gd name="connsiteY79" fmla="*/ 503987 h 866258"/>
                <a:gd name="connsiteX80" fmla="*/ 655397 w 913746"/>
                <a:gd name="connsiteY80" fmla="*/ 651820 h 866258"/>
                <a:gd name="connsiteX81" fmla="*/ 647214 w 913746"/>
                <a:gd name="connsiteY81" fmla="*/ 655191 h 866258"/>
                <a:gd name="connsiteX82" fmla="*/ 641905 w 913746"/>
                <a:gd name="connsiteY82" fmla="*/ 643780 h 866258"/>
                <a:gd name="connsiteX83" fmla="*/ 641905 w 913746"/>
                <a:gd name="connsiteY83" fmla="*/ 657378 h 866258"/>
                <a:gd name="connsiteX84" fmla="*/ 647214 w 913746"/>
                <a:gd name="connsiteY84" fmla="*/ 655191 h 866258"/>
                <a:gd name="connsiteX85" fmla="*/ 664985 w 913746"/>
                <a:gd name="connsiteY85" fmla="*/ 693392 h 866258"/>
                <a:gd name="connsiteX86" fmla="*/ 870688 w 913746"/>
                <a:gd name="connsiteY86" fmla="*/ 781159 h 866258"/>
                <a:gd name="connsiteX87" fmla="*/ 913746 w 913746"/>
                <a:gd name="connsiteY87" fmla="*/ 822772 h 866258"/>
                <a:gd name="connsiteX88" fmla="*/ 870688 w 913746"/>
                <a:gd name="connsiteY88" fmla="*/ 864343 h 866258"/>
                <a:gd name="connsiteX89" fmla="*/ 779778 w 913746"/>
                <a:gd name="connsiteY89" fmla="*/ 859719 h 866258"/>
                <a:gd name="connsiteX90" fmla="*/ 574604 w 913746"/>
                <a:gd name="connsiteY90" fmla="*/ 696647 h 866258"/>
                <a:gd name="connsiteX91" fmla="*/ 569070 w 913746"/>
                <a:gd name="connsiteY91" fmla="*/ 677094 h 866258"/>
                <a:gd name="connsiteX92" fmla="*/ 573491 w 913746"/>
                <a:gd name="connsiteY92" fmla="*/ 677214 h 866258"/>
                <a:gd name="connsiteX93" fmla="*/ 588039 w 913746"/>
                <a:gd name="connsiteY93" fmla="*/ 674138 h 866258"/>
                <a:gd name="connsiteX94" fmla="*/ 586693 w 913746"/>
                <a:gd name="connsiteY94" fmla="*/ 667793 h 866258"/>
                <a:gd name="connsiteX95" fmla="*/ 566437 w 913746"/>
                <a:gd name="connsiteY95" fmla="*/ 667793 h 866258"/>
                <a:gd name="connsiteX96" fmla="*/ 569070 w 913746"/>
                <a:gd name="connsiteY96" fmla="*/ 677094 h 866258"/>
                <a:gd name="connsiteX97" fmla="*/ 487958 w 913746"/>
                <a:gd name="connsiteY97" fmla="*/ 674897 h 866258"/>
                <a:gd name="connsiteX98" fmla="*/ 321811 w 913746"/>
                <a:gd name="connsiteY98" fmla="*/ 515743 h 866258"/>
                <a:gd name="connsiteX99" fmla="*/ 319759 w 913746"/>
                <a:gd name="connsiteY99" fmla="*/ 497426 h 866258"/>
                <a:gd name="connsiteX100" fmla="*/ 325313 w 913746"/>
                <a:gd name="connsiteY100" fmla="*/ 499363 h 866258"/>
                <a:gd name="connsiteX101" fmla="*/ 342581 w 913746"/>
                <a:gd name="connsiteY101" fmla="*/ 499483 h 866258"/>
                <a:gd name="connsiteX102" fmla="*/ 318636 w 913746"/>
                <a:gd name="connsiteY102" fmla="*/ 487405 h 866258"/>
                <a:gd name="connsiteX103" fmla="*/ 319759 w 913746"/>
                <a:gd name="connsiteY103" fmla="*/ 497426 h 866258"/>
                <a:gd name="connsiteX104" fmla="*/ 246241 w 913746"/>
                <a:gd name="connsiteY104" fmla="*/ 471780 h 866258"/>
                <a:gd name="connsiteX105" fmla="*/ 129197 w 913746"/>
                <a:gd name="connsiteY105" fmla="*/ 272969 h 866258"/>
                <a:gd name="connsiteX106" fmla="*/ 138366 w 913746"/>
                <a:gd name="connsiteY106" fmla="*/ 223922 h 866258"/>
                <a:gd name="connsiteX107" fmla="*/ 143311 w 913746"/>
                <a:gd name="connsiteY107" fmla="*/ 227824 h 866258"/>
                <a:gd name="connsiteX108" fmla="*/ 138366 w 913746"/>
                <a:gd name="connsiteY108" fmla="*/ 223922 h 866258"/>
                <a:gd name="connsiteX109" fmla="*/ 124403 w 913746"/>
                <a:gd name="connsiteY109" fmla="*/ 212903 h 866258"/>
                <a:gd name="connsiteX110" fmla="*/ 4816 w 913746"/>
                <a:gd name="connsiteY110" fmla="*/ 65028 h 866258"/>
                <a:gd name="connsiteX111" fmla="*/ 51902 w 913746"/>
                <a:gd name="connsiteY111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397977 w 913746"/>
                <a:gd name="connsiteY65" fmla="*/ 487405 h 866258"/>
                <a:gd name="connsiteX66" fmla="*/ 397977 w 913746"/>
                <a:gd name="connsiteY66" fmla="*/ 499868 h 866258"/>
                <a:gd name="connsiteX67" fmla="*/ 406886 w 913746"/>
                <a:gd name="connsiteY67" fmla="*/ 499930 h 866258"/>
                <a:gd name="connsiteX68" fmla="*/ 425713 w 913746"/>
                <a:gd name="connsiteY68" fmla="*/ 542446 h 866258"/>
                <a:gd name="connsiteX69" fmla="*/ 501506 w 913746"/>
                <a:gd name="connsiteY69" fmla="*/ 592261 h 866258"/>
                <a:gd name="connsiteX70" fmla="*/ 549946 w 913746"/>
                <a:gd name="connsiteY70" fmla="*/ 596360 h 866258"/>
                <a:gd name="connsiteX71" fmla="*/ 550073 w 913746"/>
                <a:gd name="connsiteY71" fmla="*/ 605039 h 866258"/>
                <a:gd name="connsiteX72" fmla="*/ 573379 w 913746"/>
                <a:gd name="connsiteY72" fmla="*/ 605039 h 866258"/>
                <a:gd name="connsiteX73" fmla="*/ 570523 w 913746"/>
                <a:gd name="connsiteY73" fmla="*/ 591576 h 866258"/>
                <a:gd name="connsiteX74" fmla="*/ 550148 w 913746"/>
                <a:gd name="connsiteY74" fmla="*/ 596377 h 866258"/>
                <a:gd name="connsiteX75" fmla="*/ 549946 w 913746"/>
                <a:gd name="connsiteY75" fmla="*/ 596360 h 866258"/>
                <a:gd name="connsiteX76" fmla="*/ 549566 w 913746"/>
                <a:gd name="connsiteY76" fmla="*/ 570183 h 866258"/>
                <a:gd name="connsiteX77" fmla="*/ 598000 w 913746"/>
                <a:gd name="connsiteY77" fmla="*/ 457750 h 866258"/>
                <a:gd name="connsiteX78" fmla="*/ 639944 w 913746"/>
                <a:gd name="connsiteY78" fmla="*/ 438340 h 866258"/>
                <a:gd name="connsiteX79" fmla="*/ 741513 w 913746"/>
                <a:gd name="connsiteY79" fmla="*/ 503987 h 866258"/>
                <a:gd name="connsiteX80" fmla="*/ 655397 w 913746"/>
                <a:gd name="connsiteY80" fmla="*/ 651820 h 866258"/>
                <a:gd name="connsiteX81" fmla="*/ 647214 w 913746"/>
                <a:gd name="connsiteY81" fmla="*/ 655191 h 866258"/>
                <a:gd name="connsiteX82" fmla="*/ 641905 w 913746"/>
                <a:gd name="connsiteY82" fmla="*/ 643780 h 866258"/>
                <a:gd name="connsiteX83" fmla="*/ 641905 w 913746"/>
                <a:gd name="connsiteY83" fmla="*/ 657378 h 866258"/>
                <a:gd name="connsiteX84" fmla="*/ 647214 w 913746"/>
                <a:gd name="connsiteY84" fmla="*/ 655191 h 866258"/>
                <a:gd name="connsiteX85" fmla="*/ 664985 w 913746"/>
                <a:gd name="connsiteY85" fmla="*/ 693392 h 866258"/>
                <a:gd name="connsiteX86" fmla="*/ 870688 w 913746"/>
                <a:gd name="connsiteY86" fmla="*/ 781159 h 866258"/>
                <a:gd name="connsiteX87" fmla="*/ 913746 w 913746"/>
                <a:gd name="connsiteY87" fmla="*/ 822772 h 866258"/>
                <a:gd name="connsiteX88" fmla="*/ 870688 w 913746"/>
                <a:gd name="connsiteY88" fmla="*/ 864343 h 866258"/>
                <a:gd name="connsiteX89" fmla="*/ 779778 w 913746"/>
                <a:gd name="connsiteY89" fmla="*/ 859719 h 866258"/>
                <a:gd name="connsiteX90" fmla="*/ 574604 w 913746"/>
                <a:gd name="connsiteY90" fmla="*/ 696647 h 866258"/>
                <a:gd name="connsiteX91" fmla="*/ 569070 w 913746"/>
                <a:gd name="connsiteY91" fmla="*/ 677094 h 866258"/>
                <a:gd name="connsiteX92" fmla="*/ 573491 w 913746"/>
                <a:gd name="connsiteY92" fmla="*/ 677214 h 866258"/>
                <a:gd name="connsiteX93" fmla="*/ 588039 w 913746"/>
                <a:gd name="connsiteY93" fmla="*/ 674138 h 866258"/>
                <a:gd name="connsiteX94" fmla="*/ 586693 w 913746"/>
                <a:gd name="connsiteY94" fmla="*/ 667793 h 866258"/>
                <a:gd name="connsiteX95" fmla="*/ 566437 w 913746"/>
                <a:gd name="connsiteY95" fmla="*/ 667793 h 866258"/>
                <a:gd name="connsiteX96" fmla="*/ 569070 w 913746"/>
                <a:gd name="connsiteY96" fmla="*/ 677094 h 866258"/>
                <a:gd name="connsiteX97" fmla="*/ 487958 w 913746"/>
                <a:gd name="connsiteY97" fmla="*/ 674897 h 866258"/>
                <a:gd name="connsiteX98" fmla="*/ 321811 w 913746"/>
                <a:gd name="connsiteY98" fmla="*/ 515743 h 866258"/>
                <a:gd name="connsiteX99" fmla="*/ 319759 w 913746"/>
                <a:gd name="connsiteY99" fmla="*/ 497426 h 866258"/>
                <a:gd name="connsiteX100" fmla="*/ 325313 w 913746"/>
                <a:gd name="connsiteY100" fmla="*/ 499363 h 866258"/>
                <a:gd name="connsiteX101" fmla="*/ 318636 w 913746"/>
                <a:gd name="connsiteY101" fmla="*/ 487405 h 866258"/>
                <a:gd name="connsiteX102" fmla="*/ 319759 w 913746"/>
                <a:gd name="connsiteY102" fmla="*/ 497426 h 866258"/>
                <a:gd name="connsiteX103" fmla="*/ 246241 w 913746"/>
                <a:gd name="connsiteY103" fmla="*/ 471780 h 866258"/>
                <a:gd name="connsiteX104" fmla="*/ 129197 w 913746"/>
                <a:gd name="connsiteY104" fmla="*/ 272969 h 866258"/>
                <a:gd name="connsiteX105" fmla="*/ 138366 w 913746"/>
                <a:gd name="connsiteY105" fmla="*/ 223922 h 866258"/>
                <a:gd name="connsiteX106" fmla="*/ 143311 w 913746"/>
                <a:gd name="connsiteY106" fmla="*/ 227824 h 866258"/>
                <a:gd name="connsiteX107" fmla="*/ 138366 w 913746"/>
                <a:gd name="connsiteY107" fmla="*/ 223922 h 866258"/>
                <a:gd name="connsiteX108" fmla="*/ 124403 w 913746"/>
                <a:gd name="connsiteY108" fmla="*/ 212903 h 866258"/>
                <a:gd name="connsiteX109" fmla="*/ 4816 w 913746"/>
                <a:gd name="connsiteY109" fmla="*/ 65028 h 866258"/>
                <a:gd name="connsiteX110" fmla="*/ 51902 w 913746"/>
                <a:gd name="connsiteY110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397977 w 913746"/>
                <a:gd name="connsiteY65" fmla="*/ 487405 h 866258"/>
                <a:gd name="connsiteX66" fmla="*/ 397977 w 913746"/>
                <a:gd name="connsiteY66" fmla="*/ 499868 h 866258"/>
                <a:gd name="connsiteX67" fmla="*/ 425713 w 913746"/>
                <a:gd name="connsiteY67" fmla="*/ 542446 h 866258"/>
                <a:gd name="connsiteX68" fmla="*/ 501506 w 913746"/>
                <a:gd name="connsiteY68" fmla="*/ 592261 h 866258"/>
                <a:gd name="connsiteX69" fmla="*/ 549946 w 913746"/>
                <a:gd name="connsiteY69" fmla="*/ 596360 h 866258"/>
                <a:gd name="connsiteX70" fmla="*/ 550073 w 913746"/>
                <a:gd name="connsiteY70" fmla="*/ 605039 h 866258"/>
                <a:gd name="connsiteX71" fmla="*/ 573379 w 913746"/>
                <a:gd name="connsiteY71" fmla="*/ 605039 h 866258"/>
                <a:gd name="connsiteX72" fmla="*/ 570523 w 913746"/>
                <a:gd name="connsiteY72" fmla="*/ 591576 h 866258"/>
                <a:gd name="connsiteX73" fmla="*/ 550148 w 913746"/>
                <a:gd name="connsiteY73" fmla="*/ 596377 h 866258"/>
                <a:gd name="connsiteX74" fmla="*/ 549946 w 913746"/>
                <a:gd name="connsiteY74" fmla="*/ 596360 h 866258"/>
                <a:gd name="connsiteX75" fmla="*/ 549566 w 913746"/>
                <a:gd name="connsiteY75" fmla="*/ 570183 h 866258"/>
                <a:gd name="connsiteX76" fmla="*/ 598000 w 913746"/>
                <a:gd name="connsiteY76" fmla="*/ 457750 h 866258"/>
                <a:gd name="connsiteX77" fmla="*/ 639944 w 913746"/>
                <a:gd name="connsiteY77" fmla="*/ 438340 h 866258"/>
                <a:gd name="connsiteX78" fmla="*/ 741513 w 913746"/>
                <a:gd name="connsiteY78" fmla="*/ 503987 h 866258"/>
                <a:gd name="connsiteX79" fmla="*/ 655397 w 913746"/>
                <a:gd name="connsiteY79" fmla="*/ 651820 h 866258"/>
                <a:gd name="connsiteX80" fmla="*/ 647214 w 913746"/>
                <a:gd name="connsiteY80" fmla="*/ 655191 h 866258"/>
                <a:gd name="connsiteX81" fmla="*/ 641905 w 913746"/>
                <a:gd name="connsiteY81" fmla="*/ 643780 h 866258"/>
                <a:gd name="connsiteX82" fmla="*/ 641905 w 913746"/>
                <a:gd name="connsiteY82" fmla="*/ 657378 h 866258"/>
                <a:gd name="connsiteX83" fmla="*/ 647214 w 913746"/>
                <a:gd name="connsiteY83" fmla="*/ 655191 h 866258"/>
                <a:gd name="connsiteX84" fmla="*/ 664985 w 913746"/>
                <a:gd name="connsiteY84" fmla="*/ 693392 h 866258"/>
                <a:gd name="connsiteX85" fmla="*/ 870688 w 913746"/>
                <a:gd name="connsiteY85" fmla="*/ 781159 h 866258"/>
                <a:gd name="connsiteX86" fmla="*/ 913746 w 913746"/>
                <a:gd name="connsiteY86" fmla="*/ 822772 h 866258"/>
                <a:gd name="connsiteX87" fmla="*/ 870688 w 913746"/>
                <a:gd name="connsiteY87" fmla="*/ 864343 h 866258"/>
                <a:gd name="connsiteX88" fmla="*/ 779778 w 913746"/>
                <a:gd name="connsiteY88" fmla="*/ 859719 h 866258"/>
                <a:gd name="connsiteX89" fmla="*/ 574604 w 913746"/>
                <a:gd name="connsiteY89" fmla="*/ 696647 h 866258"/>
                <a:gd name="connsiteX90" fmla="*/ 569070 w 913746"/>
                <a:gd name="connsiteY90" fmla="*/ 677094 h 866258"/>
                <a:gd name="connsiteX91" fmla="*/ 573491 w 913746"/>
                <a:gd name="connsiteY91" fmla="*/ 677214 h 866258"/>
                <a:gd name="connsiteX92" fmla="*/ 588039 w 913746"/>
                <a:gd name="connsiteY92" fmla="*/ 674138 h 866258"/>
                <a:gd name="connsiteX93" fmla="*/ 586693 w 913746"/>
                <a:gd name="connsiteY93" fmla="*/ 667793 h 866258"/>
                <a:gd name="connsiteX94" fmla="*/ 566437 w 913746"/>
                <a:gd name="connsiteY94" fmla="*/ 667793 h 866258"/>
                <a:gd name="connsiteX95" fmla="*/ 569070 w 913746"/>
                <a:gd name="connsiteY95" fmla="*/ 677094 h 866258"/>
                <a:gd name="connsiteX96" fmla="*/ 487958 w 913746"/>
                <a:gd name="connsiteY96" fmla="*/ 674897 h 866258"/>
                <a:gd name="connsiteX97" fmla="*/ 321811 w 913746"/>
                <a:gd name="connsiteY97" fmla="*/ 515743 h 866258"/>
                <a:gd name="connsiteX98" fmla="*/ 319759 w 913746"/>
                <a:gd name="connsiteY98" fmla="*/ 497426 h 866258"/>
                <a:gd name="connsiteX99" fmla="*/ 325313 w 913746"/>
                <a:gd name="connsiteY99" fmla="*/ 499363 h 866258"/>
                <a:gd name="connsiteX100" fmla="*/ 318636 w 913746"/>
                <a:gd name="connsiteY100" fmla="*/ 487405 h 866258"/>
                <a:gd name="connsiteX101" fmla="*/ 319759 w 913746"/>
                <a:gd name="connsiteY101" fmla="*/ 497426 h 866258"/>
                <a:gd name="connsiteX102" fmla="*/ 246241 w 913746"/>
                <a:gd name="connsiteY102" fmla="*/ 471780 h 866258"/>
                <a:gd name="connsiteX103" fmla="*/ 129197 w 913746"/>
                <a:gd name="connsiteY103" fmla="*/ 272969 h 866258"/>
                <a:gd name="connsiteX104" fmla="*/ 138366 w 913746"/>
                <a:gd name="connsiteY104" fmla="*/ 223922 h 866258"/>
                <a:gd name="connsiteX105" fmla="*/ 143311 w 913746"/>
                <a:gd name="connsiteY105" fmla="*/ 227824 h 866258"/>
                <a:gd name="connsiteX106" fmla="*/ 138366 w 913746"/>
                <a:gd name="connsiteY106" fmla="*/ 223922 h 866258"/>
                <a:gd name="connsiteX107" fmla="*/ 124403 w 913746"/>
                <a:gd name="connsiteY107" fmla="*/ 212903 h 866258"/>
                <a:gd name="connsiteX108" fmla="*/ 4816 w 913746"/>
                <a:gd name="connsiteY108" fmla="*/ 65028 h 866258"/>
                <a:gd name="connsiteX109" fmla="*/ 51902 w 913746"/>
                <a:gd name="connsiteY109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397977 w 913746"/>
                <a:gd name="connsiteY65" fmla="*/ 487405 h 866258"/>
                <a:gd name="connsiteX66" fmla="*/ 425713 w 913746"/>
                <a:gd name="connsiteY66" fmla="*/ 542446 h 866258"/>
                <a:gd name="connsiteX67" fmla="*/ 501506 w 913746"/>
                <a:gd name="connsiteY67" fmla="*/ 592261 h 866258"/>
                <a:gd name="connsiteX68" fmla="*/ 549946 w 913746"/>
                <a:gd name="connsiteY68" fmla="*/ 596360 h 866258"/>
                <a:gd name="connsiteX69" fmla="*/ 550073 w 913746"/>
                <a:gd name="connsiteY69" fmla="*/ 605039 h 866258"/>
                <a:gd name="connsiteX70" fmla="*/ 573379 w 913746"/>
                <a:gd name="connsiteY70" fmla="*/ 605039 h 866258"/>
                <a:gd name="connsiteX71" fmla="*/ 570523 w 913746"/>
                <a:gd name="connsiteY71" fmla="*/ 591576 h 866258"/>
                <a:gd name="connsiteX72" fmla="*/ 550148 w 913746"/>
                <a:gd name="connsiteY72" fmla="*/ 596377 h 866258"/>
                <a:gd name="connsiteX73" fmla="*/ 549946 w 913746"/>
                <a:gd name="connsiteY73" fmla="*/ 596360 h 866258"/>
                <a:gd name="connsiteX74" fmla="*/ 549566 w 913746"/>
                <a:gd name="connsiteY74" fmla="*/ 570183 h 866258"/>
                <a:gd name="connsiteX75" fmla="*/ 598000 w 913746"/>
                <a:gd name="connsiteY75" fmla="*/ 457750 h 866258"/>
                <a:gd name="connsiteX76" fmla="*/ 639944 w 913746"/>
                <a:gd name="connsiteY76" fmla="*/ 438340 h 866258"/>
                <a:gd name="connsiteX77" fmla="*/ 741513 w 913746"/>
                <a:gd name="connsiteY77" fmla="*/ 503987 h 866258"/>
                <a:gd name="connsiteX78" fmla="*/ 655397 w 913746"/>
                <a:gd name="connsiteY78" fmla="*/ 651820 h 866258"/>
                <a:gd name="connsiteX79" fmla="*/ 647214 w 913746"/>
                <a:gd name="connsiteY79" fmla="*/ 655191 h 866258"/>
                <a:gd name="connsiteX80" fmla="*/ 641905 w 913746"/>
                <a:gd name="connsiteY80" fmla="*/ 643780 h 866258"/>
                <a:gd name="connsiteX81" fmla="*/ 641905 w 913746"/>
                <a:gd name="connsiteY81" fmla="*/ 657378 h 866258"/>
                <a:gd name="connsiteX82" fmla="*/ 647214 w 913746"/>
                <a:gd name="connsiteY82" fmla="*/ 655191 h 866258"/>
                <a:gd name="connsiteX83" fmla="*/ 664985 w 913746"/>
                <a:gd name="connsiteY83" fmla="*/ 693392 h 866258"/>
                <a:gd name="connsiteX84" fmla="*/ 870688 w 913746"/>
                <a:gd name="connsiteY84" fmla="*/ 781159 h 866258"/>
                <a:gd name="connsiteX85" fmla="*/ 913746 w 913746"/>
                <a:gd name="connsiteY85" fmla="*/ 822772 h 866258"/>
                <a:gd name="connsiteX86" fmla="*/ 870688 w 913746"/>
                <a:gd name="connsiteY86" fmla="*/ 864343 h 866258"/>
                <a:gd name="connsiteX87" fmla="*/ 779778 w 913746"/>
                <a:gd name="connsiteY87" fmla="*/ 859719 h 866258"/>
                <a:gd name="connsiteX88" fmla="*/ 574604 w 913746"/>
                <a:gd name="connsiteY88" fmla="*/ 696647 h 866258"/>
                <a:gd name="connsiteX89" fmla="*/ 569070 w 913746"/>
                <a:gd name="connsiteY89" fmla="*/ 677094 h 866258"/>
                <a:gd name="connsiteX90" fmla="*/ 573491 w 913746"/>
                <a:gd name="connsiteY90" fmla="*/ 677214 h 866258"/>
                <a:gd name="connsiteX91" fmla="*/ 588039 w 913746"/>
                <a:gd name="connsiteY91" fmla="*/ 674138 h 866258"/>
                <a:gd name="connsiteX92" fmla="*/ 586693 w 913746"/>
                <a:gd name="connsiteY92" fmla="*/ 667793 h 866258"/>
                <a:gd name="connsiteX93" fmla="*/ 566437 w 913746"/>
                <a:gd name="connsiteY93" fmla="*/ 667793 h 866258"/>
                <a:gd name="connsiteX94" fmla="*/ 569070 w 913746"/>
                <a:gd name="connsiteY94" fmla="*/ 677094 h 866258"/>
                <a:gd name="connsiteX95" fmla="*/ 487958 w 913746"/>
                <a:gd name="connsiteY95" fmla="*/ 674897 h 866258"/>
                <a:gd name="connsiteX96" fmla="*/ 321811 w 913746"/>
                <a:gd name="connsiteY96" fmla="*/ 515743 h 866258"/>
                <a:gd name="connsiteX97" fmla="*/ 319759 w 913746"/>
                <a:gd name="connsiteY97" fmla="*/ 497426 h 866258"/>
                <a:gd name="connsiteX98" fmla="*/ 325313 w 913746"/>
                <a:gd name="connsiteY98" fmla="*/ 499363 h 866258"/>
                <a:gd name="connsiteX99" fmla="*/ 318636 w 913746"/>
                <a:gd name="connsiteY99" fmla="*/ 487405 h 866258"/>
                <a:gd name="connsiteX100" fmla="*/ 319759 w 913746"/>
                <a:gd name="connsiteY100" fmla="*/ 497426 h 866258"/>
                <a:gd name="connsiteX101" fmla="*/ 246241 w 913746"/>
                <a:gd name="connsiteY101" fmla="*/ 471780 h 866258"/>
                <a:gd name="connsiteX102" fmla="*/ 129197 w 913746"/>
                <a:gd name="connsiteY102" fmla="*/ 272969 h 866258"/>
                <a:gd name="connsiteX103" fmla="*/ 138366 w 913746"/>
                <a:gd name="connsiteY103" fmla="*/ 223922 h 866258"/>
                <a:gd name="connsiteX104" fmla="*/ 143311 w 913746"/>
                <a:gd name="connsiteY104" fmla="*/ 227824 h 866258"/>
                <a:gd name="connsiteX105" fmla="*/ 138366 w 913746"/>
                <a:gd name="connsiteY105" fmla="*/ 223922 h 866258"/>
                <a:gd name="connsiteX106" fmla="*/ 124403 w 913746"/>
                <a:gd name="connsiteY106" fmla="*/ 212903 h 866258"/>
                <a:gd name="connsiteX107" fmla="*/ 4816 w 913746"/>
                <a:gd name="connsiteY107" fmla="*/ 65028 h 866258"/>
                <a:gd name="connsiteX108" fmla="*/ 51902 w 913746"/>
                <a:gd name="connsiteY108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425713 w 913746"/>
                <a:gd name="connsiteY65" fmla="*/ 542446 h 866258"/>
                <a:gd name="connsiteX66" fmla="*/ 501506 w 913746"/>
                <a:gd name="connsiteY66" fmla="*/ 592261 h 866258"/>
                <a:gd name="connsiteX67" fmla="*/ 549946 w 913746"/>
                <a:gd name="connsiteY67" fmla="*/ 596360 h 866258"/>
                <a:gd name="connsiteX68" fmla="*/ 550073 w 913746"/>
                <a:gd name="connsiteY68" fmla="*/ 605039 h 866258"/>
                <a:gd name="connsiteX69" fmla="*/ 573379 w 913746"/>
                <a:gd name="connsiteY69" fmla="*/ 605039 h 866258"/>
                <a:gd name="connsiteX70" fmla="*/ 570523 w 913746"/>
                <a:gd name="connsiteY70" fmla="*/ 591576 h 866258"/>
                <a:gd name="connsiteX71" fmla="*/ 550148 w 913746"/>
                <a:gd name="connsiteY71" fmla="*/ 596377 h 866258"/>
                <a:gd name="connsiteX72" fmla="*/ 549946 w 913746"/>
                <a:gd name="connsiteY72" fmla="*/ 596360 h 866258"/>
                <a:gd name="connsiteX73" fmla="*/ 549566 w 913746"/>
                <a:gd name="connsiteY73" fmla="*/ 570183 h 866258"/>
                <a:gd name="connsiteX74" fmla="*/ 598000 w 913746"/>
                <a:gd name="connsiteY74" fmla="*/ 457750 h 866258"/>
                <a:gd name="connsiteX75" fmla="*/ 639944 w 913746"/>
                <a:gd name="connsiteY75" fmla="*/ 438340 h 866258"/>
                <a:gd name="connsiteX76" fmla="*/ 741513 w 913746"/>
                <a:gd name="connsiteY76" fmla="*/ 503987 h 866258"/>
                <a:gd name="connsiteX77" fmla="*/ 655397 w 913746"/>
                <a:gd name="connsiteY77" fmla="*/ 651820 h 866258"/>
                <a:gd name="connsiteX78" fmla="*/ 647214 w 913746"/>
                <a:gd name="connsiteY78" fmla="*/ 655191 h 866258"/>
                <a:gd name="connsiteX79" fmla="*/ 641905 w 913746"/>
                <a:gd name="connsiteY79" fmla="*/ 643780 h 866258"/>
                <a:gd name="connsiteX80" fmla="*/ 641905 w 913746"/>
                <a:gd name="connsiteY80" fmla="*/ 657378 h 866258"/>
                <a:gd name="connsiteX81" fmla="*/ 647214 w 913746"/>
                <a:gd name="connsiteY81" fmla="*/ 655191 h 866258"/>
                <a:gd name="connsiteX82" fmla="*/ 664985 w 913746"/>
                <a:gd name="connsiteY82" fmla="*/ 693392 h 866258"/>
                <a:gd name="connsiteX83" fmla="*/ 870688 w 913746"/>
                <a:gd name="connsiteY83" fmla="*/ 781159 h 866258"/>
                <a:gd name="connsiteX84" fmla="*/ 913746 w 913746"/>
                <a:gd name="connsiteY84" fmla="*/ 822772 h 866258"/>
                <a:gd name="connsiteX85" fmla="*/ 870688 w 913746"/>
                <a:gd name="connsiteY85" fmla="*/ 864343 h 866258"/>
                <a:gd name="connsiteX86" fmla="*/ 779778 w 913746"/>
                <a:gd name="connsiteY86" fmla="*/ 859719 h 866258"/>
                <a:gd name="connsiteX87" fmla="*/ 574604 w 913746"/>
                <a:gd name="connsiteY87" fmla="*/ 696647 h 866258"/>
                <a:gd name="connsiteX88" fmla="*/ 569070 w 913746"/>
                <a:gd name="connsiteY88" fmla="*/ 677094 h 866258"/>
                <a:gd name="connsiteX89" fmla="*/ 573491 w 913746"/>
                <a:gd name="connsiteY89" fmla="*/ 677214 h 866258"/>
                <a:gd name="connsiteX90" fmla="*/ 588039 w 913746"/>
                <a:gd name="connsiteY90" fmla="*/ 674138 h 866258"/>
                <a:gd name="connsiteX91" fmla="*/ 586693 w 913746"/>
                <a:gd name="connsiteY91" fmla="*/ 667793 h 866258"/>
                <a:gd name="connsiteX92" fmla="*/ 566437 w 913746"/>
                <a:gd name="connsiteY92" fmla="*/ 667793 h 866258"/>
                <a:gd name="connsiteX93" fmla="*/ 569070 w 913746"/>
                <a:gd name="connsiteY93" fmla="*/ 677094 h 866258"/>
                <a:gd name="connsiteX94" fmla="*/ 487958 w 913746"/>
                <a:gd name="connsiteY94" fmla="*/ 674897 h 866258"/>
                <a:gd name="connsiteX95" fmla="*/ 321811 w 913746"/>
                <a:gd name="connsiteY95" fmla="*/ 515743 h 866258"/>
                <a:gd name="connsiteX96" fmla="*/ 319759 w 913746"/>
                <a:gd name="connsiteY96" fmla="*/ 497426 h 866258"/>
                <a:gd name="connsiteX97" fmla="*/ 325313 w 913746"/>
                <a:gd name="connsiteY97" fmla="*/ 499363 h 866258"/>
                <a:gd name="connsiteX98" fmla="*/ 318636 w 913746"/>
                <a:gd name="connsiteY98" fmla="*/ 487405 h 866258"/>
                <a:gd name="connsiteX99" fmla="*/ 319759 w 913746"/>
                <a:gd name="connsiteY99" fmla="*/ 497426 h 866258"/>
                <a:gd name="connsiteX100" fmla="*/ 246241 w 913746"/>
                <a:gd name="connsiteY100" fmla="*/ 471780 h 866258"/>
                <a:gd name="connsiteX101" fmla="*/ 129197 w 913746"/>
                <a:gd name="connsiteY101" fmla="*/ 272969 h 866258"/>
                <a:gd name="connsiteX102" fmla="*/ 138366 w 913746"/>
                <a:gd name="connsiteY102" fmla="*/ 223922 h 866258"/>
                <a:gd name="connsiteX103" fmla="*/ 143311 w 913746"/>
                <a:gd name="connsiteY103" fmla="*/ 227824 h 866258"/>
                <a:gd name="connsiteX104" fmla="*/ 138366 w 913746"/>
                <a:gd name="connsiteY104" fmla="*/ 223922 h 866258"/>
                <a:gd name="connsiteX105" fmla="*/ 124403 w 913746"/>
                <a:gd name="connsiteY105" fmla="*/ 212903 h 866258"/>
                <a:gd name="connsiteX106" fmla="*/ 4816 w 913746"/>
                <a:gd name="connsiteY106" fmla="*/ 65028 h 866258"/>
                <a:gd name="connsiteX107" fmla="*/ 51902 w 913746"/>
                <a:gd name="connsiteY107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3683 w 913746"/>
                <a:gd name="connsiteY19" fmla="*/ 424651 h 866258"/>
                <a:gd name="connsiteX20" fmla="*/ 415716 w 913746"/>
                <a:gd name="connsiteY20" fmla="*/ 417870 h 866258"/>
                <a:gd name="connsiteX21" fmla="*/ 459281 w 913746"/>
                <a:gd name="connsiteY21" fmla="*/ 397684 h 866258"/>
                <a:gd name="connsiteX22" fmla="*/ 474823 w 913746"/>
                <a:gd name="connsiteY22" fmla="*/ 383271 h 866258"/>
                <a:gd name="connsiteX23" fmla="*/ 481043 w 913746"/>
                <a:gd name="connsiteY23" fmla="*/ 369983 h 866258"/>
                <a:gd name="connsiteX24" fmla="*/ 483207 w 913746"/>
                <a:gd name="connsiteY24" fmla="*/ 369983 h 866258"/>
                <a:gd name="connsiteX25" fmla="*/ 483207 w 913746"/>
                <a:gd name="connsiteY25" fmla="*/ 365360 h 866258"/>
                <a:gd name="connsiteX26" fmla="*/ 299006 w 913746"/>
                <a:gd name="connsiteY26" fmla="*/ 138388 h 866258"/>
                <a:gd name="connsiteX27" fmla="*/ 277461 w 913746"/>
                <a:gd name="connsiteY27" fmla="*/ 148213 h 866258"/>
                <a:gd name="connsiteX28" fmla="*/ 242262 w 913746"/>
                <a:gd name="connsiteY28" fmla="*/ 180042 h 866258"/>
                <a:gd name="connsiteX29" fmla="*/ 238258 w 913746"/>
                <a:gd name="connsiteY29" fmla="*/ 188417 h 866258"/>
                <a:gd name="connsiteX30" fmla="*/ 228949 w 913746"/>
                <a:gd name="connsiteY30" fmla="*/ 183955 h 866258"/>
                <a:gd name="connsiteX31" fmla="*/ 238258 w 913746"/>
                <a:gd name="connsiteY31" fmla="*/ 188417 h 866258"/>
                <a:gd name="connsiteX32" fmla="*/ 252882 w 913746"/>
                <a:gd name="connsiteY32" fmla="*/ 195426 h 866258"/>
                <a:gd name="connsiteX33" fmla="*/ 287048 w 913746"/>
                <a:gd name="connsiteY33" fmla="*/ 199032 h 866258"/>
                <a:gd name="connsiteX34" fmla="*/ 334900 w 913746"/>
                <a:gd name="connsiteY34" fmla="*/ 152837 h 866258"/>
                <a:gd name="connsiteX35" fmla="*/ 320519 w 913746"/>
                <a:gd name="connsiteY35" fmla="*/ 138966 h 866258"/>
                <a:gd name="connsiteX36" fmla="*/ 299006 w 913746"/>
                <a:gd name="connsiteY36" fmla="*/ 138388 h 866258"/>
                <a:gd name="connsiteX37" fmla="*/ 51902 w 913746"/>
                <a:gd name="connsiteY37" fmla="*/ 66 h 866258"/>
                <a:gd name="connsiteX38" fmla="*/ 76551 w 913746"/>
                <a:gd name="connsiteY38" fmla="*/ 14209 h 866258"/>
                <a:gd name="connsiteX39" fmla="*/ 167461 w 913746"/>
                <a:gd name="connsiteY39" fmla="*/ 134342 h 866258"/>
                <a:gd name="connsiteX40" fmla="*/ 175076 w 913746"/>
                <a:gd name="connsiteY40" fmla="*/ 140811 h 866258"/>
                <a:gd name="connsiteX41" fmla="*/ 177494 w 913746"/>
                <a:gd name="connsiteY41" fmla="*/ 142865 h 866258"/>
                <a:gd name="connsiteX42" fmla="*/ 175076 w 913746"/>
                <a:gd name="connsiteY42" fmla="*/ 140811 h 866258"/>
                <a:gd name="connsiteX43" fmla="*/ 184807 w 913746"/>
                <a:gd name="connsiteY43" fmla="*/ 123964 h 866258"/>
                <a:gd name="connsiteX44" fmla="*/ 287139 w 913746"/>
                <a:gd name="connsiteY44" fmla="*/ 64496 h 866258"/>
                <a:gd name="connsiteX45" fmla="*/ 330107 w 913746"/>
                <a:gd name="connsiteY45" fmla="*/ 65028 h 866258"/>
                <a:gd name="connsiteX46" fmla="*/ 416223 w 913746"/>
                <a:gd name="connsiteY46" fmla="*/ 185161 h 866258"/>
                <a:gd name="connsiteX47" fmla="*/ 296636 w 913746"/>
                <a:gd name="connsiteY47" fmla="*/ 286799 h 866258"/>
                <a:gd name="connsiteX48" fmla="*/ 248195 w 913746"/>
                <a:gd name="connsiteY48" fmla="*/ 283049 h 866258"/>
                <a:gd name="connsiteX49" fmla="*/ 215099 w 913746"/>
                <a:gd name="connsiteY49" fmla="*/ 271334 h 866258"/>
                <a:gd name="connsiteX50" fmla="*/ 214912 w 913746"/>
                <a:gd name="connsiteY50" fmla="*/ 269708 h 866258"/>
                <a:gd name="connsiteX51" fmla="*/ 215099 w 913746"/>
                <a:gd name="connsiteY51" fmla="*/ 271334 h 866258"/>
                <a:gd name="connsiteX52" fmla="*/ 220064 w 913746"/>
                <a:gd name="connsiteY52" fmla="*/ 314541 h 866258"/>
                <a:gd name="connsiteX53" fmla="*/ 319630 w 913746"/>
                <a:gd name="connsiteY53" fmla="*/ 413296 h 866258"/>
                <a:gd name="connsiteX54" fmla="*/ 326711 w 913746"/>
                <a:gd name="connsiteY54" fmla="*/ 414386 h 866258"/>
                <a:gd name="connsiteX55" fmla="*/ 331983 w 913746"/>
                <a:gd name="connsiteY55" fmla="*/ 396992 h 866258"/>
                <a:gd name="connsiteX56" fmla="*/ 406635 w 913746"/>
                <a:gd name="connsiteY56" fmla="*/ 309917 h 866258"/>
                <a:gd name="connsiteX57" fmla="*/ 481987 w 913746"/>
                <a:gd name="connsiteY57" fmla="*/ 293172 h 866258"/>
                <a:gd name="connsiteX58" fmla="*/ 550148 w 913746"/>
                <a:gd name="connsiteY58" fmla="*/ 328412 h 866258"/>
                <a:gd name="connsiteX59" fmla="*/ 487958 w 913746"/>
                <a:gd name="connsiteY59" fmla="*/ 476245 h 866258"/>
                <a:gd name="connsiteX60" fmla="*/ 408433 w 913746"/>
                <a:gd name="connsiteY60" fmla="*/ 499941 h 866258"/>
                <a:gd name="connsiteX61" fmla="*/ 406886 w 913746"/>
                <a:gd name="connsiteY61" fmla="*/ 499930 h 866258"/>
                <a:gd name="connsiteX62" fmla="*/ 406635 w 913746"/>
                <a:gd name="connsiteY62" fmla="*/ 499363 h 866258"/>
                <a:gd name="connsiteX63" fmla="*/ 405983 w 913746"/>
                <a:gd name="connsiteY63" fmla="*/ 487405 h 866258"/>
                <a:gd name="connsiteX64" fmla="*/ 425713 w 913746"/>
                <a:gd name="connsiteY64" fmla="*/ 542446 h 866258"/>
                <a:gd name="connsiteX65" fmla="*/ 501506 w 913746"/>
                <a:gd name="connsiteY65" fmla="*/ 592261 h 866258"/>
                <a:gd name="connsiteX66" fmla="*/ 549946 w 913746"/>
                <a:gd name="connsiteY66" fmla="*/ 596360 h 866258"/>
                <a:gd name="connsiteX67" fmla="*/ 550073 w 913746"/>
                <a:gd name="connsiteY67" fmla="*/ 605039 h 866258"/>
                <a:gd name="connsiteX68" fmla="*/ 573379 w 913746"/>
                <a:gd name="connsiteY68" fmla="*/ 605039 h 866258"/>
                <a:gd name="connsiteX69" fmla="*/ 570523 w 913746"/>
                <a:gd name="connsiteY69" fmla="*/ 591576 h 866258"/>
                <a:gd name="connsiteX70" fmla="*/ 550148 w 913746"/>
                <a:gd name="connsiteY70" fmla="*/ 596377 h 866258"/>
                <a:gd name="connsiteX71" fmla="*/ 549946 w 913746"/>
                <a:gd name="connsiteY71" fmla="*/ 596360 h 866258"/>
                <a:gd name="connsiteX72" fmla="*/ 549566 w 913746"/>
                <a:gd name="connsiteY72" fmla="*/ 570183 h 866258"/>
                <a:gd name="connsiteX73" fmla="*/ 598000 w 913746"/>
                <a:gd name="connsiteY73" fmla="*/ 457750 h 866258"/>
                <a:gd name="connsiteX74" fmla="*/ 639944 w 913746"/>
                <a:gd name="connsiteY74" fmla="*/ 438340 h 866258"/>
                <a:gd name="connsiteX75" fmla="*/ 741513 w 913746"/>
                <a:gd name="connsiteY75" fmla="*/ 503987 h 866258"/>
                <a:gd name="connsiteX76" fmla="*/ 655397 w 913746"/>
                <a:gd name="connsiteY76" fmla="*/ 651820 h 866258"/>
                <a:gd name="connsiteX77" fmla="*/ 647214 w 913746"/>
                <a:gd name="connsiteY77" fmla="*/ 655191 h 866258"/>
                <a:gd name="connsiteX78" fmla="*/ 641905 w 913746"/>
                <a:gd name="connsiteY78" fmla="*/ 643780 h 866258"/>
                <a:gd name="connsiteX79" fmla="*/ 641905 w 913746"/>
                <a:gd name="connsiteY79" fmla="*/ 657378 h 866258"/>
                <a:gd name="connsiteX80" fmla="*/ 647214 w 913746"/>
                <a:gd name="connsiteY80" fmla="*/ 655191 h 866258"/>
                <a:gd name="connsiteX81" fmla="*/ 664985 w 913746"/>
                <a:gd name="connsiteY81" fmla="*/ 693392 h 866258"/>
                <a:gd name="connsiteX82" fmla="*/ 870688 w 913746"/>
                <a:gd name="connsiteY82" fmla="*/ 781159 h 866258"/>
                <a:gd name="connsiteX83" fmla="*/ 913746 w 913746"/>
                <a:gd name="connsiteY83" fmla="*/ 822772 h 866258"/>
                <a:gd name="connsiteX84" fmla="*/ 870688 w 913746"/>
                <a:gd name="connsiteY84" fmla="*/ 864343 h 866258"/>
                <a:gd name="connsiteX85" fmla="*/ 779778 w 913746"/>
                <a:gd name="connsiteY85" fmla="*/ 859719 h 866258"/>
                <a:gd name="connsiteX86" fmla="*/ 574604 w 913746"/>
                <a:gd name="connsiteY86" fmla="*/ 696647 h 866258"/>
                <a:gd name="connsiteX87" fmla="*/ 569070 w 913746"/>
                <a:gd name="connsiteY87" fmla="*/ 677094 h 866258"/>
                <a:gd name="connsiteX88" fmla="*/ 573491 w 913746"/>
                <a:gd name="connsiteY88" fmla="*/ 677214 h 866258"/>
                <a:gd name="connsiteX89" fmla="*/ 588039 w 913746"/>
                <a:gd name="connsiteY89" fmla="*/ 674138 h 866258"/>
                <a:gd name="connsiteX90" fmla="*/ 586693 w 913746"/>
                <a:gd name="connsiteY90" fmla="*/ 667793 h 866258"/>
                <a:gd name="connsiteX91" fmla="*/ 566437 w 913746"/>
                <a:gd name="connsiteY91" fmla="*/ 667793 h 866258"/>
                <a:gd name="connsiteX92" fmla="*/ 569070 w 913746"/>
                <a:gd name="connsiteY92" fmla="*/ 677094 h 866258"/>
                <a:gd name="connsiteX93" fmla="*/ 487958 w 913746"/>
                <a:gd name="connsiteY93" fmla="*/ 674897 h 866258"/>
                <a:gd name="connsiteX94" fmla="*/ 321811 w 913746"/>
                <a:gd name="connsiteY94" fmla="*/ 515743 h 866258"/>
                <a:gd name="connsiteX95" fmla="*/ 319759 w 913746"/>
                <a:gd name="connsiteY95" fmla="*/ 497426 h 866258"/>
                <a:gd name="connsiteX96" fmla="*/ 325313 w 913746"/>
                <a:gd name="connsiteY96" fmla="*/ 499363 h 866258"/>
                <a:gd name="connsiteX97" fmla="*/ 318636 w 913746"/>
                <a:gd name="connsiteY97" fmla="*/ 487405 h 866258"/>
                <a:gd name="connsiteX98" fmla="*/ 319759 w 913746"/>
                <a:gd name="connsiteY98" fmla="*/ 497426 h 866258"/>
                <a:gd name="connsiteX99" fmla="*/ 246241 w 913746"/>
                <a:gd name="connsiteY99" fmla="*/ 471780 h 866258"/>
                <a:gd name="connsiteX100" fmla="*/ 129197 w 913746"/>
                <a:gd name="connsiteY100" fmla="*/ 272969 h 866258"/>
                <a:gd name="connsiteX101" fmla="*/ 138366 w 913746"/>
                <a:gd name="connsiteY101" fmla="*/ 223922 h 866258"/>
                <a:gd name="connsiteX102" fmla="*/ 143311 w 913746"/>
                <a:gd name="connsiteY102" fmla="*/ 227824 h 866258"/>
                <a:gd name="connsiteX103" fmla="*/ 138366 w 913746"/>
                <a:gd name="connsiteY103" fmla="*/ 223922 h 866258"/>
                <a:gd name="connsiteX104" fmla="*/ 124403 w 913746"/>
                <a:gd name="connsiteY104" fmla="*/ 212903 h 866258"/>
                <a:gd name="connsiteX105" fmla="*/ 4816 w 913746"/>
                <a:gd name="connsiteY105" fmla="*/ 65028 h 866258"/>
                <a:gd name="connsiteX106" fmla="*/ 51902 w 913746"/>
                <a:gd name="connsiteY106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05983 w 913746"/>
                <a:gd name="connsiteY62" fmla="*/ 487405 h 866258"/>
                <a:gd name="connsiteX63" fmla="*/ 425713 w 913746"/>
                <a:gd name="connsiteY63" fmla="*/ 542446 h 866258"/>
                <a:gd name="connsiteX64" fmla="*/ 501506 w 913746"/>
                <a:gd name="connsiteY64" fmla="*/ 592261 h 866258"/>
                <a:gd name="connsiteX65" fmla="*/ 549946 w 913746"/>
                <a:gd name="connsiteY65" fmla="*/ 596360 h 866258"/>
                <a:gd name="connsiteX66" fmla="*/ 550073 w 913746"/>
                <a:gd name="connsiteY66" fmla="*/ 605039 h 866258"/>
                <a:gd name="connsiteX67" fmla="*/ 573379 w 913746"/>
                <a:gd name="connsiteY67" fmla="*/ 605039 h 866258"/>
                <a:gd name="connsiteX68" fmla="*/ 570523 w 913746"/>
                <a:gd name="connsiteY68" fmla="*/ 591576 h 866258"/>
                <a:gd name="connsiteX69" fmla="*/ 550148 w 913746"/>
                <a:gd name="connsiteY69" fmla="*/ 596377 h 866258"/>
                <a:gd name="connsiteX70" fmla="*/ 549946 w 913746"/>
                <a:gd name="connsiteY70" fmla="*/ 596360 h 866258"/>
                <a:gd name="connsiteX71" fmla="*/ 549566 w 913746"/>
                <a:gd name="connsiteY71" fmla="*/ 570183 h 866258"/>
                <a:gd name="connsiteX72" fmla="*/ 598000 w 913746"/>
                <a:gd name="connsiteY72" fmla="*/ 457750 h 866258"/>
                <a:gd name="connsiteX73" fmla="*/ 639944 w 913746"/>
                <a:gd name="connsiteY73" fmla="*/ 438340 h 866258"/>
                <a:gd name="connsiteX74" fmla="*/ 741513 w 913746"/>
                <a:gd name="connsiteY74" fmla="*/ 503987 h 866258"/>
                <a:gd name="connsiteX75" fmla="*/ 655397 w 913746"/>
                <a:gd name="connsiteY75" fmla="*/ 651820 h 866258"/>
                <a:gd name="connsiteX76" fmla="*/ 647214 w 913746"/>
                <a:gd name="connsiteY76" fmla="*/ 655191 h 866258"/>
                <a:gd name="connsiteX77" fmla="*/ 641905 w 913746"/>
                <a:gd name="connsiteY77" fmla="*/ 643780 h 866258"/>
                <a:gd name="connsiteX78" fmla="*/ 641905 w 913746"/>
                <a:gd name="connsiteY78" fmla="*/ 657378 h 866258"/>
                <a:gd name="connsiteX79" fmla="*/ 647214 w 913746"/>
                <a:gd name="connsiteY79" fmla="*/ 655191 h 866258"/>
                <a:gd name="connsiteX80" fmla="*/ 664985 w 913746"/>
                <a:gd name="connsiteY80" fmla="*/ 693392 h 866258"/>
                <a:gd name="connsiteX81" fmla="*/ 870688 w 913746"/>
                <a:gd name="connsiteY81" fmla="*/ 781159 h 866258"/>
                <a:gd name="connsiteX82" fmla="*/ 913746 w 913746"/>
                <a:gd name="connsiteY82" fmla="*/ 822772 h 866258"/>
                <a:gd name="connsiteX83" fmla="*/ 870688 w 913746"/>
                <a:gd name="connsiteY83" fmla="*/ 864343 h 866258"/>
                <a:gd name="connsiteX84" fmla="*/ 779778 w 913746"/>
                <a:gd name="connsiteY84" fmla="*/ 859719 h 866258"/>
                <a:gd name="connsiteX85" fmla="*/ 574604 w 913746"/>
                <a:gd name="connsiteY85" fmla="*/ 696647 h 866258"/>
                <a:gd name="connsiteX86" fmla="*/ 569070 w 913746"/>
                <a:gd name="connsiteY86" fmla="*/ 677094 h 866258"/>
                <a:gd name="connsiteX87" fmla="*/ 573491 w 913746"/>
                <a:gd name="connsiteY87" fmla="*/ 677214 h 866258"/>
                <a:gd name="connsiteX88" fmla="*/ 588039 w 913746"/>
                <a:gd name="connsiteY88" fmla="*/ 674138 h 866258"/>
                <a:gd name="connsiteX89" fmla="*/ 586693 w 913746"/>
                <a:gd name="connsiteY89" fmla="*/ 667793 h 866258"/>
                <a:gd name="connsiteX90" fmla="*/ 566437 w 913746"/>
                <a:gd name="connsiteY90" fmla="*/ 667793 h 866258"/>
                <a:gd name="connsiteX91" fmla="*/ 569070 w 913746"/>
                <a:gd name="connsiteY91" fmla="*/ 677094 h 866258"/>
                <a:gd name="connsiteX92" fmla="*/ 487958 w 913746"/>
                <a:gd name="connsiteY92" fmla="*/ 674897 h 866258"/>
                <a:gd name="connsiteX93" fmla="*/ 321811 w 913746"/>
                <a:gd name="connsiteY93" fmla="*/ 515743 h 866258"/>
                <a:gd name="connsiteX94" fmla="*/ 319759 w 913746"/>
                <a:gd name="connsiteY94" fmla="*/ 497426 h 866258"/>
                <a:gd name="connsiteX95" fmla="*/ 325313 w 913746"/>
                <a:gd name="connsiteY95" fmla="*/ 499363 h 866258"/>
                <a:gd name="connsiteX96" fmla="*/ 318636 w 913746"/>
                <a:gd name="connsiteY96" fmla="*/ 487405 h 866258"/>
                <a:gd name="connsiteX97" fmla="*/ 319759 w 913746"/>
                <a:gd name="connsiteY97" fmla="*/ 497426 h 866258"/>
                <a:gd name="connsiteX98" fmla="*/ 246241 w 913746"/>
                <a:gd name="connsiteY98" fmla="*/ 471780 h 866258"/>
                <a:gd name="connsiteX99" fmla="*/ 129197 w 913746"/>
                <a:gd name="connsiteY99" fmla="*/ 272969 h 866258"/>
                <a:gd name="connsiteX100" fmla="*/ 138366 w 913746"/>
                <a:gd name="connsiteY100" fmla="*/ 223922 h 866258"/>
                <a:gd name="connsiteX101" fmla="*/ 143311 w 913746"/>
                <a:gd name="connsiteY101" fmla="*/ 227824 h 866258"/>
                <a:gd name="connsiteX102" fmla="*/ 138366 w 913746"/>
                <a:gd name="connsiteY102" fmla="*/ 223922 h 866258"/>
                <a:gd name="connsiteX103" fmla="*/ 124403 w 913746"/>
                <a:gd name="connsiteY103" fmla="*/ 212903 h 866258"/>
                <a:gd name="connsiteX104" fmla="*/ 4816 w 913746"/>
                <a:gd name="connsiteY104" fmla="*/ 65028 h 866258"/>
                <a:gd name="connsiteX105" fmla="*/ 51902 w 913746"/>
                <a:gd name="connsiteY105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05983 w 913746"/>
                <a:gd name="connsiteY62" fmla="*/ 487405 h 866258"/>
                <a:gd name="connsiteX63" fmla="*/ 425713 w 913746"/>
                <a:gd name="connsiteY63" fmla="*/ 542446 h 866258"/>
                <a:gd name="connsiteX64" fmla="*/ 501506 w 913746"/>
                <a:gd name="connsiteY64" fmla="*/ 592261 h 866258"/>
                <a:gd name="connsiteX65" fmla="*/ 549946 w 913746"/>
                <a:gd name="connsiteY65" fmla="*/ 596360 h 866258"/>
                <a:gd name="connsiteX66" fmla="*/ 550073 w 913746"/>
                <a:gd name="connsiteY66" fmla="*/ 605039 h 866258"/>
                <a:gd name="connsiteX67" fmla="*/ 573379 w 913746"/>
                <a:gd name="connsiteY67" fmla="*/ 605039 h 866258"/>
                <a:gd name="connsiteX68" fmla="*/ 570523 w 913746"/>
                <a:gd name="connsiteY68" fmla="*/ 591576 h 866258"/>
                <a:gd name="connsiteX69" fmla="*/ 550148 w 913746"/>
                <a:gd name="connsiteY69" fmla="*/ 596377 h 866258"/>
                <a:gd name="connsiteX70" fmla="*/ 549946 w 913746"/>
                <a:gd name="connsiteY70" fmla="*/ 596360 h 866258"/>
                <a:gd name="connsiteX71" fmla="*/ 549566 w 913746"/>
                <a:gd name="connsiteY71" fmla="*/ 570183 h 866258"/>
                <a:gd name="connsiteX72" fmla="*/ 598000 w 913746"/>
                <a:gd name="connsiteY72" fmla="*/ 457750 h 866258"/>
                <a:gd name="connsiteX73" fmla="*/ 639944 w 913746"/>
                <a:gd name="connsiteY73" fmla="*/ 438340 h 866258"/>
                <a:gd name="connsiteX74" fmla="*/ 741513 w 913746"/>
                <a:gd name="connsiteY74" fmla="*/ 503987 h 866258"/>
                <a:gd name="connsiteX75" fmla="*/ 655397 w 913746"/>
                <a:gd name="connsiteY75" fmla="*/ 651820 h 866258"/>
                <a:gd name="connsiteX76" fmla="*/ 647214 w 913746"/>
                <a:gd name="connsiteY76" fmla="*/ 655191 h 866258"/>
                <a:gd name="connsiteX77" fmla="*/ 641905 w 913746"/>
                <a:gd name="connsiteY77" fmla="*/ 643780 h 866258"/>
                <a:gd name="connsiteX78" fmla="*/ 641905 w 913746"/>
                <a:gd name="connsiteY78" fmla="*/ 657378 h 866258"/>
                <a:gd name="connsiteX79" fmla="*/ 647214 w 913746"/>
                <a:gd name="connsiteY79" fmla="*/ 655191 h 866258"/>
                <a:gd name="connsiteX80" fmla="*/ 664985 w 913746"/>
                <a:gd name="connsiteY80" fmla="*/ 693392 h 866258"/>
                <a:gd name="connsiteX81" fmla="*/ 870688 w 913746"/>
                <a:gd name="connsiteY81" fmla="*/ 781159 h 866258"/>
                <a:gd name="connsiteX82" fmla="*/ 913746 w 913746"/>
                <a:gd name="connsiteY82" fmla="*/ 822772 h 866258"/>
                <a:gd name="connsiteX83" fmla="*/ 870688 w 913746"/>
                <a:gd name="connsiteY83" fmla="*/ 864343 h 866258"/>
                <a:gd name="connsiteX84" fmla="*/ 779778 w 913746"/>
                <a:gd name="connsiteY84" fmla="*/ 859719 h 866258"/>
                <a:gd name="connsiteX85" fmla="*/ 574604 w 913746"/>
                <a:gd name="connsiteY85" fmla="*/ 696647 h 866258"/>
                <a:gd name="connsiteX86" fmla="*/ 569070 w 913746"/>
                <a:gd name="connsiteY86" fmla="*/ 677094 h 866258"/>
                <a:gd name="connsiteX87" fmla="*/ 573491 w 913746"/>
                <a:gd name="connsiteY87" fmla="*/ 677214 h 866258"/>
                <a:gd name="connsiteX88" fmla="*/ 588039 w 913746"/>
                <a:gd name="connsiteY88" fmla="*/ 674138 h 866258"/>
                <a:gd name="connsiteX89" fmla="*/ 586693 w 913746"/>
                <a:gd name="connsiteY89" fmla="*/ 667793 h 866258"/>
                <a:gd name="connsiteX90" fmla="*/ 566437 w 913746"/>
                <a:gd name="connsiteY90" fmla="*/ 667793 h 866258"/>
                <a:gd name="connsiteX91" fmla="*/ 569070 w 913746"/>
                <a:gd name="connsiteY91" fmla="*/ 677094 h 866258"/>
                <a:gd name="connsiteX92" fmla="*/ 487958 w 913746"/>
                <a:gd name="connsiteY92" fmla="*/ 674897 h 866258"/>
                <a:gd name="connsiteX93" fmla="*/ 321811 w 913746"/>
                <a:gd name="connsiteY93" fmla="*/ 515743 h 866258"/>
                <a:gd name="connsiteX94" fmla="*/ 319759 w 913746"/>
                <a:gd name="connsiteY94" fmla="*/ 497426 h 866258"/>
                <a:gd name="connsiteX95" fmla="*/ 325313 w 913746"/>
                <a:gd name="connsiteY95" fmla="*/ 499363 h 866258"/>
                <a:gd name="connsiteX96" fmla="*/ 319759 w 913746"/>
                <a:gd name="connsiteY96" fmla="*/ 497426 h 866258"/>
                <a:gd name="connsiteX97" fmla="*/ 246241 w 913746"/>
                <a:gd name="connsiteY97" fmla="*/ 471780 h 866258"/>
                <a:gd name="connsiteX98" fmla="*/ 129197 w 913746"/>
                <a:gd name="connsiteY98" fmla="*/ 272969 h 866258"/>
                <a:gd name="connsiteX99" fmla="*/ 138366 w 913746"/>
                <a:gd name="connsiteY99" fmla="*/ 223922 h 866258"/>
                <a:gd name="connsiteX100" fmla="*/ 143311 w 913746"/>
                <a:gd name="connsiteY100" fmla="*/ 227824 h 866258"/>
                <a:gd name="connsiteX101" fmla="*/ 138366 w 913746"/>
                <a:gd name="connsiteY101" fmla="*/ 223922 h 866258"/>
                <a:gd name="connsiteX102" fmla="*/ 124403 w 913746"/>
                <a:gd name="connsiteY102" fmla="*/ 212903 h 866258"/>
                <a:gd name="connsiteX103" fmla="*/ 4816 w 913746"/>
                <a:gd name="connsiteY103" fmla="*/ 65028 h 866258"/>
                <a:gd name="connsiteX104" fmla="*/ 51902 w 913746"/>
                <a:gd name="connsiteY104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25713 w 913746"/>
                <a:gd name="connsiteY62" fmla="*/ 542446 h 866258"/>
                <a:gd name="connsiteX63" fmla="*/ 501506 w 913746"/>
                <a:gd name="connsiteY63" fmla="*/ 592261 h 866258"/>
                <a:gd name="connsiteX64" fmla="*/ 549946 w 913746"/>
                <a:gd name="connsiteY64" fmla="*/ 596360 h 866258"/>
                <a:gd name="connsiteX65" fmla="*/ 550073 w 913746"/>
                <a:gd name="connsiteY65" fmla="*/ 605039 h 866258"/>
                <a:gd name="connsiteX66" fmla="*/ 573379 w 913746"/>
                <a:gd name="connsiteY66" fmla="*/ 605039 h 866258"/>
                <a:gd name="connsiteX67" fmla="*/ 570523 w 913746"/>
                <a:gd name="connsiteY67" fmla="*/ 591576 h 866258"/>
                <a:gd name="connsiteX68" fmla="*/ 550148 w 913746"/>
                <a:gd name="connsiteY68" fmla="*/ 596377 h 866258"/>
                <a:gd name="connsiteX69" fmla="*/ 549946 w 913746"/>
                <a:gd name="connsiteY69" fmla="*/ 596360 h 866258"/>
                <a:gd name="connsiteX70" fmla="*/ 549566 w 913746"/>
                <a:gd name="connsiteY70" fmla="*/ 570183 h 866258"/>
                <a:gd name="connsiteX71" fmla="*/ 598000 w 913746"/>
                <a:gd name="connsiteY71" fmla="*/ 457750 h 866258"/>
                <a:gd name="connsiteX72" fmla="*/ 639944 w 913746"/>
                <a:gd name="connsiteY72" fmla="*/ 438340 h 866258"/>
                <a:gd name="connsiteX73" fmla="*/ 741513 w 913746"/>
                <a:gd name="connsiteY73" fmla="*/ 503987 h 866258"/>
                <a:gd name="connsiteX74" fmla="*/ 655397 w 913746"/>
                <a:gd name="connsiteY74" fmla="*/ 651820 h 866258"/>
                <a:gd name="connsiteX75" fmla="*/ 647214 w 913746"/>
                <a:gd name="connsiteY75" fmla="*/ 655191 h 866258"/>
                <a:gd name="connsiteX76" fmla="*/ 641905 w 913746"/>
                <a:gd name="connsiteY76" fmla="*/ 643780 h 866258"/>
                <a:gd name="connsiteX77" fmla="*/ 641905 w 913746"/>
                <a:gd name="connsiteY77" fmla="*/ 657378 h 866258"/>
                <a:gd name="connsiteX78" fmla="*/ 647214 w 913746"/>
                <a:gd name="connsiteY78" fmla="*/ 655191 h 866258"/>
                <a:gd name="connsiteX79" fmla="*/ 664985 w 913746"/>
                <a:gd name="connsiteY79" fmla="*/ 693392 h 866258"/>
                <a:gd name="connsiteX80" fmla="*/ 870688 w 913746"/>
                <a:gd name="connsiteY80" fmla="*/ 781159 h 866258"/>
                <a:gd name="connsiteX81" fmla="*/ 913746 w 913746"/>
                <a:gd name="connsiteY81" fmla="*/ 822772 h 866258"/>
                <a:gd name="connsiteX82" fmla="*/ 870688 w 913746"/>
                <a:gd name="connsiteY82" fmla="*/ 864343 h 866258"/>
                <a:gd name="connsiteX83" fmla="*/ 779778 w 913746"/>
                <a:gd name="connsiteY83" fmla="*/ 859719 h 866258"/>
                <a:gd name="connsiteX84" fmla="*/ 574604 w 913746"/>
                <a:gd name="connsiteY84" fmla="*/ 696647 h 866258"/>
                <a:gd name="connsiteX85" fmla="*/ 569070 w 913746"/>
                <a:gd name="connsiteY85" fmla="*/ 677094 h 866258"/>
                <a:gd name="connsiteX86" fmla="*/ 573491 w 913746"/>
                <a:gd name="connsiteY86" fmla="*/ 677214 h 866258"/>
                <a:gd name="connsiteX87" fmla="*/ 588039 w 913746"/>
                <a:gd name="connsiteY87" fmla="*/ 674138 h 866258"/>
                <a:gd name="connsiteX88" fmla="*/ 586693 w 913746"/>
                <a:gd name="connsiteY88" fmla="*/ 667793 h 866258"/>
                <a:gd name="connsiteX89" fmla="*/ 566437 w 913746"/>
                <a:gd name="connsiteY89" fmla="*/ 667793 h 866258"/>
                <a:gd name="connsiteX90" fmla="*/ 569070 w 913746"/>
                <a:gd name="connsiteY90" fmla="*/ 677094 h 866258"/>
                <a:gd name="connsiteX91" fmla="*/ 487958 w 913746"/>
                <a:gd name="connsiteY91" fmla="*/ 674897 h 866258"/>
                <a:gd name="connsiteX92" fmla="*/ 321811 w 913746"/>
                <a:gd name="connsiteY92" fmla="*/ 515743 h 866258"/>
                <a:gd name="connsiteX93" fmla="*/ 319759 w 913746"/>
                <a:gd name="connsiteY93" fmla="*/ 497426 h 866258"/>
                <a:gd name="connsiteX94" fmla="*/ 325313 w 913746"/>
                <a:gd name="connsiteY94" fmla="*/ 499363 h 866258"/>
                <a:gd name="connsiteX95" fmla="*/ 319759 w 913746"/>
                <a:gd name="connsiteY95" fmla="*/ 497426 h 866258"/>
                <a:gd name="connsiteX96" fmla="*/ 246241 w 913746"/>
                <a:gd name="connsiteY96" fmla="*/ 471780 h 866258"/>
                <a:gd name="connsiteX97" fmla="*/ 129197 w 913746"/>
                <a:gd name="connsiteY97" fmla="*/ 272969 h 866258"/>
                <a:gd name="connsiteX98" fmla="*/ 138366 w 913746"/>
                <a:gd name="connsiteY98" fmla="*/ 223922 h 866258"/>
                <a:gd name="connsiteX99" fmla="*/ 143311 w 913746"/>
                <a:gd name="connsiteY99" fmla="*/ 227824 h 866258"/>
                <a:gd name="connsiteX100" fmla="*/ 138366 w 913746"/>
                <a:gd name="connsiteY100" fmla="*/ 223922 h 866258"/>
                <a:gd name="connsiteX101" fmla="*/ 124403 w 913746"/>
                <a:gd name="connsiteY101" fmla="*/ 212903 h 866258"/>
                <a:gd name="connsiteX102" fmla="*/ 4816 w 913746"/>
                <a:gd name="connsiteY102" fmla="*/ 65028 h 866258"/>
                <a:gd name="connsiteX103" fmla="*/ 51902 w 913746"/>
                <a:gd name="connsiteY103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25713 w 913746"/>
                <a:gd name="connsiteY62" fmla="*/ 542446 h 866258"/>
                <a:gd name="connsiteX63" fmla="*/ 501506 w 913746"/>
                <a:gd name="connsiteY63" fmla="*/ 592261 h 866258"/>
                <a:gd name="connsiteX64" fmla="*/ 549946 w 913746"/>
                <a:gd name="connsiteY64" fmla="*/ 596360 h 866258"/>
                <a:gd name="connsiteX65" fmla="*/ 550073 w 913746"/>
                <a:gd name="connsiteY65" fmla="*/ 605039 h 866258"/>
                <a:gd name="connsiteX66" fmla="*/ 573379 w 913746"/>
                <a:gd name="connsiteY66" fmla="*/ 605039 h 866258"/>
                <a:gd name="connsiteX67" fmla="*/ 550148 w 913746"/>
                <a:gd name="connsiteY67" fmla="*/ 596377 h 866258"/>
                <a:gd name="connsiteX68" fmla="*/ 549946 w 913746"/>
                <a:gd name="connsiteY68" fmla="*/ 596360 h 866258"/>
                <a:gd name="connsiteX69" fmla="*/ 549566 w 913746"/>
                <a:gd name="connsiteY69" fmla="*/ 570183 h 866258"/>
                <a:gd name="connsiteX70" fmla="*/ 598000 w 913746"/>
                <a:gd name="connsiteY70" fmla="*/ 457750 h 866258"/>
                <a:gd name="connsiteX71" fmla="*/ 639944 w 913746"/>
                <a:gd name="connsiteY71" fmla="*/ 438340 h 866258"/>
                <a:gd name="connsiteX72" fmla="*/ 741513 w 913746"/>
                <a:gd name="connsiteY72" fmla="*/ 503987 h 866258"/>
                <a:gd name="connsiteX73" fmla="*/ 655397 w 913746"/>
                <a:gd name="connsiteY73" fmla="*/ 651820 h 866258"/>
                <a:gd name="connsiteX74" fmla="*/ 647214 w 913746"/>
                <a:gd name="connsiteY74" fmla="*/ 655191 h 866258"/>
                <a:gd name="connsiteX75" fmla="*/ 641905 w 913746"/>
                <a:gd name="connsiteY75" fmla="*/ 643780 h 866258"/>
                <a:gd name="connsiteX76" fmla="*/ 641905 w 913746"/>
                <a:gd name="connsiteY76" fmla="*/ 657378 h 866258"/>
                <a:gd name="connsiteX77" fmla="*/ 647214 w 913746"/>
                <a:gd name="connsiteY77" fmla="*/ 655191 h 866258"/>
                <a:gd name="connsiteX78" fmla="*/ 664985 w 913746"/>
                <a:gd name="connsiteY78" fmla="*/ 693392 h 866258"/>
                <a:gd name="connsiteX79" fmla="*/ 870688 w 913746"/>
                <a:gd name="connsiteY79" fmla="*/ 781159 h 866258"/>
                <a:gd name="connsiteX80" fmla="*/ 913746 w 913746"/>
                <a:gd name="connsiteY80" fmla="*/ 822772 h 866258"/>
                <a:gd name="connsiteX81" fmla="*/ 870688 w 913746"/>
                <a:gd name="connsiteY81" fmla="*/ 864343 h 866258"/>
                <a:gd name="connsiteX82" fmla="*/ 779778 w 913746"/>
                <a:gd name="connsiteY82" fmla="*/ 859719 h 866258"/>
                <a:gd name="connsiteX83" fmla="*/ 574604 w 913746"/>
                <a:gd name="connsiteY83" fmla="*/ 696647 h 866258"/>
                <a:gd name="connsiteX84" fmla="*/ 569070 w 913746"/>
                <a:gd name="connsiteY84" fmla="*/ 677094 h 866258"/>
                <a:gd name="connsiteX85" fmla="*/ 573491 w 913746"/>
                <a:gd name="connsiteY85" fmla="*/ 677214 h 866258"/>
                <a:gd name="connsiteX86" fmla="*/ 588039 w 913746"/>
                <a:gd name="connsiteY86" fmla="*/ 674138 h 866258"/>
                <a:gd name="connsiteX87" fmla="*/ 586693 w 913746"/>
                <a:gd name="connsiteY87" fmla="*/ 667793 h 866258"/>
                <a:gd name="connsiteX88" fmla="*/ 566437 w 913746"/>
                <a:gd name="connsiteY88" fmla="*/ 667793 h 866258"/>
                <a:gd name="connsiteX89" fmla="*/ 569070 w 913746"/>
                <a:gd name="connsiteY89" fmla="*/ 677094 h 866258"/>
                <a:gd name="connsiteX90" fmla="*/ 487958 w 913746"/>
                <a:gd name="connsiteY90" fmla="*/ 674897 h 866258"/>
                <a:gd name="connsiteX91" fmla="*/ 321811 w 913746"/>
                <a:gd name="connsiteY91" fmla="*/ 515743 h 866258"/>
                <a:gd name="connsiteX92" fmla="*/ 319759 w 913746"/>
                <a:gd name="connsiteY92" fmla="*/ 497426 h 866258"/>
                <a:gd name="connsiteX93" fmla="*/ 325313 w 913746"/>
                <a:gd name="connsiteY93" fmla="*/ 499363 h 866258"/>
                <a:gd name="connsiteX94" fmla="*/ 319759 w 913746"/>
                <a:gd name="connsiteY94" fmla="*/ 497426 h 866258"/>
                <a:gd name="connsiteX95" fmla="*/ 246241 w 913746"/>
                <a:gd name="connsiteY95" fmla="*/ 471780 h 866258"/>
                <a:gd name="connsiteX96" fmla="*/ 129197 w 913746"/>
                <a:gd name="connsiteY96" fmla="*/ 272969 h 866258"/>
                <a:gd name="connsiteX97" fmla="*/ 138366 w 913746"/>
                <a:gd name="connsiteY97" fmla="*/ 223922 h 866258"/>
                <a:gd name="connsiteX98" fmla="*/ 143311 w 913746"/>
                <a:gd name="connsiteY98" fmla="*/ 227824 h 866258"/>
                <a:gd name="connsiteX99" fmla="*/ 138366 w 913746"/>
                <a:gd name="connsiteY99" fmla="*/ 223922 h 866258"/>
                <a:gd name="connsiteX100" fmla="*/ 124403 w 913746"/>
                <a:gd name="connsiteY100" fmla="*/ 212903 h 866258"/>
                <a:gd name="connsiteX101" fmla="*/ 4816 w 913746"/>
                <a:gd name="connsiteY101" fmla="*/ 65028 h 866258"/>
                <a:gd name="connsiteX102" fmla="*/ 51902 w 913746"/>
                <a:gd name="connsiteY102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25713 w 913746"/>
                <a:gd name="connsiteY62" fmla="*/ 542446 h 866258"/>
                <a:gd name="connsiteX63" fmla="*/ 501506 w 913746"/>
                <a:gd name="connsiteY63" fmla="*/ 592261 h 866258"/>
                <a:gd name="connsiteX64" fmla="*/ 549946 w 913746"/>
                <a:gd name="connsiteY64" fmla="*/ 596360 h 866258"/>
                <a:gd name="connsiteX65" fmla="*/ 550073 w 913746"/>
                <a:gd name="connsiteY65" fmla="*/ 605039 h 866258"/>
                <a:gd name="connsiteX66" fmla="*/ 550148 w 913746"/>
                <a:gd name="connsiteY66" fmla="*/ 596377 h 866258"/>
                <a:gd name="connsiteX67" fmla="*/ 549946 w 913746"/>
                <a:gd name="connsiteY67" fmla="*/ 596360 h 866258"/>
                <a:gd name="connsiteX68" fmla="*/ 549566 w 913746"/>
                <a:gd name="connsiteY68" fmla="*/ 570183 h 866258"/>
                <a:gd name="connsiteX69" fmla="*/ 598000 w 913746"/>
                <a:gd name="connsiteY69" fmla="*/ 457750 h 866258"/>
                <a:gd name="connsiteX70" fmla="*/ 639944 w 913746"/>
                <a:gd name="connsiteY70" fmla="*/ 438340 h 866258"/>
                <a:gd name="connsiteX71" fmla="*/ 741513 w 913746"/>
                <a:gd name="connsiteY71" fmla="*/ 503987 h 866258"/>
                <a:gd name="connsiteX72" fmla="*/ 655397 w 913746"/>
                <a:gd name="connsiteY72" fmla="*/ 651820 h 866258"/>
                <a:gd name="connsiteX73" fmla="*/ 647214 w 913746"/>
                <a:gd name="connsiteY73" fmla="*/ 655191 h 866258"/>
                <a:gd name="connsiteX74" fmla="*/ 641905 w 913746"/>
                <a:gd name="connsiteY74" fmla="*/ 643780 h 866258"/>
                <a:gd name="connsiteX75" fmla="*/ 641905 w 913746"/>
                <a:gd name="connsiteY75" fmla="*/ 657378 h 866258"/>
                <a:gd name="connsiteX76" fmla="*/ 647214 w 913746"/>
                <a:gd name="connsiteY76" fmla="*/ 655191 h 866258"/>
                <a:gd name="connsiteX77" fmla="*/ 664985 w 913746"/>
                <a:gd name="connsiteY77" fmla="*/ 693392 h 866258"/>
                <a:gd name="connsiteX78" fmla="*/ 870688 w 913746"/>
                <a:gd name="connsiteY78" fmla="*/ 781159 h 866258"/>
                <a:gd name="connsiteX79" fmla="*/ 913746 w 913746"/>
                <a:gd name="connsiteY79" fmla="*/ 822772 h 866258"/>
                <a:gd name="connsiteX80" fmla="*/ 870688 w 913746"/>
                <a:gd name="connsiteY80" fmla="*/ 864343 h 866258"/>
                <a:gd name="connsiteX81" fmla="*/ 779778 w 913746"/>
                <a:gd name="connsiteY81" fmla="*/ 859719 h 866258"/>
                <a:gd name="connsiteX82" fmla="*/ 574604 w 913746"/>
                <a:gd name="connsiteY82" fmla="*/ 696647 h 866258"/>
                <a:gd name="connsiteX83" fmla="*/ 569070 w 913746"/>
                <a:gd name="connsiteY83" fmla="*/ 677094 h 866258"/>
                <a:gd name="connsiteX84" fmla="*/ 573491 w 913746"/>
                <a:gd name="connsiteY84" fmla="*/ 677214 h 866258"/>
                <a:gd name="connsiteX85" fmla="*/ 588039 w 913746"/>
                <a:gd name="connsiteY85" fmla="*/ 674138 h 866258"/>
                <a:gd name="connsiteX86" fmla="*/ 586693 w 913746"/>
                <a:gd name="connsiteY86" fmla="*/ 667793 h 866258"/>
                <a:gd name="connsiteX87" fmla="*/ 566437 w 913746"/>
                <a:gd name="connsiteY87" fmla="*/ 667793 h 866258"/>
                <a:gd name="connsiteX88" fmla="*/ 569070 w 913746"/>
                <a:gd name="connsiteY88" fmla="*/ 677094 h 866258"/>
                <a:gd name="connsiteX89" fmla="*/ 487958 w 913746"/>
                <a:gd name="connsiteY89" fmla="*/ 674897 h 866258"/>
                <a:gd name="connsiteX90" fmla="*/ 321811 w 913746"/>
                <a:gd name="connsiteY90" fmla="*/ 515743 h 866258"/>
                <a:gd name="connsiteX91" fmla="*/ 319759 w 913746"/>
                <a:gd name="connsiteY91" fmla="*/ 497426 h 866258"/>
                <a:gd name="connsiteX92" fmla="*/ 325313 w 913746"/>
                <a:gd name="connsiteY92" fmla="*/ 499363 h 866258"/>
                <a:gd name="connsiteX93" fmla="*/ 319759 w 913746"/>
                <a:gd name="connsiteY93" fmla="*/ 497426 h 866258"/>
                <a:gd name="connsiteX94" fmla="*/ 246241 w 913746"/>
                <a:gd name="connsiteY94" fmla="*/ 471780 h 866258"/>
                <a:gd name="connsiteX95" fmla="*/ 129197 w 913746"/>
                <a:gd name="connsiteY95" fmla="*/ 272969 h 866258"/>
                <a:gd name="connsiteX96" fmla="*/ 138366 w 913746"/>
                <a:gd name="connsiteY96" fmla="*/ 223922 h 866258"/>
                <a:gd name="connsiteX97" fmla="*/ 143311 w 913746"/>
                <a:gd name="connsiteY97" fmla="*/ 227824 h 866258"/>
                <a:gd name="connsiteX98" fmla="*/ 138366 w 913746"/>
                <a:gd name="connsiteY98" fmla="*/ 223922 h 866258"/>
                <a:gd name="connsiteX99" fmla="*/ 124403 w 913746"/>
                <a:gd name="connsiteY99" fmla="*/ 212903 h 866258"/>
                <a:gd name="connsiteX100" fmla="*/ 4816 w 913746"/>
                <a:gd name="connsiteY100" fmla="*/ 65028 h 866258"/>
                <a:gd name="connsiteX101" fmla="*/ 51902 w 913746"/>
                <a:gd name="connsiteY101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25713 w 913746"/>
                <a:gd name="connsiteY62" fmla="*/ 542446 h 866258"/>
                <a:gd name="connsiteX63" fmla="*/ 501506 w 913746"/>
                <a:gd name="connsiteY63" fmla="*/ 592261 h 866258"/>
                <a:gd name="connsiteX64" fmla="*/ 549946 w 913746"/>
                <a:gd name="connsiteY64" fmla="*/ 596360 h 866258"/>
                <a:gd name="connsiteX65" fmla="*/ 550148 w 913746"/>
                <a:gd name="connsiteY65" fmla="*/ 596377 h 866258"/>
                <a:gd name="connsiteX66" fmla="*/ 549946 w 913746"/>
                <a:gd name="connsiteY66" fmla="*/ 596360 h 866258"/>
                <a:gd name="connsiteX67" fmla="*/ 549566 w 913746"/>
                <a:gd name="connsiteY67" fmla="*/ 570183 h 866258"/>
                <a:gd name="connsiteX68" fmla="*/ 598000 w 913746"/>
                <a:gd name="connsiteY68" fmla="*/ 457750 h 866258"/>
                <a:gd name="connsiteX69" fmla="*/ 639944 w 913746"/>
                <a:gd name="connsiteY69" fmla="*/ 438340 h 866258"/>
                <a:gd name="connsiteX70" fmla="*/ 741513 w 913746"/>
                <a:gd name="connsiteY70" fmla="*/ 503987 h 866258"/>
                <a:gd name="connsiteX71" fmla="*/ 655397 w 913746"/>
                <a:gd name="connsiteY71" fmla="*/ 651820 h 866258"/>
                <a:gd name="connsiteX72" fmla="*/ 647214 w 913746"/>
                <a:gd name="connsiteY72" fmla="*/ 655191 h 866258"/>
                <a:gd name="connsiteX73" fmla="*/ 641905 w 913746"/>
                <a:gd name="connsiteY73" fmla="*/ 643780 h 866258"/>
                <a:gd name="connsiteX74" fmla="*/ 641905 w 913746"/>
                <a:gd name="connsiteY74" fmla="*/ 657378 h 866258"/>
                <a:gd name="connsiteX75" fmla="*/ 647214 w 913746"/>
                <a:gd name="connsiteY75" fmla="*/ 655191 h 866258"/>
                <a:gd name="connsiteX76" fmla="*/ 664985 w 913746"/>
                <a:gd name="connsiteY76" fmla="*/ 693392 h 866258"/>
                <a:gd name="connsiteX77" fmla="*/ 870688 w 913746"/>
                <a:gd name="connsiteY77" fmla="*/ 781159 h 866258"/>
                <a:gd name="connsiteX78" fmla="*/ 913746 w 913746"/>
                <a:gd name="connsiteY78" fmla="*/ 822772 h 866258"/>
                <a:gd name="connsiteX79" fmla="*/ 870688 w 913746"/>
                <a:gd name="connsiteY79" fmla="*/ 864343 h 866258"/>
                <a:gd name="connsiteX80" fmla="*/ 779778 w 913746"/>
                <a:gd name="connsiteY80" fmla="*/ 859719 h 866258"/>
                <a:gd name="connsiteX81" fmla="*/ 574604 w 913746"/>
                <a:gd name="connsiteY81" fmla="*/ 696647 h 866258"/>
                <a:gd name="connsiteX82" fmla="*/ 569070 w 913746"/>
                <a:gd name="connsiteY82" fmla="*/ 677094 h 866258"/>
                <a:gd name="connsiteX83" fmla="*/ 573491 w 913746"/>
                <a:gd name="connsiteY83" fmla="*/ 677214 h 866258"/>
                <a:gd name="connsiteX84" fmla="*/ 588039 w 913746"/>
                <a:gd name="connsiteY84" fmla="*/ 674138 h 866258"/>
                <a:gd name="connsiteX85" fmla="*/ 586693 w 913746"/>
                <a:gd name="connsiteY85" fmla="*/ 667793 h 866258"/>
                <a:gd name="connsiteX86" fmla="*/ 566437 w 913746"/>
                <a:gd name="connsiteY86" fmla="*/ 667793 h 866258"/>
                <a:gd name="connsiteX87" fmla="*/ 569070 w 913746"/>
                <a:gd name="connsiteY87" fmla="*/ 677094 h 866258"/>
                <a:gd name="connsiteX88" fmla="*/ 487958 w 913746"/>
                <a:gd name="connsiteY88" fmla="*/ 674897 h 866258"/>
                <a:gd name="connsiteX89" fmla="*/ 321811 w 913746"/>
                <a:gd name="connsiteY89" fmla="*/ 515743 h 866258"/>
                <a:gd name="connsiteX90" fmla="*/ 319759 w 913746"/>
                <a:gd name="connsiteY90" fmla="*/ 497426 h 866258"/>
                <a:gd name="connsiteX91" fmla="*/ 325313 w 913746"/>
                <a:gd name="connsiteY91" fmla="*/ 499363 h 866258"/>
                <a:gd name="connsiteX92" fmla="*/ 319759 w 913746"/>
                <a:gd name="connsiteY92" fmla="*/ 497426 h 866258"/>
                <a:gd name="connsiteX93" fmla="*/ 246241 w 913746"/>
                <a:gd name="connsiteY93" fmla="*/ 471780 h 866258"/>
                <a:gd name="connsiteX94" fmla="*/ 129197 w 913746"/>
                <a:gd name="connsiteY94" fmla="*/ 272969 h 866258"/>
                <a:gd name="connsiteX95" fmla="*/ 138366 w 913746"/>
                <a:gd name="connsiteY95" fmla="*/ 223922 h 866258"/>
                <a:gd name="connsiteX96" fmla="*/ 143311 w 913746"/>
                <a:gd name="connsiteY96" fmla="*/ 227824 h 866258"/>
                <a:gd name="connsiteX97" fmla="*/ 138366 w 913746"/>
                <a:gd name="connsiteY97" fmla="*/ 223922 h 866258"/>
                <a:gd name="connsiteX98" fmla="*/ 124403 w 913746"/>
                <a:gd name="connsiteY98" fmla="*/ 212903 h 866258"/>
                <a:gd name="connsiteX99" fmla="*/ 4816 w 913746"/>
                <a:gd name="connsiteY99" fmla="*/ 65028 h 866258"/>
                <a:gd name="connsiteX100" fmla="*/ 51902 w 913746"/>
                <a:gd name="connsiteY100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3689 w 913746"/>
                <a:gd name="connsiteY6" fmla="*/ 563865 h 866258"/>
                <a:gd name="connsiteX7" fmla="*/ 641059 w 913746"/>
                <a:gd name="connsiteY7" fmla="*/ 559388 h 866258"/>
                <a:gd name="connsiteX8" fmla="*/ 664985 w 913746"/>
                <a:gd name="connsiteY8" fmla="*/ 522440 h 866258"/>
                <a:gd name="connsiteX9" fmla="*/ 660191 w 913746"/>
                <a:gd name="connsiteY9" fmla="*/ 513193 h 866258"/>
                <a:gd name="connsiteX10" fmla="*/ 655397 w 913746"/>
                <a:gd name="connsiteY10" fmla="*/ 513193 h 866258"/>
                <a:gd name="connsiteX11" fmla="*/ 483207 w 913746"/>
                <a:gd name="connsiteY11" fmla="*/ 365360 h 866258"/>
                <a:gd name="connsiteX12" fmla="*/ 481043 w 913746"/>
                <a:gd name="connsiteY12" fmla="*/ 369983 h 866258"/>
                <a:gd name="connsiteX13" fmla="*/ 473620 w 913746"/>
                <a:gd name="connsiteY13" fmla="*/ 369983 h 866258"/>
                <a:gd name="connsiteX14" fmla="*/ 416223 w 913746"/>
                <a:gd name="connsiteY14" fmla="*/ 416179 h 866258"/>
                <a:gd name="connsiteX15" fmla="*/ 415716 w 913746"/>
                <a:gd name="connsiteY15" fmla="*/ 417870 h 866258"/>
                <a:gd name="connsiteX16" fmla="*/ 415624 w 913746"/>
                <a:gd name="connsiteY16" fmla="*/ 417912 h 866258"/>
                <a:gd name="connsiteX17" fmla="*/ 397977 w 913746"/>
                <a:gd name="connsiteY17" fmla="*/ 418991 h 866258"/>
                <a:gd name="connsiteX18" fmla="*/ 415716 w 913746"/>
                <a:gd name="connsiteY18" fmla="*/ 417870 h 866258"/>
                <a:gd name="connsiteX19" fmla="*/ 459281 w 913746"/>
                <a:gd name="connsiteY19" fmla="*/ 397684 h 866258"/>
                <a:gd name="connsiteX20" fmla="*/ 474823 w 913746"/>
                <a:gd name="connsiteY20" fmla="*/ 383271 h 866258"/>
                <a:gd name="connsiteX21" fmla="*/ 481043 w 913746"/>
                <a:gd name="connsiteY21" fmla="*/ 369983 h 866258"/>
                <a:gd name="connsiteX22" fmla="*/ 483207 w 913746"/>
                <a:gd name="connsiteY22" fmla="*/ 369983 h 866258"/>
                <a:gd name="connsiteX23" fmla="*/ 483207 w 913746"/>
                <a:gd name="connsiteY23" fmla="*/ 365360 h 866258"/>
                <a:gd name="connsiteX24" fmla="*/ 299006 w 913746"/>
                <a:gd name="connsiteY24" fmla="*/ 138388 h 866258"/>
                <a:gd name="connsiteX25" fmla="*/ 277461 w 913746"/>
                <a:gd name="connsiteY25" fmla="*/ 148213 h 866258"/>
                <a:gd name="connsiteX26" fmla="*/ 242262 w 913746"/>
                <a:gd name="connsiteY26" fmla="*/ 180042 h 866258"/>
                <a:gd name="connsiteX27" fmla="*/ 238258 w 913746"/>
                <a:gd name="connsiteY27" fmla="*/ 188417 h 866258"/>
                <a:gd name="connsiteX28" fmla="*/ 228949 w 913746"/>
                <a:gd name="connsiteY28" fmla="*/ 183955 h 866258"/>
                <a:gd name="connsiteX29" fmla="*/ 238258 w 913746"/>
                <a:gd name="connsiteY29" fmla="*/ 188417 h 866258"/>
                <a:gd name="connsiteX30" fmla="*/ 252882 w 913746"/>
                <a:gd name="connsiteY30" fmla="*/ 195426 h 866258"/>
                <a:gd name="connsiteX31" fmla="*/ 287048 w 913746"/>
                <a:gd name="connsiteY31" fmla="*/ 199032 h 866258"/>
                <a:gd name="connsiteX32" fmla="*/ 334900 w 913746"/>
                <a:gd name="connsiteY32" fmla="*/ 152837 h 866258"/>
                <a:gd name="connsiteX33" fmla="*/ 320519 w 913746"/>
                <a:gd name="connsiteY33" fmla="*/ 138966 h 866258"/>
                <a:gd name="connsiteX34" fmla="*/ 299006 w 913746"/>
                <a:gd name="connsiteY34" fmla="*/ 138388 h 866258"/>
                <a:gd name="connsiteX35" fmla="*/ 51902 w 913746"/>
                <a:gd name="connsiteY35" fmla="*/ 66 h 866258"/>
                <a:gd name="connsiteX36" fmla="*/ 76551 w 913746"/>
                <a:gd name="connsiteY36" fmla="*/ 14209 h 866258"/>
                <a:gd name="connsiteX37" fmla="*/ 167461 w 913746"/>
                <a:gd name="connsiteY37" fmla="*/ 134342 h 866258"/>
                <a:gd name="connsiteX38" fmla="*/ 175076 w 913746"/>
                <a:gd name="connsiteY38" fmla="*/ 140811 h 866258"/>
                <a:gd name="connsiteX39" fmla="*/ 177494 w 913746"/>
                <a:gd name="connsiteY39" fmla="*/ 142865 h 866258"/>
                <a:gd name="connsiteX40" fmla="*/ 175076 w 913746"/>
                <a:gd name="connsiteY40" fmla="*/ 140811 h 866258"/>
                <a:gd name="connsiteX41" fmla="*/ 184807 w 913746"/>
                <a:gd name="connsiteY41" fmla="*/ 123964 h 866258"/>
                <a:gd name="connsiteX42" fmla="*/ 287139 w 913746"/>
                <a:gd name="connsiteY42" fmla="*/ 64496 h 866258"/>
                <a:gd name="connsiteX43" fmla="*/ 330107 w 913746"/>
                <a:gd name="connsiteY43" fmla="*/ 65028 h 866258"/>
                <a:gd name="connsiteX44" fmla="*/ 416223 w 913746"/>
                <a:gd name="connsiteY44" fmla="*/ 185161 h 866258"/>
                <a:gd name="connsiteX45" fmla="*/ 296636 w 913746"/>
                <a:gd name="connsiteY45" fmla="*/ 286799 h 866258"/>
                <a:gd name="connsiteX46" fmla="*/ 248195 w 913746"/>
                <a:gd name="connsiteY46" fmla="*/ 283049 h 866258"/>
                <a:gd name="connsiteX47" fmla="*/ 215099 w 913746"/>
                <a:gd name="connsiteY47" fmla="*/ 271334 h 866258"/>
                <a:gd name="connsiteX48" fmla="*/ 214912 w 913746"/>
                <a:gd name="connsiteY48" fmla="*/ 269708 h 866258"/>
                <a:gd name="connsiteX49" fmla="*/ 215099 w 913746"/>
                <a:gd name="connsiteY49" fmla="*/ 271334 h 866258"/>
                <a:gd name="connsiteX50" fmla="*/ 220064 w 913746"/>
                <a:gd name="connsiteY50" fmla="*/ 314541 h 866258"/>
                <a:gd name="connsiteX51" fmla="*/ 319630 w 913746"/>
                <a:gd name="connsiteY51" fmla="*/ 413296 h 866258"/>
                <a:gd name="connsiteX52" fmla="*/ 326711 w 913746"/>
                <a:gd name="connsiteY52" fmla="*/ 414386 h 866258"/>
                <a:gd name="connsiteX53" fmla="*/ 331983 w 913746"/>
                <a:gd name="connsiteY53" fmla="*/ 396992 h 866258"/>
                <a:gd name="connsiteX54" fmla="*/ 406635 w 913746"/>
                <a:gd name="connsiteY54" fmla="*/ 309917 h 866258"/>
                <a:gd name="connsiteX55" fmla="*/ 481987 w 913746"/>
                <a:gd name="connsiteY55" fmla="*/ 293172 h 866258"/>
                <a:gd name="connsiteX56" fmla="*/ 550148 w 913746"/>
                <a:gd name="connsiteY56" fmla="*/ 328412 h 866258"/>
                <a:gd name="connsiteX57" fmla="*/ 487958 w 913746"/>
                <a:gd name="connsiteY57" fmla="*/ 476245 h 866258"/>
                <a:gd name="connsiteX58" fmla="*/ 408433 w 913746"/>
                <a:gd name="connsiteY58" fmla="*/ 499941 h 866258"/>
                <a:gd name="connsiteX59" fmla="*/ 406886 w 913746"/>
                <a:gd name="connsiteY59" fmla="*/ 499930 h 866258"/>
                <a:gd name="connsiteX60" fmla="*/ 406635 w 913746"/>
                <a:gd name="connsiteY60" fmla="*/ 499363 h 866258"/>
                <a:gd name="connsiteX61" fmla="*/ 425713 w 913746"/>
                <a:gd name="connsiteY61" fmla="*/ 542446 h 866258"/>
                <a:gd name="connsiteX62" fmla="*/ 501506 w 913746"/>
                <a:gd name="connsiteY62" fmla="*/ 592261 h 866258"/>
                <a:gd name="connsiteX63" fmla="*/ 549946 w 913746"/>
                <a:gd name="connsiteY63" fmla="*/ 596360 h 866258"/>
                <a:gd name="connsiteX64" fmla="*/ 550148 w 913746"/>
                <a:gd name="connsiteY64" fmla="*/ 596377 h 866258"/>
                <a:gd name="connsiteX65" fmla="*/ 549946 w 913746"/>
                <a:gd name="connsiteY65" fmla="*/ 596360 h 866258"/>
                <a:gd name="connsiteX66" fmla="*/ 549566 w 913746"/>
                <a:gd name="connsiteY66" fmla="*/ 570183 h 866258"/>
                <a:gd name="connsiteX67" fmla="*/ 598000 w 913746"/>
                <a:gd name="connsiteY67" fmla="*/ 457750 h 866258"/>
                <a:gd name="connsiteX68" fmla="*/ 639944 w 913746"/>
                <a:gd name="connsiteY68" fmla="*/ 438340 h 866258"/>
                <a:gd name="connsiteX69" fmla="*/ 741513 w 913746"/>
                <a:gd name="connsiteY69" fmla="*/ 503987 h 866258"/>
                <a:gd name="connsiteX70" fmla="*/ 655397 w 913746"/>
                <a:gd name="connsiteY70" fmla="*/ 651820 h 866258"/>
                <a:gd name="connsiteX71" fmla="*/ 647214 w 913746"/>
                <a:gd name="connsiteY71" fmla="*/ 655191 h 866258"/>
                <a:gd name="connsiteX72" fmla="*/ 641905 w 913746"/>
                <a:gd name="connsiteY72" fmla="*/ 643780 h 866258"/>
                <a:gd name="connsiteX73" fmla="*/ 641905 w 913746"/>
                <a:gd name="connsiteY73" fmla="*/ 657378 h 866258"/>
                <a:gd name="connsiteX74" fmla="*/ 647214 w 913746"/>
                <a:gd name="connsiteY74" fmla="*/ 655191 h 866258"/>
                <a:gd name="connsiteX75" fmla="*/ 664985 w 913746"/>
                <a:gd name="connsiteY75" fmla="*/ 693392 h 866258"/>
                <a:gd name="connsiteX76" fmla="*/ 870688 w 913746"/>
                <a:gd name="connsiteY76" fmla="*/ 781159 h 866258"/>
                <a:gd name="connsiteX77" fmla="*/ 913746 w 913746"/>
                <a:gd name="connsiteY77" fmla="*/ 822772 h 866258"/>
                <a:gd name="connsiteX78" fmla="*/ 870688 w 913746"/>
                <a:gd name="connsiteY78" fmla="*/ 864343 h 866258"/>
                <a:gd name="connsiteX79" fmla="*/ 779778 w 913746"/>
                <a:gd name="connsiteY79" fmla="*/ 859719 h 866258"/>
                <a:gd name="connsiteX80" fmla="*/ 574604 w 913746"/>
                <a:gd name="connsiteY80" fmla="*/ 696647 h 866258"/>
                <a:gd name="connsiteX81" fmla="*/ 569070 w 913746"/>
                <a:gd name="connsiteY81" fmla="*/ 677094 h 866258"/>
                <a:gd name="connsiteX82" fmla="*/ 573491 w 913746"/>
                <a:gd name="connsiteY82" fmla="*/ 677214 h 866258"/>
                <a:gd name="connsiteX83" fmla="*/ 588039 w 913746"/>
                <a:gd name="connsiteY83" fmla="*/ 674138 h 866258"/>
                <a:gd name="connsiteX84" fmla="*/ 586693 w 913746"/>
                <a:gd name="connsiteY84" fmla="*/ 667793 h 866258"/>
                <a:gd name="connsiteX85" fmla="*/ 566437 w 913746"/>
                <a:gd name="connsiteY85" fmla="*/ 667793 h 866258"/>
                <a:gd name="connsiteX86" fmla="*/ 569070 w 913746"/>
                <a:gd name="connsiteY86" fmla="*/ 677094 h 866258"/>
                <a:gd name="connsiteX87" fmla="*/ 487958 w 913746"/>
                <a:gd name="connsiteY87" fmla="*/ 674897 h 866258"/>
                <a:gd name="connsiteX88" fmla="*/ 321811 w 913746"/>
                <a:gd name="connsiteY88" fmla="*/ 515743 h 866258"/>
                <a:gd name="connsiteX89" fmla="*/ 319759 w 913746"/>
                <a:gd name="connsiteY89" fmla="*/ 497426 h 866258"/>
                <a:gd name="connsiteX90" fmla="*/ 325313 w 913746"/>
                <a:gd name="connsiteY90" fmla="*/ 499363 h 866258"/>
                <a:gd name="connsiteX91" fmla="*/ 319759 w 913746"/>
                <a:gd name="connsiteY91" fmla="*/ 497426 h 866258"/>
                <a:gd name="connsiteX92" fmla="*/ 246241 w 913746"/>
                <a:gd name="connsiteY92" fmla="*/ 471780 h 866258"/>
                <a:gd name="connsiteX93" fmla="*/ 129197 w 913746"/>
                <a:gd name="connsiteY93" fmla="*/ 272969 h 866258"/>
                <a:gd name="connsiteX94" fmla="*/ 138366 w 913746"/>
                <a:gd name="connsiteY94" fmla="*/ 223922 h 866258"/>
                <a:gd name="connsiteX95" fmla="*/ 143311 w 913746"/>
                <a:gd name="connsiteY95" fmla="*/ 227824 h 866258"/>
                <a:gd name="connsiteX96" fmla="*/ 138366 w 913746"/>
                <a:gd name="connsiteY96" fmla="*/ 223922 h 866258"/>
                <a:gd name="connsiteX97" fmla="*/ 124403 w 913746"/>
                <a:gd name="connsiteY97" fmla="*/ 212903 h 866258"/>
                <a:gd name="connsiteX98" fmla="*/ 4816 w 913746"/>
                <a:gd name="connsiteY98" fmla="*/ 65028 h 866258"/>
                <a:gd name="connsiteX99" fmla="*/ 51902 w 913746"/>
                <a:gd name="connsiteY99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3689 w 913746"/>
                <a:gd name="connsiteY5" fmla="*/ 563865 h 866258"/>
                <a:gd name="connsiteX6" fmla="*/ 641059 w 913746"/>
                <a:gd name="connsiteY6" fmla="*/ 559388 h 866258"/>
                <a:gd name="connsiteX7" fmla="*/ 664985 w 913746"/>
                <a:gd name="connsiteY7" fmla="*/ 522440 h 866258"/>
                <a:gd name="connsiteX8" fmla="*/ 660191 w 913746"/>
                <a:gd name="connsiteY8" fmla="*/ 513193 h 866258"/>
                <a:gd name="connsiteX9" fmla="*/ 655397 w 913746"/>
                <a:gd name="connsiteY9" fmla="*/ 513193 h 866258"/>
                <a:gd name="connsiteX10" fmla="*/ 483207 w 913746"/>
                <a:gd name="connsiteY10" fmla="*/ 365360 h 866258"/>
                <a:gd name="connsiteX11" fmla="*/ 481043 w 913746"/>
                <a:gd name="connsiteY11" fmla="*/ 369983 h 866258"/>
                <a:gd name="connsiteX12" fmla="*/ 473620 w 913746"/>
                <a:gd name="connsiteY12" fmla="*/ 369983 h 866258"/>
                <a:gd name="connsiteX13" fmla="*/ 416223 w 913746"/>
                <a:gd name="connsiteY13" fmla="*/ 416179 h 866258"/>
                <a:gd name="connsiteX14" fmla="*/ 415716 w 913746"/>
                <a:gd name="connsiteY14" fmla="*/ 417870 h 866258"/>
                <a:gd name="connsiteX15" fmla="*/ 415624 w 913746"/>
                <a:gd name="connsiteY15" fmla="*/ 417912 h 866258"/>
                <a:gd name="connsiteX16" fmla="*/ 397977 w 913746"/>
                <a:gd name="connsiteY16" fmla="*/ 418991 h 866258"/>
                <a:gd name="connsiteX17" fmla="*/ 415716 w 913746"/>
                <a:gd name="connsiteY17" fmla="*/ 417870 h 866258"/>
                <a:gd name="connsiteX18" fmla="*/ 459281 w 913746"/>
                <a:gd name="connsiteY18" fmla="*/ 397684 h 866258"/>
                <a:gd name="connsiteX19" fmla="*/ 474823 w 913746"/>
                <a:gd name="connsiteY19" fmla="*/ 383271 h 866258"/>
                <a:gd name="connsiteX20" fmla="*/ 481043 w 913746"/>
                <a:gd name="connsiteY20" fmla="*/ 369983 h 866258"/>
                <a:gd name="connsiteX21" fmla="*/ 483207 w 913746"/>
                <a:gd name="connsiteY21" fmla="*/ 369983 h 866258"/>
                <a:gd name="connsiteX22" fmla="*/ 483207 w 913746"/>
                <a:gd name="connsiteY22" fmla="*/ 365360 h 866258"/>
                <a:gd name="connsiteX23" fmla="*/ 299006 w 913746"/>
                <a:gd name="connsiteY23" fmla="*/ 138388 h 866258"/>
                <a:gd name="connsiteX24" fmla="*/ 277461 w 913746"/>
                <a:gd name="connsiteY24" fmla="*/ 148213 h 866258"/>
                <a:gd name="connsiteX25" fmla="*/ 242262 w 913746"/>
                <a:gd name="connsiteY25" fmla="*/ 180042 h 866258"/>
                <a:gd name="connsiteX26" fmla="*/ 238258 w 913746"/>
                <a:gd name="connsiteY26" fmla="*/ 188417 h 866258"/>
                <a:gd name="connsiteX27" fmla="*/ 228949 w 913746"/>
                <a:gd name="connsiteY27" fmla="*/ 183955 h 866258"/>
                <a:gd name="connsiteX28" fmla="*/ 238258 w 913746"/>
                <a:gd name="connsiteY28" fmla="*/ 188417 h 866258"/>
                <a:gd name="connsiteX29" fmla="*/ 252882 w 913746"/>
                <a:gd name="connsiteY29" fmla="*/ 195426 h 866258"/>
                <a:gd name="connsiteX30" fmla="*/ 287048 w 913746"/>
                <a:gd name="connsiteY30" fmla="*/ 199032 h 866258"/>
                <a:gd name="connsiteX31" fmla="*/ 334900 w 913746"/>
                <a:gd name="connsiteY31" fmla="*/ 152837 h 866258"/>
                <a:gd name="connsiteX32" fmla="*/ 320519 w 913746"/>
                <a:gd name="connsiteY32" fmla="*/ 138966 h 866258"/>
                <a:gd name="connsiteX33" fmla="*/ 299006 w 913746"/>
                <a:gd name="connsiteY33" fmla="*/ 138388 h 866258"/>
                <a:gd name="connsiteX34" fmla="*/ 51902 w 913746"/>
                <a:gd name="connsiteY34" fmla="*/ 66 h 866258"/>
                <a:gd name="connsiteX35" fmla="*/ 76551 w 913746"/>
                <a:gd name="connsiteY35" fmla="*/ 14209 h 866258"/>
                <a:gd name="connsiteX36" fmla="*/ 167461 w 913746"/>
                <a:gd name="connsiteY36" fmla="*/ 134342 h 866258"/>
                <a:gd name="connsiteX37" fmla="*/ 175076 w 913746"/>
                <a:gd name="connsiteY37" fmla="*/ 140811 h 866258"/>
                <a:gd name="connsiteX38" fmla="*/ 177494 w 913746"/>
                <a:gd name="connsiteY38" fmla="*/ 142865 h 866258"/>
                <a:gd name="connsiteX39" fmla="*/ 175076 w 913746"/>
                <a:gd name="connsiteY39" fmla="*/ 140811 h 866258"/>
                <a:gd name="connsiteX40" fmla="*/ 184807 w 913746"/>
                <a:gd name="connsiteY40" fmla="*/ 123964 h 866258"/>
                <a:gd name="connsiteX41" fmla="*/ 287139 w 913746"/>
                <a:gd name="connsiteY41" fmla="*/ 64496 h 866258"/>
                <a:gd name="connsiteX42" fmla="*/ 330107 w 913746"/>
                <a:gd name="connsiteY42" fmla="*/ 65028 h 866258"/>
                <a:gd name="connsiteX43" fmla="*/ 416223 w 913746"/>
                <a:gd name="connsiteY43" fmla="*/ 185161 h 866258"/>
                <a:gd name="connsiteX44" fmla="*/ 296636 w 913746"/>
                <a:gd name="connsiteY44" fmla="*/ 286799 h 866258"/>
                <a:gd name="connsiteX45" fmla="*/ 248195 w 913746"/>
                <a:gd name="connsiteY45" fmla="*/ 283049 h 866258"/>
                <a:gd name="connsiteX46" fmla="*/ 215099 w 913746"/>
                <a:gd name="connsiteY46" fmla="*/ 271334 h 866258"/>
                <a:gd name="connsiteX47" fmla="*/ 214912 w 913746"/>
                <a:gd name="connsiteY47" fmla="*/ 269708 h 866258"/>
                <a:gd name="connsiteX48" fmla="*/ 215099 w 913746"/>
                <a:gd name="connsiteY48" fmla="*/ 271334 h 866258"/>
                <a:gd name="connsiteX49" fmla="*/ 220064 w 913746"/>
                <a:gd name="connsiteY49" fmla="*/ 314541 h 866258"/>
                <a:gd name="connsiteX50" fmla="*/ 319630 w 913746"/>
                <a:gd name="connsiteY50" fmla="*/ 413296 h 866258"/>
                <a:gd name="connsiteX51" fmla="*/ 326711 w 913746"/>
                <a:gd name="connsiteY51" fmla="*/ 414386 h 866258"/>
                <a:gd name="connsiteX52" fmla="*/ 331983 w 913746"/>
                <a:gd name="connsiteY52" fmla="*/ 396992 h 866258"/>
                <a:gd name="connsiteX53" fmla="*/ 406635 w 913746"/>
                <a:gd name="connsiteY53" fmla="*/ 309917 h 866258"/>
                <a:gd name="connsiteX54" fmla="*/ 481987 w 913746"/>
                <a:gd name="connsiteY54" fmla="*/ 293172 h 866258"/>
                <a:gd name="connsiteX55" fmla="*/ 550148 w 913746"/>
                <a:gd name="connsiteY55" fmla="*/ 328412 h 866258"/>
                <a:gd name="connsiteX56" fmla="*/ 487958 w 913746"/>
                <a:gd name="connsiteY56" fmla="*/ 476245 h 866258"/>
                <a:gd name="connsiteX57" fmla="*/ 408433 w 913746"/>
                <a:gd name="connsiteY57" fmla="*/ 499941 h 866258"/>
                <a:gd name="connsiteX58" fmla="*/ 406886 w 913746"/>
                <a:gd name="connsiteY58" fmla="*/ 499930 h 866258"/>
                <a:gd name="connsiteX59" fmla="*/ 406635 w 913746"/>
                <a:gd name="connsiteY59" fmla="*/ 499363 h 866258"/>
                <a:gd name="connsiteX60" fmla="*/ 425713 w 913746"/>
                <a:gd name="connsiteY60" fmla="*/ 542446 h 866258"/>
                <a:gd name="connsiteX61" fmla="*/ 501506 w 913746"/>
                <a:gd name="connsiteY61" fmla="*/ 592261 h 866258"/>
                <a:gd name="connsiteX62" fmla="*/ 549946 w 913746"/>
                <a:gd name="connsiteY62" fmla="*/ 596360 h 866258"/>
                <a:gd name="connsiteX63" fmla="*/ 550148 w 913746"/>
                <a:gd name="connsiteY63" fmla="*/ 596377 h 866258"/>
                <a:gd name="connsiteX64" fmla="*/ 549946 w 913746"/>
                <a:gd name="connsiteY64" fmla="*/ 596360 h 866258"/>
                <a:gd name="connsiteX65" fmla="*/ 549566 w 913746"/>
                <a:gd name="connsiteY65" fmla="*/ 570183 h 866258"/>
                <a:gd name="connsiteX66" fmla="*/ 598000 w 913746"/>
                <a:gd name="connsiteY66" fmla="*/ 457750 h 866258"/>
                <a:gd name="connsiteX67" fmla="*/ 639944 w 913746"/>
                <a:gd name="connsiteY67" fmla="*/ 438340 h 866258"/>
                <a:gd name="connsiteX68" fmla="*/ 741513 w 913746"/>
                <a:gd name="connsiteY68" fmla="*/ 503987 h 866258"/>
                <a:gd name="connsiteX69" fmla="*/ 655397 w 913746"/>
                <a:gd name="connsiteY69" fmla="*/ 651820 h 866258"/>
                <a:gd name="connsiteX70" fmla="*/ 647214 w 913746"/>
                <a:gd name="connsiteY70" fmla="*/ 655191 h 866258"/>
                <a:gd name="connsiteX71" fmla="*/ 641905 w 913746"/>
                <a:gd name="connsiteY71" fmla="*/ 643780 h 866258"/>
                <a:gd name="connsiteX72" fmla="*/ 641905 w 913746"/>
                <a:gd name="connsiteY72" fmla="*/ 657378 h 866258"/>
                <a:gd name="connsiteX73" fmla="*/ 647214 w 913746"/>
                <a:gd name="connsiteY73" fmla="*/ 655191 h 866258"/>
                <a:gd name="connsiteX74" fmla="*/ 664985 w 913746"/>
                <a:gd name="connsiteY74" fmla="*/ 693392 h 866258"/>
                <a:gd name="connsiteX75" fmla="*/ 870688 w 913746"/>
                <a:gd name="connsiteY75" fmla="*/ 781159 h 866258"/>
                <a:gd name="connsiteX76" fmla="*/ 913746 w 913746"/>
                <a:gd name="connsiteY76" fmla="*/ 822772 h 866258"/>
                <a:gd name="connsiteX77" fmla="*/ 870688 w 913746"/>
                <a:gd name="connsiteY77" fmla="*/ 864343 h 866258"/>
                <a:gd name="connsiteX78" fmla="*/ 779778 w 913746"/>
                <a:gd name="connsiteY78" fmla="*/ 859719 h 866258"/>
                <a:gd name="connsiteX79" fmla="*/ 574604 w 913746"/>
                <a:gd name="connsiteY79" fmla="*/ 696647 h 866258"/>
                <a:gd name="connsiteX80" fmla="*/ 569070 w 913746"/>
                <a:gd name="connsiteY80" fmla="*/ 677094 h 866258"/>
                <a:gd name="connsiteX81" fmla="*/ 573491 w 913746"/>
                <a:gd name="connsiteY81" fmla="*/ 677214 h 866258"/>
                <a:gd name="connsiteX82" fmla="*/ 588039 w 913746"/>
                <a:gd name="connsiteY82" fmla="*/ 674138 h 866258"/>
                <a:gd name="connsiteX83" fmla="*/ 586693 w 913746"/>
                <a:gd name="connsiteY83" fmla="*/ 667793 h 866258"/>
                <a:gd name="connsiteX84" fmla="*/ 566437 w 913746"/>
                <a:gd name="connsiteY84" fmla="*/ 667793 h 866258"/>
                <a:gd name="connsiteX85" fmla="*/ 569070 w 913746"/>
                <a:gd name="connsiteY85" fmla="*/ 677094 h 866258"/>
                <a:gd name="connsiteX86" fmla="*/ 487958 w 913746"/>
                <a:gd name="connsiteY86" fmla="*/ 674897 h 866258"/>
                <a:gd name="connsiteX87" fmla="*/ 321811 w 913746"/>
                <a:gd name="connsiteY87" fmla="*/ 515743 h 866258"/>
                <a:gd name="connsiteX88" fmla="*/ 319759 w 913746"/>
                <a:gd name="connsiteY88" fmla="*/ 497426 h 866258"/>
                <a:gd name="connsiteX89" fmla="*/ 325313 w 913746"/>
                <a:gd name="connsiteY89" fmla="*/ 499363 h 866258"/>
                <a:gd name="connsiteX90" fmla="*/ 319759 w 913746"/>
                <a:gd name="connsiteY90" fmla="*/ 497426 h 866258"/>
                <a:gd name="connsiteX91" fmla="*/ 246241 w 913746"/>
                <a:gd name="connsiteY91" fmla="*/ 471780 h 866258"/>
                <a:gd name="connsiteX92" fmla="*/ 129197 w 913746"/>
                <a:gd name="connsiteY92" fmla="*/ 272969 h 866258"/>
                <a:gd name="connsiteX93" fmla="*/ 138366 w 913746"/>
                <a:gd name="connsiteY93" fmla="*/ 223922 h 866258"/>
                <a:gd name="connsiteX94" fmla="*/ 143311 w 913746"/>
                <a:gd name="connsiteY94" fmla="*/ 227824 h 866258"/>
                <a:gd name="connsiteX95" fmla="*/ 138366 w 913746"/>
                <a:gd name="connsiteY95" fmla="*/ 223922 h 866258"/>
                <a:gd name="connsiteX96" fmla="*/ 124403 w 913746"/>
                <a:gd name="connsiteY96" fmla="*/ 212903 h 866258"/>
                <a:gd name="connsiteX97" fmla="*/ 4816 w 913746"/>
                <a:gd name="connsiteY97" fmla="*/ 65028 h 866258"/>
                <a:gd name="connsiteX98" fmla="*/ 51902 w 913746"/>
                <a:gd name="connsiteY98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43780 h 866258"/>
                <a:gd name="connsiteX71" fmla="*/ 641905 w 913746"/>
                <a:gd name="connsiteY71" fmla="*/ 657378 h 866258"/>
                <a:gd name="connsiteX72" fmla="*/ 647214 w 913746"/>
                <a:gd name="connsiteY72" fmla="*/ 655191 h 866258"/>
                <a:gd name="connsiteX73" fmla="*/ 664985 w 913746"/>
                <a:gd name="connsiteY73" fmla="*/ 693392 h 866258"/>
                <a:gd name="connsiteX74" fmla="*/ 870688 w 913746"/>
                <a:gd name="connsiteY74" fmla="*/ 781159 h 866258"/>
                <a:gd name="connsiteX75" fmla="*/ 913746 w 913746"/>
                <a:gd name="connsiteY75" fmla="*/ 822772 h 866258"/>
                <a:gd name="connsiteX76" fmla="*/ 870688 w 913746"/>
                <a:gd name="connsiteY76" fmla="*/ 864343 h 866258"/>
                <a:gd name="connsiteX77" fmla="*/ 779778 w 913746"/>
                <a:gd name="connsiteY77" fmla="*/ 859719 h 866258"/>
                <a:gd name="connsiteX78" fmla="*/ 574604 w 913746"/>
                <a:gd name="connsiteY78" fmla="*/ 696647 h 866258"/>
                <a:gd name="connsiteX79" fmla="*/ 569070 w 913746"/>
                <a:gd name="connsiteY79" fmla="*/ 677094 h 866258"/>
                <a:gd name="connsiteX80" fmla="*/ 573491 w 913746"/>
                <a:gd name="connsiteY80" fmla="*/ 677214 h 866258"/>
                <a:gd name="connsiteX81" fmla="*/ 588039 w 913746"/>
                <a:gd name="connsiteY81" fmla="*/ 674138 h 866258"/>
                <a:gd name="connsiteX82" fmla="*/ 586693 w 913746"/>
                <a:gd name="connsiteY82" fmla="*/ 667793 h 866258"/>
                <a:gd name="connsiteX83" fmla="*/ 566437 w 913746"/>
                <a:gd name="connsiteY83" fmla="*/ 667793 h 866258"/>
                <a:gd name="connsiteX84" fmla="*/ 569070 w 913746"/>
                <a:gd name="connsiteY84" fmla="*/ 677094 h 866258"/>
                <a:gd name="connsiteX85" fmla="*/ 487958 w 913746"/>
                <a:gd name="connsiteY85" fmla="*/ 674897 h 866258"/>
                <a:gd name="connsiteX86" fmla="*/ 321811 w 913746"/>
                <a:gd name="connsiteY86" fmla="*/ 515743 h 866258"/>
                <a:gd name="connsiteX87" fmla="*/ 319759 w 913746"/>
                <a:gd name="connsiteY87" fmla="*/ 497426 h 866258"/>
                <a:gd name="connsiteX88" fmla="*/ 325313 w 913746"/>
                <a:gd name="connsiteY88" fmla="*/ 499363 h 866258"/>
                <a:gd name="connsiteX89" fmla="*/ 319759 w 913746"/>
                <a:gd name="connsiteY89" fmla="*/ 497426 h 866258"/>
                <a:gd name="connsiteX90" fmla="*/ 246241 w 913746"/>
                <a:gd name="connsiteY90" fmla="*/ 471780 h 866258"/>
                <a:gd name="connsiteX91" fmla="*/ 129197 w 913746"/>
                <a:gd name="connsiteY91" fmla="*/ 272969 h 866258"/>
                <a:gd name="connsiteX92" fmla="*/ 138366 w 913746"/>
                <a:gd name="connsiteY92" fmla="*/ 223922 h 866258"/>
                <a:gd name="connsiteX93" fmla="*/ 143311 w 913746"/>
                <a:gd name="connsiteY93" fmla="*/ 227824 h 866258"/>
                <a:gd name="connsiteX94" fmla="*/ 138366 w 913746"/>
                <a:gd name="connsiteY94" fmla="*/ 223922 h 866258"/>
                <a:gd name="connsiteX95" fmla="*/ 124403 w 913746"/>
                <a:gd name="connsiteY95" fmla="*/ 212903 h 866258"/>
                <a:gd name="connsiteX96" fmla="*/ 4816 w 913746"/>
                <a:gd name="connsiteY96" fmla="*/ 65028 h 866258"/>
                <a:gd name="connsiteX97" fmla="*/ 51902 w 913746"/>
                <a:gd name="connsiteY97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43780 h 866258"/>
                <a:gd name="connsiteX71" fmla="*/ 641905 w 913746"/>
                <a:gd name="connsiteY71" fmla="*/ 657378 h 866258"/>
                <a:gd name="connsiteX72" fmla="*/ 664985 w 913746"/>
                <a:gd name="connsiteY72" fmla="*/ 693392 h 866258"/>
                <a:gd name="connsiteX73" fmla="*/ 870688 w 913746"/>
                <a:gd name="connsiteY73" fmla="*/ 781159 h 866258"/>
                <a:gd name="connsiteX74" fmla="*/ 913746 w 913746"/>
                <a:gd name="connsiteY74" fmla="*/ 822772 h 866258"/>
                <a:gd name="connsiteX75" fmla="*/ 870688 w 913746"/>
                <a:gd name="connsiteY75" fmla="*/ 864343 h 866258"/>
                <a:gd name="connsiteX76" fmla="*/ 779778 w 913746"/>
                <a:gd name="connsiteY76" fmla="*/ 859719 h 866258"/>
                <a:gd name="connsiteX77" fmla="*/ 574604 w 913746"/>
                <a:gd name="connsiteY77" fmla="*/ 696647 h 866258"/>
                <a:gd name="connsiteX78" fmla="*/ 569070 w 913746"/>
                <a:gd name="connsiteY78" fmla="*/ 677094 h 866258"/>
                <a:gd name="connsiteX79" fmla="*/ 573491 w 913746"/>
                <a:gd name="connsiteY79" fmla="*/ 677214 h 866258"/>
                <a:gd name="connsiteX80" fmla="*/ 588039 w 913746"/>
                <a:gd name="connsiteY80" fmla="*/ 674138 h 866258"/>
                <a:gd name="connsiteX81" fmla="*/ 586693 w 913746"/>
                <a:gd name="connsiteY81" fmla="*/ 667793 h 866258"/>
                <a:gd name="connsiteX82" fmla="*/ 566437 w 913746"/>
                <a:gd name="connsiteY82" fmla="*/ 667793 h 866258"/>
                <a:gd name="connsiteX83" fmla="*/ 569070 w 913746"/>
                <a:gd name="connsiteY83" fmla="*/ 677094 h 866258"/>
                <a:gd name="connsiteX84" fmla="*/ 487958 w 913746"/>
                <a:gd name="connsiteY84" fmla="*/ 674897 h 866258"/>
                <a:gd name="connsiteX85" fmla="*/ 321811 w 913746"/>
                <a:gd name="connsiteY85" fmla="*/ 515743 h 866258"/>
                <a:gd name="connsiteX86" fmla="*/ 319759 w 913746"/>
                <a:gd name="connsiteY86" fmla="*/ 497426 h 866258"/>
                <a:gd name="connsiteX87" fmla="*/ 325313 w 913746"/>
                <a:gd name="connsiteY87" fmla="*/ 499363 h 866258"/>
                <a:gd name="connsiteX88" fmla="*/ 319759 w 913746"/>
                <a:gd name="connsiteY88" fmla="*/ 497426 h 866258"/>
                <a:gd name="connsiteX89" fmla="*/ 246241 w 913746"/>
                <a:gd name="connsiteY89" fmla="*/ 471780 h 866258"/>
                <a:gd name="connsiteX90" fmla="*/ 129197 w 913746"/>
                <a:gd name="connsiteY90" fmla="*/ 272969 h 866258"/>
                <a:gd name="connsiteX91" fmla="*/ 138366 w 913746"/>
                <a:gd name="connsiteY91" fmla="*/ 223922 h 866258"/>
                <a:gd name="connsiteX92" fmla="*/ 143311 w 913746"/>
                <a:gd name="connsiteY92" fmla="*/ 227824 h 866258"/>
                <a:gd name="connsiteX93" fmla="*/ 138366 w 913746"/>
                <a:gd name="connsiteY93" fmla="*/ 223922 h 866258"/>
                <a:gd name="connsiteX94" fmla="*/ 124403 w 913746"/>
                <a:gd name="connsiteY94" fmla="*/ 212903 h 866258"/>
                <a:gd name="connsiteX95" fmla="*/ 4816 w 913746"/>
                <a:gd name="connsiteY95" fmla="*/ 65028 h 866258"/>
                <a:gd name="connsiteX96" fmla="*/ 51902 w 913746"/>
                <a:gd name="connsiteY96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57378 h 866258"/>
                <a:gd name="connsiteX71" fmla="*/ 664985 w 913746"/>
                <a:gd name="connsiteY71" fmla="*/ 693392 h 866258"/>
                <a:gd name="connsiteX72" fmla="*/ 870688 w 913746"/>
                <a:gd name="connsiteY72" fmla="*/ 781159 h 866258"/>
                <a:gd name="connsiteX73" fmla="*/ 913746 w 913746"/>
                <a:gd name="connsiteY73" fmla="*/ 822772 h 866258"/>
                <a:gd name="connsiteX74" fmla="*/ 870688 w 913746"/>
                <a:gd name="connsiteY74" fmla="*/ 864343 h 866258"/>
                <a:gd name="connsiteX75" fmla="*/ 779778 w 913746"/>
                <a:gd name="connsiteY75" fmla="*/ 859719 h 866258"/>
                <a:gd name="connsiteX76" fmla="*/ 574604 w 913746"/>
                <a:gd name="connsiteY76" fmla="*/ 696647 h 866258"/>
                <a:gd name="connsiteX77" fmla="*/ 569070 w 913746"/>
                <a:gd name="connsiteY77" fmla="*/ 677094 h 866258"/>
                <a:gd name="connsiteX78" fmla="*/ 573491 w 913746"/>
                <a:gd name="connsiteY78" fmla="*/ 677214 h 866258"/>
                <a:gd name="connsiteX79" fmla="*/ 588039 w 913746"/>
                <a:gd name="connsiteY79" fmla="*/ 674138 h 866258"/>
                <a:gd name="connsiteX80" fmla="*/ 586693 w 913746"/>
                <a:gd name="connsiteY80" fmla="*/ 667793 h 866258"/>
                <a:gd name="connsiteX81" fmla="*/ 566437 w 913746"/>
                <a:gd name="connsiteY81" fmla="*/ 667793 h 866258"/>
                <a:gd name="connsiteX82" fmla="*/ 569070 w 913746"/>
                <a:gd name="connsiteY82" fmla="*/ 677094 h 866258"/>
                <a:gd name="connsiteX83" fmla="*/ 487958 w 913746"/>
                <a:gd name="connsiteY83" fmla="*/ 674897 h 866258"/>
                <a:gd name="connsiteX84" fmla="*/ 321811 w 913746"/>
                <a:gd name="connsiteY84" fmla="*/ 515743 h 866258"/>
                <a:gd name="connsiteX85" fmla="*/ 319759 w 913746"/>
                <a:gd name="connsiteY85" fmla="*/ 497426 h 866258"/>
                <a:gd name="connsiteX86" fmla="*/ 325313 w 913746"/>
                <a:gd name="connsiteY86" fmla="*/ 499363 h 866258"/>
                <a:gd name="connsiteX87" fmla="*/ 319759 w 913746"/>
                <a:gd name="connsiteY87" fmla="*/ 497426 h 866258"/>
                <a:gd name="connsiteX88" fmla="*/ 246241 w 913746"/>
                <a:gd name="connsiteY88" fmla="*/ 471780 h 866258"/>
                <a:gd name="connsiteX89" fmla="*/ 129197 w 913746"/>
                <a:gd name="connsiteY89" fmla="*/ 272969 h 866258"/>
                <a:gd name="connsiteX90" fmla="*/ 138366 w 913746"/>
                <a:gd name="connsiteY90" fmla="*/ 223922 h 866258"/>
                <a:gd name="connsiteX91" fmla="*/ 143311 w 913746"/>
                <a:gd name="connsiteY91" fmla="*/ 227824 h 866258"/>
                <a:gd name="connsiteX92" fmla="*/ 138366 w 913746"/>
                <a:gd name="connsiteY92" fmla="*/ 223922 h 866258"/>
                <a:gd name="connsiteX93" fmla="*/ 124403 w 913746"/>
                <a:gd name="connsiteY93" fmla="*/ 212903 h 866258"/>
                <a:gd name="connsiteX94" fmla="*/ 4816 w 913746"/>
                <a:gd name="connsiteY94" fmla="*/ 65028 h 866258"/>
                <a:gd name="connsiteX95" fmla="*/ 51902 w 913746"/>
                <a:gd name="connsiteY95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57378 h 866258"/>
                <a:gd name="connsiteX71" fmla="*/ 664985 w 913746"/>
                <a:gd name="connsiteY71" fmla="*/ 693392 h 866258"/>
                <a:gd name="connsiteX72" fmla="*/ 870688 w 913746"/>
                <a:gd name="connsiteY72" fmla="*/ 781159 h 866258"/>
                <a:gd name="connsiteX73" fmla="*/ 913746 w 913746"/>
                <a:gd name="connsiteY73" fmla="*/ 822772 h 866258"/>
                <a:gd name="connsiteX74" fmla="*/ 870688 w 913746"/>
                <a:gd name="connsiteY74" fmla="*/ 864343 h 866258"/>
                <a:gd name="connsiteX75" fmla="*/ 779778 w 913746"/>
                <a:gd name="connsiteY75" fmla="*/ 859719 h 866258"/>
                <a:gd name="connsiteX76" fmla="*/ 574604 w 913746"/>
                <a:gd name="connsiteY76" fmla="*/ 696647 h 866258"/>
                <a:gd name="connsiteX77" fmla="*/ 569070 w 913746"/>
                <a:gd name="connsiteY77" fmla="*/ 677094 h 866258"/>
                <a:gd name="connsiteX78" fmla="*/ 573491 w 913746"/>
                <a:gd name="connsiteY78" fmla="*/ 677214 h 866258"/>
                <a:gd name="connsiteX79" fmla="*/ 588039 w 913746"/>
                <a:gd name="connsiteY79" fmla="*/ 674138 h 866258"/>
                <a:gd name="connsiteX80" fmla="*/ 566437 w 913746"/>
                <a:gd name="connsiteY80" fmla="*/ 667793 h 866258"/>
                <a:gd name="connsiteX81" fmla="*/ 569070 w 913746"/>
                <a:gd name="connsiteY81" fmla="*/ 677094 h 866258"/>
                <a:gd name="connsiteX82" fmla="*/ 487958 w 913746"/>
                <a:gd name="connsiteY82" fmla="*/ 674897 h 866258"/>
                <a:gd name="connsiteX83" fmla="*/ 321811 w 913746"/>
                <a:gd name="connsiteY83" fmla="*/ 515743 h 866258"/>
                <a:gd name="connsiteX84" fmla="*/ 319759 w 913746"/>
                <a:gd name="connsiteY84" fmla="*/ 497426 h 866258"/>
                <a:gd name="connsiteX85" fmla="*/ 325313 w 913746"/>
                <a:gd name="connsiteY85" fmla="*/ 499363 h 866258"/>
                <a:gd name="connsiteX86" fmla="*/ 319759 w 913746"/>
                <a:gd name="connsiteY86" fmla="*/ 497426 h 866258"/>
                <a:gd name="connsiteX87" fmla="*/ 246241 w 913746"/>
                <a:gd name="connsiteY87" fmla="*/ 471780 h 866258"/>
                <a:gd name="connsiteX88" fmla="*/ 129197 w 913746"/>
                <a:gd name="connsiteY88" fmla="*/ 272969 h 866258"/>
                <a:gd name="connsiteX89" fmla="*/ 138366 w 913746"/>
                <a:gd name="connsiteY89" fmla="*/ 223922 h 866258"/>
                <a:gd name="connsiteX90" fmla="*/ 143311 w 913746"/>
                <a:gd name="connsiteY90" fmla="*/ 227824 h 866258"/>
                <a:gd name="connsiteX91" fmla="*/ 138366 w 913746"/>
                <a:gd name="connsiteY91" fmla="*/ 223922 h 866258"/>
                <a:gd name="connsiteX92" fmla="*/ 124403 w 913746"/>
                <a:gd name="connsiteY92" fmla="*/ 212903 h 866258"/>
                <a:gd name="connsiteX93" fmla="*/ 4816 w 913746"/>
                <a:gd name="connsiteY93" fmla="*/ 65028 h 866258"/>
                <a:gd name="connsiteX94" fmla="*/ 51902 w 913746"/>
                <a:gd name="connsiteY94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57378 h 866258"/>
                <a:gd name="connsiteX71" fmla="*/ 664985 w 913746"/>
                <a:gd name="connsiteY71" fmla="*/ 693392 h 866258"/>
                <a:gd name="connsiteX72" fmla="*/ 870688 w 913746"/>
                <a:gd name="connsiteY72" fmla="*/ 781159 h 866258"/>
                <a:gd name="connsiteX73" fmla="*/ 913746 w 913746"/>
                <a:gd name="connsiteY73" fmla="*/ 822772 h 866258"/>
                <a:gd name="connsiteX74" fmla="*/ 870688 w 913746"/>
                <a:gd name="connsiteY74" fmla="*/ 864343 h 866258"/>
                <a:gd name="connsiteX75" fmla="*/ 779778 w 913746"/>
                <a:gd name="connsiteY75" fmla="*/ 859719 h 866258"/>
                <a:gd name="connsiteX76" fmla="*/ 574604 w 913746"/>
                <a:gd name="connsiteY76" fmla="*/ 696647 h 866258"/>
                <a:gd name="connsiteX77" fmla="*/ 569070 w 913746"/>
                <a:gd name="connsiteY77" fmla="*/ 677094 h 866258"/>
                <a:gd name="connsiteX78" fmla="*/ 573491 w 913746"/>
                <a:gd name="connsiteY78" fmla="*/ 677214 h 866258"/>
                <a:gd name="connsiteX79" fmla="*/ 566437 w 913746"/>
                <a:gd name="connsiteY79" fmla="*/ 667793 h 866258"/>
                <a:gd name="connsiteX80" fmla="*/ 569070 w 913746"/>
                <a:gd name="connsiteY80" fmla="*/ 677094 h 866258"/>
                <a:gd name="connsiteX81" fmla="*/ 487958 w 913746"/>
                <a:gd name="connsiteY81" fmla="*/ 674897 h 866258"/>
                <a:gd name="connsiteX82" fmla="*/ 321811 w 913746"/>
                <a:gd name="connsiteY82" fmla="*/ 515743 h 866258"/>
                <a:gd name="connsiteX83" fmla="*/ 319759 w 913746"/>
                <a:gd name="connsiteY83" fmla="*/ 497426 h 866258"/>
                <a:gd name="connsiteX84" fmla="*/ 325313 w 913746"/>
                <a:gd name="connsiteY84" fmla="*/ 499363 h 866258"/>
                <a:gd name="connsiteX85" fmla="*/ 319759 w 913746"/>
                <a:gd name="connsiteY85" fmla="*/ 497426 h 866258"/>
                <a:gd name="connsiteX86" fmla="*/ 246241 w 913746"/>
                <a:gd name="connsiteY86" fmla="*/ 471780 h 866258"/>
                <a:gd name="connsiteX87" fmla="*/ 129197 w 913746"/>
                <a:gd name="connsiteY87" fmla="*/ 272969 h 866258"/>
                <a:gd name="connsiteX88" fmla="*/ 138366 w 913746"/>
                <a:gd name="connsiteY88" fmla="*/ 223922 h 866258"/>
                <a:gd name="connsiteX89" fmla="*/ 143311 w 913746"/>
                <a:gd name="connsiteY89" fmla="*/ 227824 h 866258"/>
                <a:gd name="connsiteX90" fmla="*/ 138366 w 913746"/>
                <a:gd name="connsiteY90" fmla="*/ 223922 h 866258"/>
                <a:gd name="connsiteX91" fmla="*/ 124403 w 913746"/>
                <a:gd name="connsiteY91" fmla="*/ 212903 h 866258"/>
                <a:gd name="connsiteX92" fmla="*/ 4816 w 913746"/>
                <a:gd name="connsiteY92" fmla="*/ 65028 h 866258"/>
                <a:gd name="connsiteX93" fmla="*/ 51902 w 913746"/>
                <a:gd name="connsiteY93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57378 h 866258"/>
                <a:gd name="connsiteX71" fmla="*/ 664985 w 913746"/>
                <a:gd name="connsiteY71" fmla="*/ 693392 h 866258"/>
                <a:gd name="connsiteX72" fmla="*/ 870688 w 913746"/>
                <a:gd name="connsiteY72" fmla="*/ 781159 h 866258"/>
                <a:gd name="connsiteX73" fmla="*/ 913746 w 913746"/>
                <a:gd name="connsiteY73" fmla="*/ 822772 h 866258"/>
                <a:gd name="connsiteX74" fmla="*/ 870688 w 913746"/>
                <a:gd name="connsiteY74" fmla="*/ 864343 h 866258"/>
                <a:gd name="connsiteX75" fmla="*/ 779778 w 913746"/>
                <a:gd name="connsiteY75" fmla="*/ 859719 h 866258"/>
                <a:gd name="connsiteX76" fmla="*/ 574604 w 913746"/>
                <a:gd name="connsiteY76" fmla="*/ 696647 h 866258"/>
                <a:gd name="connsiteX77" fmla="*/ 569070 w 913746"/>
                <a:gd name="connsiteY77" fmla="*/ 677094 h 866258"/>
                <a:gd name="connsiteX78" fmla="*/ 573491 w 913746"/>
                <a:gd name="connsiteY78" fmla="*/ 677214 h 866258"/>
                <a:gd name="connsiteX79" fmla="*/ 569070 w 913746"/>
                <a:gd name="connsiteY79" fmla="*/ 677094 h 866258"/>
                <a:gd name="connsiteX80" fmla="*/ 487958 w 913746"/>
                <a:gd name="connsiteY80" fmla="*/ 674897 h 866258"/>
                <a:gd name="connsiteX81" fmla="*/ 321811 w 913746"/>
                <a:gd name="connsiteY81" fmla="*/ 515743 h 866258"/>
                <a:gd name="connsiteX82" fmla="*/ 319759 w 913746"/>
                <a:gd name="connsiteY82" fmla="*/ 497426 h 866258"/>
                <a:gd name="connsiteX83" fmla="*/ 325313 w 913746"/>
                <a:gd name="connsiteY83" fmla="*/ 499363 h 866258"/>
                <a:gd name="connsiteX84" fmla="*/ 319759 w 913746"/>
                <a:gd name="connsiteY84" fmla="*/ 497426 h 866258"/>
                <a:gd name="connsiteX85" fmla="*/ 246241 w 913746"/>
                <a:gd name="connsiteY85" fmla="*/ 471780 h 866258"/>
                <a:gd name="connsiteX86" fmla="*/ 129197 w 913746"/>
                <a:gd name="connsiteY86" fmla="*/ 272969 h 866258"/>
                <a:gd name="connsiteX87" fmla="*/ 138366 w 913746"/>
                <a:gd name="connsiteY87" fmla="*/ 223922 h 866258"/>
                <a:gd name="connsiteX88" fmla="*/ 143311 w 913746"/>
                <a:gd name="connsiteY88" fmla="*/ 227824 h 866258"/>
                <a:gd name="connsiteX89" fmla="*/ 138366 w 913746"/>
                <a:gd name="connsiteY89" fmla="*/ 223922 h 866258"/>
                <a:gd name="connsiteX90" fmla="*/ 124403 w 913746"/>
                <a:gd name="connsiteY90" fmla="*/ 212903 h 866258"/>
                <a:gd name="connsiteX91" fmla="*/ 4816 w 913746"/>
                <a:gd name="connsiteY91" fmla="*/ 65028 h 866258"/>
                <a:gd name="connsiteX92" fmla="*/ 51902 w 913746"/>
                <a:gd name="connsiteY92" fmla="*/ 66 h 866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913746" h="866258">
                  <a:moveTo>
                    <a:pt x="655397" y="513193"/>
                  </a:moveTo>
                  <a:cubicBezTo>
                    <a:pt x="645852" y="513193"/>
                    <a:pt x="641059" y="527064"/>
                    <a:pt x="636265" y="536311"/>
                  </a:cubicBezTo>
                  <a:lnTo>
                    <a:pt x="633689" y="563865"/>
                  </a:lnTo>
                  <a:lnTo>
                    <a:pt x="622690" y="570547"/>
                  </a:lnTo>
                  <a:lnTo>
                    <a:pt x="633689" y="563865"/>
                  </a:lnTo>
                  <a:lnTo>
                    <a:pt x="641059" y="559388"/>
                  </a:lnTo>
                  <a:cubicBezTo>
                    <a:pt x="655397" y="550182"/>
                    <a:pt x="669778" y="536311"/>
                    <a:pt x="664985" y="522440"/>
                  </a:cubicBezTo>
                  <a:cubicBezTo>
                    <a:pt x="664985" y="517817"/>
                    <a:pt x="660191" y="517817"/>
                    <a:pt x="660191" y="513193"/>
                  </a:cubicBezTo>
                  <a:lnTo>
                    <a:pt x="655397" y="513193"/>
                  </a:lnTo>
                  <a:close/>
                  <a:moveTo>
                    <a:pt x="483207" y="365360"/>
                  </a:moveTo>
                  <a:lnTo>
                    <a:pt x="481043" y="369983"/>
                  </a:lnTo>
                  <a:lnTo>
                    <a:pt x="473620" y="369983"/>
                  </a:lnTo>
                  <a:cubicBezTo>
                    <a:pt x="449694" y="374607"/>
                    <a:pt x="430561" y="393102"/>
                    <a:pt x="416223" y="416179"/>
                  </a:cubicBezTo>
                  <a:lnTo>
                    <a:pt x="415716" y="417870"/>
                  </a:lnTo>
                  <a:lnTo>
                    <a:pt x="415624" y="417912"/>
                  </a:lnTo>
                  <a:lnTo>
                    <a:pt x="397977" y="418991"/>
                  </a:lnTo>
                  <a:lnTo>
                    <a:pt x="415716" y="417870"/>
                  </a:lnTo>
                  <a:lnTo>
                    <a:pt x="459281" y="397684"/>
                  </a:lnTo>
                  <a:cubicBezTo>
                    <a:pt x="466451" y="393081"/>
                    <a:pt x="471234" y="388468"/>
                    <a:pt x="474823" y="383271"/>
                  </a:cubicBezTo>
                  <a:lnTo>
                    <a:pt x="481043" y="369983"/>
                  </a:lnTo>
                  <a:lnTo>
                    <a:pt x="483207" y="369983"/>
                  </a:lnTo>
                  <a:cubicBezTo>
                    <a:pt x="487958" y="369983"/>
                    <a:pt x="478413" y="369983"/>
                    <a:pt x="483207" y="365360"/>
                  </a:cubicBezTo>
                  <a:close/>
                  <a:moveTo>
                    <a:pt x="299006" y="138388"/>
                  </a:moveTo>
                  <a:cubicBezTo>
                    <a:pt x="291832" y="140122"/>
                    <a:pt x="284652" y="143589"/>
                    <a:pt x="277461" y="148213"/>
                  </a:cubicBezTo>
                  <a:cubicBezTo>
                    <a:pt x="263112" y="156294"/>
                    <a:pt x="251454" y="167265"/>
                    <a:pt x="242262" y="180042"/>
                  </a:cubicBezTo>
                  <a:lnTo>
                    <a:pt x="238258" y="188417"/>
                  </a:lnTo>
                  <a:lnTo>
                    <a:pt x="228949" y="183955"/>
                  </a:lnTo>
                  <a:lnTo>
                    <a:pt x="238258" y="188417"/>
                  </a:lnTo>
                  <a:lnTo>
                    <a:pt x="252882" y="195426"/>
                  </a:lnTo>
                  <a:cubicBezTo>
                    <a:pt x="263721" y="198745"/>
                    <a:pt x="275085" y="200188"/>
                    <a:pt x="287048" y="199032"/>
                  </a:cubicBezTo>
                  <a:cubicBezTo>
                    <a:pt x="310974" y="199032"/>
                    <a:pt x="339694" y="171331"/>
                    <a:pt x="334900" y="152837"/>
                  </a:cubicBezTo>
                  <a:cubicBezTo>
                    <a:pt x="334900" y="143589"/>
                    <a:pt x="325313" y="138966"/>
                    <a:pt x="320519" y="138966"/>
                  </a:cubicBezTo>
                  <a:cubicBezTo>
                    <a:pt x="313350" y="136654"/>
                    <a:pt x="306181" y="136654"/>
                    <a:pt x="299006" y="138388"/>
                  </a:cubicBezTo>
                  <a:close/>
                  <a:moveTo>
                    <a:pt x="51902" y="66"/>
                  </a:moveTo>
                  <a:cubicBezTo>
                    <a:pt x="61616" y="643"/>
                    <a:pt x="70581" y="4972"/>
                    <a:pt x="76551" y="14209"/>
                  </a:cubicBezTo>
                  <a:cubicBezTo>
                    <a:pt x="100477" y="55822"/>
                    <a:pt x="129197" y="97394"/>
                    <a:pt x="167461" y="134342"/>
                  </a:cubicBezTo>
                  <a:lnTo>
                    <a:pt x="175076" y="140811"/>
                  </a:lnTo>
                  <a:lnTo>
                    <a:pt x="177494" y="142865"/>
                  </a:lnTo>
                  <a:lnTo>
                    <a:pt x="175076" y="140811"/>
                  </a:lnTo>
                  <a:lnTo>
                    <a:pt x="184807" y="123964"/>
                  </a:lnTo>
                  <a:cubicBezTo>
                    <a:pt x="211266" y="92774"/>
                    <a:pt x="246134" y="70028"/>
                    <a:pt x="287139" y="64496"/>
                  </a:cubicBezTo>
                  <a:cubicBezTo>
                    <a:pt x="300808" y="62653"/>
                    <a:pt x="315158" y="62722"/>
                    <a:pt x="330107" y="65028"/>
                  </a:cubicBezTo>
                  <a:cubicBezTo>
                    <a:pt x="392297" y="74276"/>
                    <a:pt x="430561" y="129718"/>
                    <a:pt x="416223" y="185161"/>
                  </a:cubicBezTo>
                  <a:cubicBezTo>
                    <a:pt x="401885" y="240603"/>
                    <a:pt x="354033" y="282216"/>
                    <a:pt x="296636" y="286799"/>
                  </a:cubicBezTo>
                  <a:cubicBezTo>
                    <a:pt x="279890" y="287955"/>
                    <a:pt x="263743" y="286512"/>
                    <a:pt x="248195" y="283049"/>
                  </a:cubicBezTo>
                  <a:lnTo>
                    <a:pt x="215099" y="271334"/>
                  </a:lnTo>
                  <a:cubicBezTo>
                    <a:pt x="215037" y="270792"/>
                    <a:pt x="214974" y="270250"/>
                    <a:pt x="214912" y="269708"/>
                  </a:cubicBezTo>
                  <a:cubicBezTo>
                    <a:pt x="214974" y="270250"/>
                    <a:pt x="215037" y="270792"/>
                    <a:pt x="215099" y="271334"/>
                  </a:cubicBezTo>
                  <a:lnTo>
                    <a:pt x="220064" y="314541"/>
                  </a:lnTo>
                  <a:cubicBezTo>
                    <a:pt x="234413" y="363058"/>
                    <a:pt x="272983" y="398571"/>
                    <a:pt x="319630" y="413296"/>
                  </a:cubicBezTo>
                  <a:lnTo>
                    <a:pt x="326711" y="414386"/>
                  </a:lnTo>
                  <a:lnTo>
                    <a:pt x="331983" y="396992"/>
                  </a:lnTo>
                  <a:cubicBezTo>
                    <a:pt x="347441" y="360176"/>
                    <a:pt x="374342" y="327256"/>
                    <a:pt x="406635" y="309917"/>
                  </a:cubicBezTo>
                  <a:cubicBezTo>
                    <a:pt x="428165" y="298358"/>
                    <a:pt x="455675" y="291433"/>
                    <a:pt x="481987" y="293172"/>
                  </a:cubicBezTo>
                  <a:cubicBezTo>
                    <a:pt x="508299" y="294911"/>
                    <a:pt x="533413" y="305314"/>
                    <a:pt x="550148" y="328412"/>
                  </a:cubicBezTo>
                  <a:cubicBezTo>
                    <a:pt x="593207" y="383854"/>
                    <a:pt x="540604" y="448544"/>
                    <a:pt x="487958" y="476245"/>
                  </a:cubicBezTo>
                  <a:cubicBezTo>
                    <a:pt x="461657" y="487804"/>
                    <a:pt x="435344" y="495895"/>
                    <a:pt x="408433" y="499941"/>
                  </a:cubicBezTo>
                  <a:lnTo>
                    <a:pt x="406886" y="499930"/>
                  </a:lnTo>
                  <a:lnTo>
                    <a:pt x="406635" y="499363"/>
                  </a:lnTo>
                  <a:cubicBezTo>
                    <a:pt x="409773" y="506449"/>
                    <a:pt x="409901" y="526963"/>
                    <a:pt x="425713" y="542446"/>
                  </a:cubicBezTo>
                  <a:cubicBezTo>
                    <a:pt x="443510" y="567419"/>
                    <a:pt x="470569" y="584605"/>
                    <a:pt x="501506" y="592261"/>
                  </a:cubicBezTo>
                  <a:lnTo>
                    <a:pt x="549946" y="596360"/>
                  </a:lnTo>
                  <a:lnTo>
                    <a:pt x="550148" y="596377"/>
                  </a:lnTo>
                  <a:lnTo>
                    <a:pt x="549946" y="596360"/>
                  </a:lnTo>
                  <a:cubicBezTo>
                    <a:pt x="549819" y="587634"/>
                    <a:pt x="549693" y="578909"/>
                    <a:pt x="549566" y="570183"/>
                  </a:cubicBezTo>
                  <a:cubicBezTo>
                    <a:pt x="552265" y="528816"/>
                    <a:pt x="565707" y="485492"/>
                    <a:pt x="598000" y="457750"/>
                  </a:cubicBezTo>
                  <a:cubicBezTo>
                    <a:pt x="611162" y="447357"/>
                    <a:pt x="625516" y="441007"/>
                    <a:pt x="639944" y="438340"/>
                  </a:cubicBezTo>
                  <a:cubicBezTo>
                    <a:pt x="683226" y="430336"/>
                    <a:pt x="727164" y="455469"/>
                    <a:pt x="741513" y="503987"/>
                  </a:cubicBezTo>
                  <a:cubicBezTo>
                    <a:pt x="760646" y="568635"/>
                    <a:pt x="708043" y="624078"/>
                    <a:pt x="655397" y="651820"/>
                  </a:cubicBezTo>
                  <a:lnTo>
                    <a:pt x="647214" y="655191"/>
                  </a:lnTo>
                  <a:lnTo>
                    <a:pt x="641905" y="657378"/>
                  </a:lnTo>
                  <a:lnTo>
                    <a:pt x="664985" y="693392"/>
                  </a:lnTo>
                  <a:cubicBezTo>
                    <a:pt x="708043" y="758082"/>
                    <a:pt x="789365" y="790406"/>
                    <a:pt x="870688" y="781159"/>
                  </a:cubicBezTo>
                  <a:cubicBezTo>
                    <a:pt x="894614" y="781159"/>
                    <a:pt x="913746" y="804277"/>
                    <a:pt x="913746" y="822772"/>
                  </a:cubicBezTo>
                  <a:cubicBezTo>
                    <a:pt x="913746" y="845849"/>
                    <a:pt x="894614" y="859719"/>
                    <a:pt x="870688" y="864343"/>
                  </a:cubicBezTo>
                  <a:cubicBezTo>
                    <a:pt x="841968" y="868967"/>
                    <a:pt x="808498" y="864343"/>
                    <a:pt x="779778" y="859719"/>
                  </a:cubicBezTo>
                  <a:cubicBezTo>
                    <a:pt x="686492" y="842412"/>
                    <a:pt x="612058" y="778289"/>
                    <a:pt x="574604" y="696647"/>
                  </a:cubicBezTo>
                  <a:lnTo>
                    <a:pt x="569070" y="677094"/>
                  </a:lnTo>
                  <a:lnTo>
                    <a:pt x="573491" y="677214"/>
                  </a:lnTo>
                  <a:lnTo>
                    <a:pt x="569070" y="677094"/>
                  </a:lnTo>
                  <a:lnTo>
                    <a:pt x="487958" y="674897"/>
                  </a:lnTo>
                  <a:cubicBezTo>
                    <a:pt x="398268" y="657589"/>
                    <a:pt x="338167" y="593490"/>
                    <a:pt x="321811" y="515743"/>
                  </a:cubicBezTo>
                  <a:lnTo>
                    <a:pt x="319759" y="497426"/>
                  </a:lnTo>
                  <a:lnTo>
                    <a:pt x="325313" y="499363"/>
                  </a:lnTo>
                  <a:lnTo>
                    <a:pt x="319759" y="497426"/>
                  </a:lnTo>
                  <a:lnTo>
                    <a:pt x="246241" y="471780"/>
                  </a:lnTo>
                  <a:cubicBezTo>
                    <a:pt x="174941" y="431495"/>
                    <a:pt x="129197" y="356133"/>
                    <a:pt x="129197" y="272969"/>
                  </a:cubicBezTo>
                  <a:lnTo>
                    <a:pt x="138366" y="223922"/>
                  </a:lnTo>
                  <a:lnTo>
                    <a:pt x="143311" y="227824"/>
                  </a:lnTo>
                  <a:lnTo>
                    <a:pt x="138366" y="223922"/>
                  </a:lnTo>
                  <a:lnTo>
                    <a:pt x="124403" y="212903"/>
                  </a:lnTo>
                  <a:cubicBezTo>
                    <a:pt x="76551" y="171331"/>
                    <a:pt x="33493" y="120471"/>
                    <a:pt x="4816" y="65028"/>
                  </a:cubicBezTo>
                  <a:cubicBezTo>
                    <a:pt x="-13129" y="30382"/>
                    <a:pt x="22761" y="-1664"/>
                    <a:pt x="51902" y="66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7D04C71C-755B-4C72-BDAC-25C0EF622154}"/>
                </a:ext>
              </a:extLst>
            </p:cNvPr>
            <p:cNvGrpSpPr/>
            <p:nvPr/>
          </p:nvGrpSpPr>
          <p:grpSpPr>
            <a:xfrm>
              <a:off x="4358162" y="1242150"/>
              <a:ext cx="3475677" cy="917112"/>
              <a:chOff x="4281018" y="1119322"/>
              <a:chExt cx="3475677" cy="917112"/>
            </a:xfrm>
          </p:grpSpPr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456C8258-F549-4F32-B9DF-646F69E77C49}"/>
                  </a:ext>
                </a:extLst>
              </p:cNvPr>
              <p:cNvSpPr/>
              <p:nvPr/>
            </p:nvSpPr>
            <p:spPr>
              <a:xfrm rot="19823527">
                <a:off x="4281018" y="1285653"/>
                <a:ext cx="99919" cy="750781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: Rounded Corners 108">
                <a:extLst>
                  <a:ext uri="{FF2B5EF4-FFF2-40B4-BE49-F238E27FC236}">
                    <a16:creationId xmlns:a16="http://schemas.microsoft.com/office/drawing/2014/main" id="{020E43BB-D5C0-489A-AA13-373E0E410DD4}"/>
                  </a:ext>
                </a:extLst>
              </p:cNvPr>
              <p:cNvSpPr/>
              <p:nvPr/>
            </p:nvSpPr>
            <p:spPr>
              <a:xfrm rot="21128836">
                <a:off x="5124814" y="1119322"/>
                <a:ext cx="99919" cy="750781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: Rounded Corners 109">
                <a:extLst>
                  <a:ext uri="{FF2B5EF4-FFF2-40B4-BE49-F238E27FC236}">
                    <a16:creationId xmlns:a16="http://schemas.microsoft.com/office/drawing/2014/main" id="{14013C42-6DE0-46E5-98AE-62EFA5F52033}"/>
                  </a:ext>
                </a:extLst>
              </p:cNvPr>
              <p:cNvSpPr/>
              <p:nvPr/>
            </p:nvSpPr>
            <p:spPr>
              <a:xfrm>
                <a:off x="5968609" y="1270533"/>
                <a:ext cx="99919" cy="750781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: Rounded Corners 111">
                <a:extLst>
                  <a:ext uri="{FF2B5EF4-FFF2-40B4-BE49-F238E27FC236}">
                    <a16:creationId xmlns:a16="http://schemas.microsoft.com/office/drawing/2014/main" id="{2853DD95-62B4-45A1-A485-6122EE19487E}"/>
                  </a:ext>
                </a:extLst>
              </p:cNvPr>
              <p:cNvSpPr/>
              <p:nvPr/>
            </p:nvSpPr>
            <p:spPr>
              <a:xfrm rot="1776473" flipH="1">
                <a:off x="7656488" y="1285653"/>
                <a:ext cx="100207" cy="750781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: Rounded Corners 112">
                <a:extLst>
                  <a:ext uri="{FF2B5EF4-FFF2-40B4-BE49-F238E27FC236}">
                    <a16:creationId xmlns:a16="http://schemas.microsoft.com/office/drawing/2014/main" id="{E8BF0832-D121-4DAD-90D1-22ABD2D79886}"/>
                  </a:ext>
                </a:extLst>
              </p:cNvPr>
              <p:cNvSpPr/>
              <p:nvPr/>
            </p:nvSpPr>
            <p:spPr>
              <a:xfrm rot="471164" flipH="1">
                <a:off x="6812404" y="1119322"/>
                <a:ext cx="100207" cy="750781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Ideas Intersection – Slide Template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7B8E6E6-339D-4556-94BA-49306B7AB227}"/>
              </a:ext>
            </a:extLst>
          </p:cNvPr>
          <p:cNvSpPr txBox="1"/>
          <p:nvPr/>
        </p:nvSpPr>
        <p:spPr>
          <a:xfrm>
            <a:off x="4032052" y="2652290"/>
            <a:ext cx="12969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/>
              <a:t>IDEA 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3188F99-F501-4B4A-AA57-E63EA5FC24B9}"/>
              </a:ext>
            </a:extLst>
          </p:cNvPr>
          <p:cNvSpPr txBox="1"/>
          <p:nvPr/>
        </p:nvSpPr>
        <p:spPr>
          <a:xfrm>
            <a:off x="6784481" y="2652290"/>
            <a:ext cx="12969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/>
              <a:t>IDEA 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887C8B84-AD14-4431-A90F-396A90D4B4E8}"/>
              </a:ext>
            </a:extLst>
          </p:cNvPr>
          <p:cNvSpPr txBox="1"/>
          <p:nvPr/>
        </p:nvSpPr>
        <p:spPr>
          <a:xfrm>
            <a:off x="5622395" y="3217224"/>
            <a:ext cx="902170" cy="95410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/>
              <a:t>BEST</a:t>
            </a:r>
            <a:br>
              <a:rPr lang="en-US" sz="2800" b="1" dirty="0"/>
            </a:br>
            <a:r>
              <a:rPr lang="en-US" sz="2800" b="1" dirty="0"/>
              <a:t>IDEA</a:t>
            </a: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88C9422E-A305-4B12-842E-F0DB9BC5545E}"/>
              </a:ext>
            </a:extLst>
          </p:cNvPr>
          <p:cNvGrpSpPr/>
          <p:nvPr/>
        </p:nvGrpSpPr>
        <p:grpSpPr>
          <a:xfrm>
            <a:off x="8921977" y="2673337"/>
            <a:ext cx="2937088" cy="1290153"/>
            <a:chOff x="8921977" y="1466725"/>
            <a:chExt cx="2937088" cy="1290153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418818DC-A350-4C7B-B830-F5E629C730CC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F16C5842-BF77-4566-9584-82098CD29CB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AACB23AA-0EAE-4971-81F5-0C0C90F73699}"/>
              </a:ext>
            </a:extLst>
          </p:cNvPr>
          <p:cNvGrpSpPr/>
          <p:nvPr/>
        </p:nvGrpSpPr>
        <p:grpSpPr>
          <a:xfrm>
            <a:off x="332936" y="2673337"/>
            <a:ext cx="2937088" cy="1290153"/>
            <a:chOff x="332936" y="2627766"/>
            <a:chExt cx="2937088" cy="1290153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BB480FD9-D779-4E92-BCED-185C3567C42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2DBEEB1E-0A7A-4A6B-A7A8-0CB33840B3E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B8B2F34F-9CFF-4DB3-8073-E1F8900DD6EC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7B2CD895-7942-4ACF-87A0-6628B645B732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2617B59C-1A47-4F69-A8F9-93155D39BB6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7450A0CA-36E7-4D42-991A-8BD904DEB01E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6D3B01B1-816F-434D-9548-B0F1F262C6E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A7C09FE6-A8A1-43A6-B8A3-FDF9AED853D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" name="Graphic 115" descr="Lightbulb">
            <a:extLst>
              <a:ext uri="{FF2B5EF4-FFF2-40B4-BE49-F238E27FC236}">
                <a16:creationId xmlns:a16="http://schemas.microsoft.com/office/drawing/2014/main" id="{955C3185-962D-404D-88CF-63385950981B}"/>
              </a:ext>
            </a:extLst>
          </p:cNvPr>
          <p:cNvGrpSpPr/>
          <p:nvPr/>
        </p:nvGrpSpPr>
        <p:grpSpPr>
          <a:xfrm>
            <a:off x="11404385" y="2677421"/>
            <a:ext cx="462475" cy="462475"/>
            <a:chOff x="11404385" y="2677421"/>
            <a:chExt cx="462475" cy="462475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3D97E29-6F8F-47CF-835F-76C18DD714DA}"/>
                </a:ext>
              </a:extLst>
            </p:cNvPr>
            <p:cNvSpPr/>
            <p:nvPr/>
          </p:nvSpPr>
          <p:spPr>
            <a:xfrm>
              <a:off x="11572995" y="2985737"/>
              <a:ext cx="125253" cy="28904"/>
            </a:xfrm>
            <a:custGeom>
              <a:avLst/>
              <a:gdLst>
                <a:gd name="connsiteX0" fmla="*/ 14452 w 125253"/>
                <a:gd name="connsiteY0" fmla="*/ 0 h 28904"/>
                <a:gd name="connsiteX1" fmla="*/ 110801 w 125253"/>
                <a:gd name="connsiteY1" fmla="*/ 0 h 28904"/>
                <a:gd name="connsiteX2" fmla="*/ 125254 w 125253"/>
                <a:gd name="connsiteY2" fmla="*/ 14452 h 28904"/>
                <a:gd name="connsiteX3" fmla="*/ 110801 w 125253"/>
                <a:gd name="connsiteY3" fmla="*/ 28905 h 28904"/>
                <a:gd name="connsiteX4" fmla="*/ 14452 w 125253"/>
                <a:gd name="connsiteY4" fmla="*/ 28905 h 28904"/>
                <a:gd name="connsiteX5" fmla="*/ 0 w 125253"/>
                <a:gd name="connsiteY5" fmla="*/ 14452 h 28904"/>
                <a:gd name="connsiteX6" fmla="*/ 14452 w 125253"/>
                <a:gd name="connsiteY6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253" h="28904">
                  <a:moveTo>
                    <a:pt x="14452" y="0"/>
                  </a:moveTo>
                  <a:lnTo>
                    <a:pt x="110801" y="0"/>
                  </a:lnTo>
                  <a:cubicBezTo>
                    <a:pt x="118991" y="0"/>
                    <a:pt x="125254" y="6263"/>
                    <a:pt x="125254" y="14452"/>
                  </a:cubicBezTo>
                  <a:cubicBezTo>
                    <a:pt x="125254" y="22642"/>
                    <a:pt x="118991" y="28905"/>
                    <a:pt x="110801" y="28905"/>
                  </a:cubicBezTo>
                  <a:lnTo>
                    <a:pt x="14452" y="28905"/>
                  </a:lnTo>
                  <a:cubicBezTo>
                    <a:pt x="6263" y="28905"/>
                    <a:pt x="0" y="22642"/>
                    <a:pt x="0" y="14452"/>
                  </a:cubicBezTo>
                  <a:cubicBezTo>
                    <a:pt x="0" y="6263"/>
                    <a:pt x="6263" y="0"/>
                    <a:pt x="14452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4814628-7D9D-4B93-8524-DE8CCD836DEF}"/>
                </a:ext>
              </a:extLst>
            </p:cNvPr>
            <p:cNvSpPr/>
            <p:nvPr/>
          </p:nvSpPr>
          <p:spPr>
            <a:xfrm>
              <a:off x="11572995" y="3033912"/>
              <a:ext cx="125253" cy="28904"/>
            </a:xfrm>
            <a:custGeom>
              <a:avLst/>
              <a:gdLst>
                <a:gd name="connsiteX0" fmla="*/ 14452 w 125253"/>
                <a:gd name="connsiteY0" fmla="*/ 0 h 28904"/>
                <a:gd name="connsiteX1" fmla="*/ 110801 w 125253"/>
                <a:gd name="connsiteY1" fmla="*/ 0 h 28904"/>
                <a:gd name="connsiteX2" fmla="*/ 125254 w 125253"/>
                <a:gd name="connsiteY2" fmla="*/ 14452 h 28904"/>
                <a:gd name="connsiteX3" fmla="*/ 110801 w 125253"/>
                <a:gd name="connsiteY3" fmla="*/ 28905 h 28904"/>
                <a:gd name="connsiteX4" fmla="*/ 14452 w 125253"/>
                <a:gd name="connsiteY4" fmla="*/ 28905 h 28904"/>
                <a:gd name="connsiteX5" fmla="*/ 0 w 125253"/>
                <a:gd name="connsiteY5" fmla="*/ 14452 h 28904"/>
                <a:gd name="connsiteX6" fmla="*/ 14452 w 125253"/>
                <a:gd name="connsiteY6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253" h="28904">
                  <a:moveTo>
                    <a:pt x="14452" y="0"/>
                  </a:moveTo>
                  <a:lnTo>
                    <a:pt x="110801" y="0"/>
                  </a:lnTo>
                  <a:cubicBezTo>
                    <a:pt x="118991" y="0"/>
                    <a:pt x="125254" y="6263"/>
                    <a:pt x="125254" y="14452"/>
                  </a:cubicBezTo>
                  <a:cubicBezTo>
                    <a:pt x="125254" y="22642"/>
                    <a:pt x="118991" y="28905"/>
                    <a:pt x="110801" y="28905"/>
                  </a:cubicBezTo>
                  <a:lnTo>
                    <a:pt x="14452" y="28905"/>
                  </a:lnTo>
                  <a:cubicBezTo>
                    <a:pt x="6263" y="28905"/>
                    <a:pt x="0" y="22642"/>
                    <a:pt x="0" y="14452"/>
                  </a:cubicBezTo>
                  <a:cubicBezTo>
                    <a:pt x="0" y="6263"/>
                    <a:pt x="6263" y="0"/>
                    <a:pt x="14452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89A53C3-C6AB-4E7D-A42C-3F641FA73D27}"/>
                </a:ext>
              </a:extLst>
            </p:cNvPr>
            <p:cNvSpPr/>
            <p:nvPr/>
          </p:nvSpPr>
          <p:spPr>
            <a:xfrm>
              <a:off x="11604309" y="3082086"/>
              <a:ext cx="62626" cy="28904"/>
            </a:xfrm>
            <a:custGeom>
              <a:avLst/>
              <a:gdLst>
                <a:gd name="connsiteX0" fmla="*/ 0 w 62626"/>
                <a:gd name="connsiteY0" fmla="*/ 0 h 28904"/>
                <a:gd name="connsiteX1" fmla="*/ 31313 w 62626"/>
                <a:gd name="connsiteY1" fmla="*/ 28905 h 28904"/>
                <a:gd name="connsiteX2" fmla="*/ 62627 w 62626"/>
                <a:gd name="connsiteY2" fmla="*/ 0 h 28904"/>
                <a:gd name="connsiteX3" fmla="*/ 0 w 62626"/>
                <a:gd name="connsiteY3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626" h="28904">
                  <a:moveTo>
                    <a:pt x="0" y="0"/>
                  </a:moveTo>
                  <a:cubicBezTo>
                    <a:pt x="1445" y="16379"/>
                    <a:pt x="14934" y="28905"/>
                    <a:pt x="31313" y="28905"/>
                  </a:cubicBezTo>
                  <a:cubicBezTo>
                    <a:pt x="47693" y="28905"/>
                    <a:pt x="61182" y="16379"/>
                    <a:pt x="626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12B8977-3FCB-4DE1-B47D-C284AA0BCC8D}"/>
                </a:ext>
              </a:extLst>
            </p:cNvPr>
            <p:cNvSpPr/>
            <p:nvPr/>
          </p:nvSpPr>
          <p:spPr>
            <a:xfrm>
              <a:off x="11510368" y="2706325"/>
              <a:ext cx="250507" cy="260142"/>
            </a:xfrm>
            <a:custGeom>
              <a:avLst/>
              <a:gdLst>
                <a:gd name="connsiteX0" fmla="*/ 125254 w 250507"/>
                <a:gd name="connsiteY0" fmla="*/ 0 h 260142"/>
                <a:gd name="connsiteX1" fmla="*/ 125254 w 250507"/>
                <a:gd name="connsiteY1" fmla="*/ 0 h 260142"/>
                <a:gd name="connsiteX2" fmla="*/ 125254 w 250507"/>
                <a:gd name="connsiteY2" fmla="*/ 0 h 260142"/>
                <a:gd name="connsiteX3" fmla="*/ 0 w 250507"/>
                <a:gd name="connsiteY3" fmla="*/ 123808 h 260142"/>
                <a:gd name="connsiteX4" fmla="*/ 0 w 250507"/>
                <a:gd name="connsiteY4" fmla="*/ 128144 h 260142"/>
                <a:gd name="connsiteX5" fmla="*/ 8671 w 250507"/>
                <a:gd name="connsiteY5" fmla="*/ 171501 h 260142"/>
                <a:gd name="connsiteX6" fmla="*/ 30350 w 250507"/>
                <a:gd name="connsiteY6" fmla="*/ 207150 h 260142"/>
                <a:gd name="connsiteX7" fmla="*/ 59736 w 250507"/>
                <a:gd name="connsiteY7" fmla="*/ 254843 h 260142"/>
                <a:gd name="connsiteX8" fmla="*/ 68408 w 250507"/>
                <a:gd name="connsiteY8" fmla="*/ 260142 h 260142"/>
                <a:gd name="connsiteX9" fmla="*/ 182100 w 250507"/>
                <a:gd name="connsiteY9" fmla="*/ 260142 h 260142"/>
                <a:gd name="connsiteX10" fmla="*/ 190771 w 250507"/>
                <a:gd name="connsiteY10" fmla="*/ 254843 h 260142"/>
                <a:gd name="connsiteX11" fmla="*/ 220157 w 250507"/>
                <a:gd name="connsiteY11" fmla="*/ 207150 h 260142"/>
                <a:gd name="connsiteX12" fmla="*/ 241836 w 250507"/>
                <a:gd name="connsiteY12" fmla="*/ 171501 h 260142"/>
                <a:gd name="connsiteX13" fmla="*/ 250507 w 250507"/>
                <a:gd name="connsiteY13" fmla="*/ 128144 h 260142"/>
                <a:gd name="connsiteX14" fmla="*/ 250507 w 250507"/>
                <a:gd name="connsiteY14" fmla="*/ 123808 h 260142"/>
                <a:gd name="connsiteX15" fmla="*/ 125254 w 250507"/>
                <a:gd name="connsiteY15" fmla="*/ 0 h 260142"/>
                <a:gd name="connsiteX16" fmla="*/ 221603 w 250507"/>
                <a:gd name="connsiteY16" fmla="*/ 127662 h 260142"/>
                <a:gd name="connsiteX17" fmla="*/ 214858 w 250507"/>
                <a:gd name="connsiteY17" fmla="*/ 161385 h 260142"/>
                <a:gd name="connsiteX18" fmla="*/ 198479 w 250507"/>
                <a:gd name="connsiteY18" fmla="*/ 187880 h 260142"/>
                <a:gd name="connsiteX19" fmla="*/ 170538 w 250507"/>
                <a:gd name="connsiteY19" fmla="*/ 231238 h 260142"/>
                <a:gd name="connsiteX20" fmla="*/ 125254 w 250507"/>
                <a:gd name="connsiteY20" fmla="*/ 231238 h 260142"/>
                <a:gd name="connsiteX21" fmla="*/ 80451 w 250507"/>
                <a:gd name="connsiteY21" fmla="*/ 231238 h 260142"/>
                <a:gd name="connsiteX22" fmla="*/ 52510 w 250507"/>
                <a:gd name="connsiteY22" fmla="*/ 187880 h 260142"/>
                <a:gd name="connsiteX23" fmla="*/ 36131 w 250507"/>
                <a:gd name="connsiteY23" fmla="*/ 161385 h 260142"/>
                <a:gd name="connsiteX24" fmla="*/ 29386 w 250507"/>
                <a:gd name="connsiteY24" fmla="*/ 127662 h 260142"/>
                <a:gd name="connsiteX25" fmla="*/ 29386 w 250507"/>
                <a:gd name="connsiteY25" fmla="*/ 123808 h 260142"/>
                <a:gd name="connsiteX26" fmla="*/ 125735 w 250507"/>
                <a:gd name="connsiteY26" fmla="*/ 28423 h 260142"/>
                <a:gd name="connsiteX27" fmla="*/ 125735 w 250507"/>
                <a:gd name="connsiteY27" fmla="*/ 28423 h 260142"/>
                <a:gd name="connsiteX28" fmla="*/ 125735 w 250507"/>
                <a:gd name="connsiteY28" fmla="*/ 28423 h 260142"/>
                <a:gd name="connsiteX29" fmla="*/ 125735 w 250507"/>
                <a:gd name="connsiteY29" fmla="*/ 28423 h 260142"/>
                <a:gd name="connsiteX30" fmla="*/ 125735 w 250507"/>
                <a:gd name="connsiteY30" fmla="*/ 28423 h 260142"/>
                <a:gd name="connsiteX31" fmla="*/ 125735 w 250507"/>
                <a:gd name="connsiteY31" fmla="*/ 28423 h 260142"/>
                <a:gd name="connsiteX32" fmla="*/ 125735 w 250507"/>
                <a:gd name="connsiteY32" fmla="*/ 28423 h 260142"/>
                <a:gd name="connsiteX33" fmla="*/ 222084 w 250507"/>
                <a:gd name="connsiteY33" fmla="*/ 123808 h 260142"/>
                <a:gd name="connsiteX34" fmla="*/ 222084 w 250507"/>
                <a:gd name="connsiteY34" fmla="*/ 127662 h 260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50507" h="260142">
                  <a:moveTo>
                    <a:pt x="125254" y="0"/>
                  </a:moveTo>
                  <a:cubicBezTo>
                    <a:pt x="125254" y="0"/>
                    <a:pt x="125254" y="0"/>
                    <a:pt x="125254" y="0"/>
                  </a:cubicBezTo>
                  <a:cubicBezTo>
                    <a:pt x="125254" y="0"/>
                    <a:pt x="125254" y="0"/>
                    <a:pt x="125254" y="0"/>
                  </a:cubicBezTo>
                  <a:cubicBezTo>
                    <a:pt x="56846" y="482"/>
                    <a:pt x="1445" y="55401"/>
                    <a:pt x="0" y="123808"/>
                  </a:cubicBezTo>
                  <a:lnTo>
                    <a:pt x="0" y="128144"/>
                  </a:lnTo>
                  <a:cubicBezTo>
                    <a:pt x="482" y="143078"/>
                    <a:pt x="3372" y="157531"/>
                    <a:pt x="8671" y="171501"/>
                  </a:cubicBezTo>
                  <a:cubicBezTo>
                    <a:pt x="13971" y="184508"/>
                    <a:pt x="21197" y="196552"/>
                    <a:pt x="30350" y="207150"/>
                  </a:cubicBezTo>
                  <a:cubicBezTo>
                    <a:pt x="41912" y="219676"/>
                    <a:pt x="54437" y="244245"/>
                    <a:pt x="59736" y="254843"/>
                  </a:cubicBezTo>
                  <a:cubicBezTo>
                    <a:pt x="61182" y="258215"/>
                    <a:pt x="64554" y="260142"/>
                    <a:pt x="68408" y="260142"/>
                  </a:cubicBezTo>
                  <a:lnTo>
                    <a:pt x="182100" y="260142"/>
                  </a:lnTo>
                  <a:cubicBezTo>
                    <a:pt x="185953" y="260142"/>
                    <a:pt x="189326" y="258215"/>
                    <a:pt x="190771" y="254843"/>
                  </a:cubicBezTo>
                  <a:cubicBezTo>
                    <a:pt x="196070" y="244245"/>
                    <a:pt x="208596" y="219676"/>
                    <a:pt x="220157" y="207150"/>
                  </a:cubicBezTo>
                  <a:cubicBezTo>
                    <a:pt x="229311" y="196552"/>
                    <a:pt x="237018" y="184508"/>
                    <a:pt x="241836" y="171501"/>
                  </a:cubicBezTo>
                  <a:cubicBezTo>
                    <a:pt x="247135" y="157531"/>
                    <a:pt x="250026" y="143078"/>
                    <a:pt x="250507" y="128144"/>
                  </a:cubicBezTo>
                  <a:lnTo>
                    <a:pt x="250507" y="123808"/>
                  </a:lnTo>
                  <a:cubicBezTo>
                    <a:pt x="249062" y="55401"/>
                    <a:pt x="193661" y="482"/>
                    <a:pt x="125254" y="0"/>
                  </a:cubicBezTo>
                  <a:close/>
                  <a:moveTo>
                    <a:pt x="221603" y="127662"/>
                  </a:moveTo>
                  <a:cubicBezTo>
                    <a:pt x="221121" y="139224"/>
                    <a:pt x="218712" y="150786"/>
                    <a:pt x="214858" y="161385"/>
                  </a:cubicBezTo>
                  <a:cubicBezTo>
                    <a:pt x="211004" y="171019"/>
                    <a:pt x="205705" y="180173"/>
                    <a:pt x="198479" y="187880"/>
                  </a:cubicBezTo>
                  <a:cubicBezTo>
                    <a:pt x="187399" y="201369"/>
                    <a:pt x="177764" y="215822"/>
                    <a:pt x="170538" y="231238"/>
                  </a:cubicBezTo>
                  <a:lnTo>
                    <a:pt x="125254" y="231238"/>
                  </a:lnTo>
                  <a:lnTo>
                    <a:pt x="80451" y="231238"/>
                  </a:lnTo>
                  <a:cubicBezTo>
                    <a:pt x="72743" y="215822"/>
                    <a:pt x="63109" y="201369"/>
                    <a:pt x="52510" y="187880"/>
                  </a:cubicBezTo>
                  <a:cubicBezTo>
                    <a:pt x="45766" y="180173"/>
                    <a:pt x="39985" y="171019"/>
                    <a:pt x="36131" y="161385"/>
                  </a:cubicBezTo>
                  <a:cubicBezTo>
                    <a:pt x="31795" y="150786"/>
                    <a:pt x="29868" y="139224"/>
                    <a:pt x="29386" y="127662"/>
                  </a:cubicBezTo>
                  <a:lnTo>
                    <a:pt x="29386" y="123808"/>
                  </a:lnTo>
                  <a:cubicBezTo>
                    <a:pt x="30350" y="71298"/>
                    <a:pt x="73225" y="28905"/>
                    <a:pt x="125735" y="28423"/>
                  </a:cubicBezTo>
                  <a:lnTo>
                    <a:pt x="125735" y="28423"/>
                  </a:lnTo>
                  <a:lnTo>
                    <a:pt x="125735" y="28423"/>
                  </a:lnTo>
                  <a:cubicBezTo>
                    <a:pt x="125735" y="28423"/>
                    <a:pt x="125735" y="28423"/>
                    <a:pt x="125735" y="28423"/>
                  </a:cubicBezTo>
                  <a:cubicBezTo>
                    <a:pt x="125735" y="28423"/>
                    <a:pt x="125735" y="28423"/>
                    <a:pt x="125735" y="28423"/>
                  </a:cubicBezTo>
                  <a:lnTo>
                    <a:pt x="125735" y="28423"/>
                  </a:lnTo>
                  <a:lnTo>
                    <a:pt x="125735" y="28423"/>
                  </a:lnTo>
                  <a:cubicBezTo>
                    <a:pt x="178246" y="28905"/>
                    <a:pt x="221121" y="70816"/>
                    <a:pt x="222084" y="123808"/>
                  </a:cubicBezTo>
                  <a:lnTo>
                    <a:pt x="222084" y="127662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" name="Graphic 116" descr="Lightbulb">
            <a:extLst>
              <a:ext uri="{FF2B5EF4-FFF2-40B4-BE49-F238E27FC236}">
                <a16:creationId xmlns:a16="http://schemas.microsoft.com/office/drawing/2014/main" id="{77D2545A-C9B0-44BA-B0E2-38689D002173}"/>
              </a:ext>
            </a:extLst>
          </p:cNvPr>
          <p:cNvGrpSpPr/>
          <p:nvPr/>
        </p:nvGrpSpPr>
        <p:grpSpPr>
          <a:xfrm>
            <a:off x="11404385" y="1243787"/>
            <a:ext cx="462475" cy="462475"/>
            <a:chOff x="11404385" y="1243787"/>
            <a:chExt cx="462475" cy="462475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3E106D6-223D-4DBD-A3C3-C759068692FF}"/>
                </a:ext>
              </a:extLst>
            </p:cNvPr>
            <p:cNvSpPr/>
            <p:nvPr/>
          </p:nvSpPr>
          <p:spPr>
            <a:xfrm>
              <a:off x="11572995" y="1552103"/>
              <a:ext cx="125253" cy="28904"/>
            </a:xfrm>
            <a:custGeom>
              <a:avLst/>
              <a:gdLst>
                <a:gd name="connsiteX0" fmla="*/ 14452 w 125253"/>
                <a:gd name="connsiteY0" fmla="*/ 0 h 28904"/>
                <a:gd name="connsiteX1" fmla="*/ 110801 w 125253"/>
                <a:gd name="connsiteY1" fmla="*/ 0 h 28904"/>
                <a:gd name="connsiteX2" fmla="*/ 125254 w 125253"/>
                <a:gd name="connsiteY2" fmla="*/ 14452 h 28904"/>
                <a:gd name="connsiteX3" fmla="*/ 110801 w 125253"/>
                <a:gd name="connsiteY3" fmla="*/ 28905 h 28904"/>
                <a:gd name="connsiteX4" fmla="*/ 14452 w 125253"/>
                <a:gd name="connsiteY4" fmla="*/ 28905 h 28904"/>
                <a:gd name="connsiteX5" fmla="*/ 0 w 125253"/>
                <a:gd name="connsiteY5" fmla="*/ 14452 h 28904"/>
                <a:gd name="connsiteX6" fmla="*/ 14452 w 125253"/>
                <a:gd name="connsiteY6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253" h="28904">
                  <a:moveTo>
                    <a:pt x="14452" y="0"/>
                  </a:moveTo>
                  <a:lnTo>
                    <a:pt x="110801" y="0"/>
                  </a:lnTo>
                  <a:cubicBezTo>
                    <a:pt x="118991" y="0"/>
                    <a:pt x="125254" y="6263"/>
                    <a:pt x="125254" y="14452"/>
                  </a:cubicBezTo>
                  <a:cubicBezTo>
                    <a:pt x="125254" y="22642"/>
                    <a:pt x="118991" y="28905"/>
                    <a:pt x="110801" y="28905"/>
                  </a:cubicBezTo>
                  <a:lnTo>
                    <a:pt x="14452" y="28905"/>
                  </a:lnTo>
                  <a:cubicBezTo>
                    <a:pt x="6263" y="28905"/>
                    <a:pt x="0" y="22642"/>
                    <a:pt x="0" y="14452"/>
                  </a:cubicBezTo>
                  <a:cubicBezTo>
                    <a:pt x="0" y="6263"/>
                    <a:pt x="6263" y="0"/>
                    <a:pt x="14452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7B4B7AF-8C92-4648-A000-D5522B2C4578}"/>
                </a:ext>
              </a:extLst>
            </p:cNvPr>
            <p:cNvSpPr/>
            <p:nvPr/>
          </p:nvSpPr>
          <p:spPr>
            <a:xfrm>
              <a:off x="11572995" y="1600278"/>
              <a:ext cx="125253" cy="28904"/>
            </a:xfrm>
            <a:custGeom>
              <a:avLst/>
              <a:gdLst>
                <a:gd name="connsiteX0" fmla="*/ 14452 w 125253"/>
                <a:gd name="connsiteY0" fmla="*/ 0 h 28904"/>
                <a:gd name="connsiteX1" fmla="*/ 110801 w 125253"/>
                <a:gd name="connsiteY1" fmla="*/ 0 h 28904"/>
                <a:gd name="connsiteX2" fmla="*/ 125254 w 125253"/>
                <a:gd name="connsiteY2" fmla="*/ 14452 h 28904"/>
                <a:gd name="connsiteX3" fmla="*/ 110801 w 125253"/>
                <a:gd name="connsiteY3" fmla="*/ 28905 h 28904"/>
                <a:gd name="connsiteX4" fmla="*/ 14452 w 125253"/>
                <a:gd name="connsiteY4" fmla="*/ 28905 h 28904"/>
                <a:gd name="connsiteX5" fmla="*/ 0 w 125253"/>
                <a:gd name="connsiteY5" fmla="*/ 14452 h 28904"/>
                <a:gd name="connsiteX6" fmla="*/ 14452 w 125253"/>
                <a:gd name="connsiteY6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253" h="28904">
                  <a:moveTo>
                    <a:pt x="14452" y="0"/>
                  </a:moveTo>
                  <a:lnTo>
                    <a:pt x="110801" y="0"/>
                  </a:lnTo>
                  <a:cubicBezTo>
                    <a:pt x="118991" y="0"/>
                    <a:pt x="125254" y="6263"/>
                    <a:pt x="125254" y="14452"/>
                  </a:cubicBezTo>
                  <a:cubicBezTo>
                    <a:pt x="125254" y="22642"/>
                    <a:pt x="118991" y="28905"/>
                    <a:pt x="110801" y="28905"/>
                  </a:cubicBezTo>
                  <a:lnTo>
                    <a:pt x="14452" y="28905"/>
                  </a:lnTo>
                  <a:cubicBezTo>
                    <a:pt x="6263" y="28905"/>
                    <a:pt x="0" y="22642"/>
                    <a:pt x="0" y="14452"/>
                  </a:cubicBezTo>
                  <a:cubicBezTo>
                    <a:pt x="0" y="6263"/>
                    <a:pt x="6263" y="0"/>
                    <a:pt x="14452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551B89F-DA85-459A-9103-611510839C06}"/>
                </a:ext>
              </a:extLst>
            </p:cNvPr>
            <p:cNvSpPr/>
            <p:nvPr/>
          </p:nvSpPr>
          <p:spPr>
            <a:xfrm>
              <a:off x="11604309" y="1648452"/>
              <a:ext cx="62626" cy="28904"/>
            </a:xfrm>
            <a:custGeom>
              <a:avLst/>
              <a:gdLst>
                <a:gd name="connsiteX0" fmla="*/ 0 w 62626"/>
                <a:gd name="connsiteY0" fmla="*/ 0 h 28904"/>
                <a:gd name="connsiteX1" fmla="*/ 31313 w 62626"/>
                <a:gd name="connsiteY1" fmla="*/ 28905 h 28904"/>
                <a:gd name="connsiteX2" fmla="*/ 62627 w 62626"/>
                <a:gd name="connsiteY2" fmla="*/ 0 h 28904"/>
                <a:gd name="connsiteX3" fmla="*/ 0 w 62626"/>
                <a:gd name="connsiteY3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626" h="28904">
                  <a:moveTo>
                    <a:pt x="0" y="0"/>
                  </a:moveTo>
                  <a:cubicBezTo>
                    <a:pt x="1445" y="16379"/>
                    <a:pt x="14934" y="28905"/>
                    <a:pt x="31313" y="28905"/>
                  </a:cubicBezTo>
                  <a:cubicBezTo>
                    <a:pt x="47693" y="28905"/>
                    <a:pt x="61182" y="16379"/>
                    <a:pt x="626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8644458-DBA3-4DAB-87E8-4EFABDC3266A}"/>
                </a:ext>
              </a:extLst>
            </p:cNvPr>
            <p:cNvSpPr/>
            <p:nvPr/>
          </p:nvSpPr>
          <p:spPr>
            <a:xfrm>
              <a:off x="11510368" y="1272691"/>
              <a:ext cx="250507" cy="260142"/>
            </a:xfrm>
            <a:custGeom>
              <a:avLst/>
              <a:gdLst>
                <a:gd name="connsiteX0" fmla="*/ 125254 w 250507"/>
                <a:gd name="connsiteY0" fmla="*/ 0 h 260142"/>
                <a:gd name="connsiteX1" fmla="*/ 125254 w 250507"/>
                <a:gd name="connsiteY1" fmla="*/ 0 h 260142"/>
                <a:gd name="connsiteX2" fmla="*/ 125254 w 250507"/>
                <a:gd name="connsiteY2" fmla="*/ 0 h 260142"/>
                <a:gd name="connsiteX3" fmla="*/ 0 w 250507"/>
                <a:gd name="connsiteY3" fmla="*/ 123808 h 260142"/>
                <a:gd name="connsiteX4" fmla="*/ 0 w 250507"/>
                <a:gd name="connsiteY4" fmla="*/ 128144 h 260142"/>
                <a:gd name="connsiteX5" fmla="*/ 8671 w 250507"/>
                <a:gd name="connsiteY5" fmla="*/ 171501 h 260142"/>
                <a:gd name="connsiteX6" fmla="*/ 30350 w 250507"/>
                <a:gd name="connsiteY6" fmla="*/ 207150 h 260142"/>
                <a:gd name="connsiteX7" fmla="*/ 59736 w 250507"/>
                <a:gd name="connsiteY7" fmla="*/ 254843 h 260142"/>
                <a:gd name="connsiteX8" fmla="*/ 68408 w 250507"/>
                <a:gd name="connsiteY8" fmla="*/ 260142 h 260142"/>
                <a:gd name="connsiteX9" fmla="*/ 182100 w 250507"/>
                <a:gd name="connsiteY9" fmla="*/ 260142 h 260142"/>
                <a:gd name="connsiteX10" fmla="*/ 190771 w 250507"/>
                <a:gd name="connsiteY10" fmla="*/ 254843 h 260142"/>
                <a:gd name="connsiteX11" fmla="*/ 220157 w 250507"/>
                <a:gd name="connsiteY11" fmla="*/ 207150 h 260142"/>
                <a:gd name="connsiteX12" fmla="*/ 241836 w 250507"/>
                <a:gd name="connsiteY12" fmla="*/ 171501 h 260142"/>
                <a:gd name="connsiteX13" fmla="*/ 250507 w 250507"/>
                <a:gd name="connsiteY13" fmla="*/ 128144 h 260142"/>
                <a:gd name="connsiteX14" fmla="*/ 250507 w 250507"/>
                <a:gd name="connsiteY14" fmla="*/ 123808 h 260142"/>
                <a:gd name="connsiteX15" fmla="*/ 125254 w 250507"/>
                <a:gd name="connsiteY15" fmla="*/ 0 h 260142"/>
                <a:gd name="connsiteX16" fmla="*/ 221603 w 250507"/>
                <a:gd name="connsiteY16" fmla="*/ 127662 h 260142"/>
                <a:gd name="connsiteX17" fmla="*/ 214858 w 250507"/>
                <a:gd name="connsiteY17" fmla="*/ 161385 h 260142"/>
                <a:gd name="connsiteX18" fmla="*/ 198479 w 250507"/>
                <a:gd name="connsiteY18" fmla="*/ 187880 h 260142"/>
                <a:gd name="connsiteX19" fmla="*/ 170538 w 250507"/>
                <a:gd name="connsiteY19" fmla="*/ 231238 h 260142"/>
                <a:gd name="connsiteX20" fmla="*/ 125254 w 250507"/>
                <a:gd name="connsiteY20" fmla="*/ 231238 h 260142"/>
                <a:gd name="connsiteX21" fmla="*/ 80451 w 250507"/>
                <a:gd name="connsiteY21" fmla="*/ 231238 h 260142"/>
                <a:gd name="connsiteX22" fmla="*/ 52510 w 250507"/>
                <a:gd name="connsiteY22" fmla="*/ 187880 h 260142"/>
                <a:gd name="connsiteX23" fmla="*/ 36131 w 250507"/>
                <a:gd name="connsiteY23" fmla="*/ 161385 h 260142"/>
                <a:gd name="connsiteX24" fmla="*/ 29386 w 250507"/>
                <a:gd name="connsiteY24" fmla="*/ 127662 h 260142"/>
                <a:gd name="connsiteX25" fmla="*/ 29386 w 250507"/>
                <a:gd name="connsiteY25" fmla="*/ 123808 h 260142"/>
                <a:gd name="connsiteX26" fmla="*/ 125735 w 250507"/>
                <a:gd name="connsiteY26" fmla="*/ 28423 h 260142"/>
                <a:gd name="connsiteX27" fmla="*/ 125735 w 250507"/>
                <a:gd name="connsiteY27" fmla="*/ 28423 h 260142"/>
                <a:gd name="connsiteX28" fmla="*/ 125735 w 250507"/>
                <a:gd name="connsiteY28" fmla="*/ 28423 h 260142"/>
                <a:gd name="connsiteX29" fmla="*/ 125735 w 250507"/>
                <a:gd name="connsiteY29" fmla="*/ 28423 h 260142"/>
                <a:gd name="connsiteX30" fmla="*/ 125735 w 250507"/>
                <a:gd name="connsiteY30" fmla="*/ 28423 h 260142"/>
                <a:gd name="connsiteX31" fmla="*/ 125735 w 250507"/>
                <a:gd name="connsiteY31" fmla="*/ 28423 h 260142"/>
                <a:gd name="connsiteX32" fmla="*/ 125735 w 250507"/>
                <a:gd name="connsiteY32" fmla="*/ 28423 h 260142"/>
                <a:gd name="connsiteX33" fmla="*/ 222084 w 250507"/>
                <a:gd name="connsiteY33" fmla="*/ 123808 h 260142"/>
                <a:gd name="connsiteX34" fmla="*/ 222084 w 250507"/>
                <a:gd name="connsiteY34" fmla="*/ 127662 h 260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50507" h="260142">
                  <a:moveTo>
                    <a:pt x="125254" y="0"/>
                  </a:moveTo>
                  <a:cubicBezTo>
                    <a:pt x="125254" y="0"/>
                    <a:pt x="125254" y="0"/>
                    <a:pt x="125254" y="0"/>
                  </a:cubicBezTo>
                  <a:cubicBezTo>
                    <a:pt x="125254" y="0"/>
                    <a:pt x="125254" y="0"/>
                    <a:pt x="125254" y="0"/>
                  </a:cubicBezTo>
                  <a:cubicBezTo>
                    <a:pt x="56846" y="482"/>
                    <a:pt x="1445" y="55401"/>
                    <a:pt x="0" y="123808"/>
                  </a:cubicBezTo>
                  <a:lnTo>
                    <a:pt x="0" y="128144"/>
                  </a:lnTo>
                  <a:cubicBezTo>
                    <a:pt x="482" y="143078"/>
                    <a:pt x="3372" y="157531"/>
                    <a:pt x="8671" y="171501"/>
                  </a:cubicBezTo>
                  <a:cubicBezTo>
                    <a:pt x="13971" y="184508"/>
                    <a:pt x="21197" y="196552"/>
                    <a:pt x="30350" y="207150"/>
                  </a:cubicBezTo>
                  <a:cubicBezTo>
                    <a:pt x="41912" y="219676"/>
                    <a:pt x="54437" y="244245"/>
                    <a:pt x="59736" y="254843"/>
                  </a:cubicBezTo>
                  <a:cubicBezTo>
                    <a:pt x="61182" y="258215"/>
                    <a:pt x="64554" y="260142"/>
                    <a:pt x="68408" y="260142"/>
                  </a:cubicBezTo>
                  <a:lnTo>
                    <a:pt x="182100" y="260142"/>
                  </a:lnTo>
                  <a:cubicBezTo>
                    <a:pt x="185953" y="260142"/>
                    <a:pt x="189326" y="258215"/>
                    <a:pt x="190771" y="254843"/>
                  </a:cubicBezTo>
                  <a:cubicBezTo>
                    <a:pt x="196070" y="244245"/>
                    <a:pt x="208596" y="219676"/>
                    <a:pt x="220157" y="207150"/>
                  </a:cubicBezTo>
                  <a:cubicBezTo>
                    <a:pt x="229311" y="196552"/>
                    <a:pt x="237018" y="184508"/>
                    <a:pt x="241836" y="171501"/>
                  </a:cubicBezTo>
                  <a:cubicBezTo>
                    <a:pt x="247135" y="157531"/>
                    <a:pt x="250026" y="143078"/>
                    <a:pt x="250507" y="128144"/>
                  </a:cubicBezTo>
                  <a:lnTo>
                    <a:pt x="250507" y="123808"/>
                  </a:lnTo>
                  <a:cubicBezTo>
                    <a:pt x="249062" y="55401"/>
                    <a:pt x="193661" y="482"/>
                    <a:pt x="125254" y="0"/>
                  </a:cubicBezTo>
                  <a:close/>
                  <a:moveTo>
                    <a:pt x="221603" y="127662"/>
                  </a:moveTo>
                  <a:cubicBezTo>
                    <a:pt x="221121" y="139224"/>
                    <a:pt x="218712" y="150786"/>
                    <a:pt x="214858" y="161385"/>
                  </a:cubicBezTo>
                  <a:cubicBezTo>
                    <a:pt x="211004" y="171019"/>
                    <a:pt x="205705" y="180173"/>
                    <a:pt x="198479" y="187880"/>
                  </a:cubicBezTo>
                  <a:cubicBezTo>
                    <a:pt x="187399" y="201369"/>
                    <a:pt x="177764" y="215822"/>
                    <a:pt x="170538" y="231238"/>
                  </a:cubicBezTo>
                  <a:lnTo>
                    <a:pt x="125254" y="231238"/>
                  </a:lnTo>
                  <a:lnTo>
                    <a:pt x="80451" y="231238"/>
                  </a:lnTo>
                  <a:cubicBezTo>
                    <a:pt x="72743" y="215822"/>
                    <a:pt x="63109" y="201369"/>
                    <a:pt x="52510" y="187880"/>
                  </a:cubicBezTo>
                  <a:cubicBezTo>
                    <a:pt x="45766" y="180173"/>
                    <a:pt x="39985" y="171019"/>
                    <a:pt x="36131" y="161385"/>
                  </a:cubicBezTo>
                  <a:cubicBezTo>
                    <a:pt x="31795" y="150786"/>
                    <a:pt x="29868" y="139224"/>
                    <a:pt x="29386" y="127662"/>
                  </a:cubicBezTo>
                  <a:lnTo>
                    <a:pt x="29386" y="123808"/>
                  </a:lnTo>
                  <a:cubicBezTo>
                    <a:pt x="30350" y="71298"/>
                    <a:pt x="73225" y="28905"/>
                    <a:pt x="125735" y="28423"/>
                  </a:cubicBezTo>
                  <a:lnTo>
                    <a:pt x="125735" y="28423"/>
                  </a:lnTo>
                  <a:lnTo>
                    <a:pt x="125735" y="28423"/>
                  </a:lnTo>
                  <a:cubicBezTo>
                    <a:pt x="125735" y="28423"/>
                    <a:pt x="125735" y="28423"/>
                    <a:pt x="125735" y="28423"/>
                  </a:cubicBezTo>
                  <a:cubicBezTo>
                    <a:pt x="125735" y="28423"/>
                    <a:pt x="125735" y="28423"/>
                    <a:pt x="125735" y="28423"/>
                  </a:cubicBezTo>
                  <a:lnTo>
                    <a:pt x="125735" y="28423"/>
                  </a:lnTo>
                  <a:lnTo>
                    <a:pt x="125735" y="28423"/>
                  </a:lnTo>
                  <a:cubicBezTo>
                    <a:pt x="178246" y="28905"/>
                    <a:pt x="221121" y="70816"/>
                    <a:pt x="222084" y="123808"/>
                  </a:cubicBezTo>
                  <a:lnTo>
                    <a:pt x="222084" y="127662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" name="Graphic 7" descr="Lightbulb">
            <a:extLst>
              <a:ext uri="{FF2B5EF4-FFF2-40B4-BE49-F238E27FC236}">
                <a16:creationId xmlns:a16="http://schemas.microsoft.com/office/drawing/2014/main" id="{22B732DB-60C6-4E55-9482-654B6C162BA8}"/>
              </a:ext>
            </a:extLst>
          </p:cNvPr>
          <p:cNvGrpSpPr/>
          <p:nvPr/>
        </p:nvGrpSpPr>
        <p:grpSpPr>
          <a:xfrm>
            <a:off x="340731" y="2677421"/>
            <a:ext cx="462475" cy="462475"/>
            <a:chOff x="340731" y="2677421"/>
            <a:chExt cx="462475" cy="462475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F892BAD-B446-4482-BC84-B10DC1E06678}"/>
                </a:ext>
              </a:extLst>
            </p:cNvPr>
            <p:cNvSpPr/>
            <p:nvPr/>
          </p:nvSpPr>
          <p:spPr>
            <a:xfrm>
              <a:off x="509341" y="2985737"/>
              <a:ext cx="125253" cy="28904"/>
            </a:xfrm>
            <a:custGeom>
              <a:avLst/>
              <a:gdLst>
                <a:gd name="connsiteX0" fmla="*/ 14452 w 125253"/>
                <a:gd name="connsiteY0" fmla="*/ 0 h 28904"/>
                <a:gd name="connsiteX1" fmla="*/ 110801 w 125253"/>
                <a:gd name="connsiteY1" fmla="*/ 0 h 28904"/>
                <a:gd name="connsiteX2" fmla="*/ 125254 w 125253"/>
                <a:gd name="connsiteY2" fmla="*/ 14452 h 28904"/>
                <a:gd name="connsiteX3" fmla="*/ 110801 w 125253"/>
                <a:gd name="connsiteY3" fmla="*/ 28905 h 28904"/>
                <a:gd name="connsiteX4" fmla="*/ 14452 w 125253"/>
                <a:gd name="connsiteY4" fmla="*/ 28905 h 28904"/>
                <a:gd name="connsiteX5" fmla="*/ 0 w 125253"/>
                <a:gd name="connsiteY5" fmla="*/ 14452 h 28904"/>
                <a:gd name="connsiteX6" fmla="*/ 14452 w 125253"/>
                <a:gd name="connsiteY6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253" h="28904">
                  <a:moveTo>
                    <a:pt x="14452" y="0"/>
                  </a:moveTo>
                  <a:lnTo>
                    <a:pt x="110801" y="0"/>
                  </a:lnTo>
                  <a:cubicBezTo>
                    <a:pt x="118991" y="0"/>
                    <a:pt x="125254" y="6263"/>
                    <a:pt x="125254" y="14452"/>
                  </a:cubicBezTo>
                  <a:cubicBezTo>
                    <a:pt x="125254" y="22642"/>
                    <a:pt x="118991" y="28905"/>
                    <a:pt x="110801" y="28905"/>
                  </a:cubicBezTo>
                  <a:lnTo>
                    <a:pt x="14452" y="28905"/>
                  </a:lnTo>
                  <a:cubicBezTo>
                    <a:pt x="6263" y="28905"/>
                    <a:pt x="0" y="22642"/>
                    <a:pt x="0" y="14452"/>
                  </a:cubicBezTo>
                  <a:cubicBezTo>
                    <a:pt x="0" y="6263"/>
                    <a:pt x="6263" y="0"/>
                    <a:pt x="14452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70B56E35-AABC-43D2-BC09-D14DC7BA4D79}"/>
                </a:ext>
              </a:extLst>
            </p:cNvPr>
            <p:cNvSpPr/>
            <p:nvPr/>
          </p:nvSpPr>
          <p:spPr>
            <a:xfrm>
              <a:off x="509341" y="3033912"/>
              <a:ext cx="125253" cy="28904"/>
            </a:xfrm>
            <a:custGeom>
              <a:avLst/>
              <a:gdLst>
                <a:gd name="connsiteX0" fmla="*/ 14452 w 125253"/>
                <a:gd name="connsiteY0" fmla="*/ 0 h 28904"/>
                <a:gd name="connsiteX1" fmla="*/ 110801 w 125253"/>
                <a:gd name="connsiteY1" fmla="*/ 0 h 28904"/>
                <a:gd name="connsiteX2" fmla="*/ 125254 w 125253"/>
                <a:gd name="connsiteY2" fmla="*/ 14452 h 28904"/>
                <a:gd name="connsiteX3" fmla="*/ 110801 w 125253"/>
                <a:gd name="connsiteY3" fmla="*/ 28905 h 28904"/>
                <a:gd name="connsiteX4" fmla="*/ 14452 w 125253"/>
                <a:gd name="connsiteY4" fmla="*/ 28905 h 28904"/>
                <a:gd name="connsiteX5" fmla="*/ 0 w 125253"/>
                <a:gd name="connsiteY5" fmla="*/ 14452 h 28904"/>
                <a:gd name="connsiteX6" fmla="*/ 14452 w 125253"/>
                <a:gd name="connsiteY6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253" h="28904">
                  <a:moveTo>
                    <a:pt x="14452" y="0"/>
                  </a:moveTo>
                  <a:lnTo>
                    <a:pt x="110801" y="0"/>
                  </a:lnTo>
                  <a:cubicBezTo>
                    <a:pt x="118991" y="0"/>
                    <a:pt x="125254" y="6263"/>
                    <a:pt x="125254" y="14452"/>
                  </a:cubicBezTo>
                  <a:cubicBezTo>
                    <a:pt x="125254" y="22642"/>
                    <a:pt x="118991" y="28905"/>
                    <a:pt x="110801" y="28905"/>
                  </a:cubicBezTo>
                  <a:lnTo>
                    <a:pt x="14452" y="28905"/>
                  </a:lnTo>
                  <a:cubicBezTo>
                    <a:pt x="6263" y="28905"/>
                    <a:pt x="0" y="22642"/>
                    <a:pt x="0" y="14452"/>
                  </a:cubicBezTo>
                  <a:cubicBezTo>
                    <a:pt x="0" y="6263"/>
                    <a:pt x="6263" y="0"/>
                    <a:pt x="14452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7624735-3C2C-4CFD-B5A2-6E1CC50ACAEB}"/>
                </a:ext>
              </a:extLst>
            </p:cNvPr>
            <p:cNvSpPr/>
            <p:nvPr/>
          </p:nvSpPr>
          <p:spPr>
            <a:xfrm>
              <a:off x="540655" y="3082086"/>
              <a:ext cx="62626" cy="28904"/>
            </a:xfrm>
            <a:custGeom>
              <a:avLst/>
              <a:gdLst>
                <a:gd name="connsiteX0" fmla="*/ 0 w 62626"/>
                <a:gd name="connsiteY0" fmla="*/ 0 h 28904"/>
                <a:gd name="connsiteX1" fmla="*/ 31313 w 62626"/>
                <a:gd name="connsiteY1" fmla="*/ 28905 h 28904"/>
                <a:gd name="connsiteX2" fmla="*/ 62627 w 62626"/>
                <a:gd name="connsiteY2" fmla="*/ 0 h 28904"/>
                <a:gd name="connsiteX3" fmla="*/ 0 w 62626"/>
                <a:gd name="connsiteY3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626" h="28904">
                  <a:moveTo>
                    <a:pt x="0" y="0"/>
                  </a:moveTo>
                  <a:cubicBezTo>
                    <a:pt x="1445" y="16379"/>
                    <a:pt x="14934" y="28905"/>
                    <a:pt x="31313" y="28905"/>
                  </a:cubicBezTo>
                  <a:cubicBezTo>
                    <a:pt x="47693" y="28905"/>
                    <a:pt x="61182" y="16379"/>
                    <a:pt x="626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84CF83A7-A2A2-4227-B8F3-984BA4F6371B}"/>
                </a:ext>
              </a:extLst>
            </p:cNvPr>
            <p:cNvSpPr/>
            <p:nvPr/>
          </p:nvSpPr>
          <p:spPr>
            <a:xfrm>
              <a:off x="446714" y="2706325"/>
              <a:ext cx="250507" cy="260142"/>
            </a:xfrm>
            <a:custGeom>
              <a:avLst/>
              <a:gdLst>
                <a:gd name="connsiteX0" fmla="*/ 125254 w 250507"/>
                <a:gd name="connsiteY0" fmla="*/ 0 h 260142"/>
                <a:gd name="connsiteX1" fmla="*/ 125254 w 250507"/>
                <a:gd name="connsiteY1" fmla="*/ 0 h 260142"/>
                <a:gd name="connsiteX2" fmla="*/ 125254 w 250507"/>
                <a:gd name="connsiteY2" fmla="*/ 0 h 260142"/>
                <a:gd name="connsiteX3" fmla="*/ 0 w 250507"/>
                <a:gd name="connsiteY3" fmla="*/ 123808 h 260142"/>
                <a:gd name="connsiteX4" fmla="*/ 0 w 250507"/>
                <a:gd name="connsiteY4" fmla="*/ 128144 h 260142"/>
                <a:gd name="connsiteX5" fmla="*/ 8671 w 250507"/>
                <a:gd name="connsiteY5" fmla="*/ 171501 h 260142"/>
                <a:gd name="connsiteX6" fmla="*/ 30350 w 250507"/>
                <a:gd name="connsiteY6" fmla="*/ 207150 h 260142"/>
                <a:gd name="connsiteX7" fmla="*/ 59736 w 250507"/>
                <a:gd name="connsiteY7" fmla="*/ 254843 h 260142"/>
                <a:gd name="connsiteX8" fmla="*/ 68408 w 250507"/>
                <a:gd name="connsiteY8" fmla="*/ 260142 h 260142"/>
                <a:gd name="connsiteX9" fmla="*/ 182100 w 250507"/>
                <a:gd name="connsiteY9" fmla="*/ 260142 h 260142"/>
                <a:gd name="connsiteX10" fmla="*/ 190771 w 250507"/>
                <a:gd name="connsiteY10" fmla="*/ 254843 h 260142"/>
                <a:gd name="connsiteX11" fmla="*/ 220157 w 250507"/>
                <a:gd name="connsiteY11" fmla="*/ 207150 h 260142"/>
                <a:gd name="connsiteX12" fmla="*/ 241836 w 250507"/>
                <a:gd name="connsiteY12" fmla="*/ 171501 h 260142"/>
                <a:gd name="connsiteX13" fmla="*/ 250507 w 250507"/>
                <a:gd name="connsiteY13" fmla="*/ 128144 h 260142"/>
                <a:gd name="connsiteX14" fmla="*/ 250507 w 250507"/>
                <a:gd name="connsiteY14" fmla="*/ 123808 h 260142"/>
                <a:gd name="connsiteX15" fmla="*/ 125254 w 250507"/>
                <a:gd name="connsiteY15" fmla="*/ 0 h 260142"/>
                <a:gd name="connsiteX16" fmla="*/ 221603 w 250507"/>
                <a:gd name="connsiteY16" fmla="*/ 127662 h 260142"/>
                <a:gd name="connsiteX17" fmla="*/ 214858 w 250507"/>
                <a:gd name="connsiteY17" fmla="*/ 161385 h 260142"/>
                <a:gd name="connsiteX18" fmla="*/ 198479 w 250507"/>
                <a:gd name="connsiteY18" fmla="*/ 187880 h 260142"/>
                <a:gd name="connsiteX19" fmla="*/ 170538 w 250507"/>
                <a:gd name="connsiteY19" fmla="*/ 231238 h 260142"/>
                <a:gd name="connsiteX20" fmla="*/ 125254 w 250507"/>
                <a:gd name="connsiteY20" fmla="*/ 231238 h 260142"/>
                <a:gd name="connsiteX21" fmla="*/ 80451 w 250507"/>
                <a:gd name="connsiteY21" fmla="*/ 231238 h 260142"/>
                <a:gd name="connsiteX22" fmla="*/ 52510 w 250507"/>
                <a:gd name="connsiteY22" fmla="*/ 187880 h 260142"/>
                <a:gd name="connsiteX23" fmla="*/ 36131 w 250507"/>
                <a:gd name="connsiteY23" fmla="*/ 161385 h 260142"/>
                <a:gd name="connsiteX24" fmla="*/ 29386 w 250507"/>
                <a:gd name="connsiteY24" fmla="*/ 127662 h 260142"/>
                <a:gd name="connsiteX25" fmla="*/ 29386 w 250507"/>
                <a:gd name="connsiteY25" fmla="*/ 123808 h 260142"/>
                <a:gd name="connsiteX26" fmla="*/ 125735 w 250507"/>
                <a:gd name="connsiteY26" fmla="*/ 28423 h 260142"/>
                <a:gd name="connsiteX27" fmla="*/ 125735 w 250507"/>
                <a:gd name="connsiteY27" fmla="*/ 28423 h 260142"/>
                <a:gd name="connsiteX28" fmla="*/ 125735 w 250507"/>
                <a:gd name="connsiteY28" fmla="*/ 28423 h 260142"/>
                <a:gd name="connsiteX29" fmla="*/ 125735 w 250507"/>
                <a:gd name="connsiteY29" fmla="*/ 28423 h 260142"/>
                <a:gd name="connsiteX30" fmla="*/ 125735 w 250507"/>
                <a:gd name="connsiteY30" fmla="*/ 28423 h 260142"/>
                <a:gd name="connsiteX31" fmla="*/ 125735 w 250507"/>
                <a:gd name="connsiteY31" fmla="*/ 28423 h 260142"/>
                <a:gd name="connsiteX32" fmla="*/ 125735 w 250507"/>
                <a:gd name="connsiteY32" fmla="*/ 28423 h 260142"/>
                <a:gd name="connsiteX33" fmla="*/ 222084 w 250507"/>
                <a:gd name="connsiteY33" fmla="*/ 123808 h 260142"/>
                <a:gd name="connsiteX34" fmla="*/ 222084 w 250507"/>
                <a:gd name="connsiteY34" fmla="*/ 127662 h 260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50507" h="260142">
                  <a:moveTo>
                    <a:pt x="125254" y="0"/>
                  </a:moveTo>
                  <a:cubicBezTo>
                    <a:pt x="125254" y="0"/>
                    <a:pt x="125254" y="0"/>
                    <a:pt x="125254" y="0"/>
                  </a:cubicBezTo>
                  <a:cubicBezTo>
                    <a:pt x="125254" y="0"/>
                    <a:pt x="125254" y="0"/>
                    <a:pt x="125254" y="0"/>
                  </a:cubicBezTo>
                  <a:cubicBezTo>
                    <a:pt x="56846" y="482"/>
                    <a:pt x="1445" y="55401"/>
                    <a:pt x="0" y="123808"/>
                  </a:cubicBezTo>
                  <a:lnTo>
                    <a:pt x="0" y="128144"/>
                  </a:lnTo>
                  <a:cubicBezTo>
                    <a:pt x="482" y="143078"/>
                    <a:pt x="3372" y="157531"/>
                    <a:pt x="8671" y="171501"/>
                  </a:cubicBezTo>
                  <a:cubicBezTo>
                    <a:pt x="13971" y="184508"/>
                    <a:pt x="21197" y="196552"/>
                    <a:pt x="30350" y="207150"/>
                  </a:cubicBezTo>
                  <a:cubicBezTo>
                    <a:pt x="41912" y="219676"/>
                    <a:pt x="54437" y="244245"/>
                    <a:pt x="59736" y="254843"/>
                  </a:cubicBezTo>
                  <a:cubicBezTo>
                    <a:pt x="61182" y="258215"/>
                    <a:pt x="64554" y="260142"/>
                    <a:pt x="68408" y="260142"/>
                  </a:cubicBezTo>
                  <a:lnTo>
                    <a:pt x="182100" y="260142"/>
                  </a:lnTo>
                  <a:cubicBezTo>
                    <a:pt x="185953" y="260142"/>
                    <a:pt x="189326" y="258215"/>
                    <a:pt x="190771" y="254843"/>
                  </a:cubicBezTo>
                  <a:cubicBezTo>
                    <a:pt x="196070" y="244245"/>
                    <a:pt x="208596" y="219676"/>
                    <a:pt x="220157" y="207150"/>
                  </a:cubicBezTo>
                  <a:cubicBezTo>
                    <a:pt x="229311" y="196552"/>
                    <a:pt x="237018" y="184508"/>
                    <a:pt x="241836" y="171501"/>
                  </a:cubicBezTo>
                  <a:cubicBezTo>
                    <a:pt x="247135" y="157531"/>
                    <a:pt x="250026" y="143078"/>
                    <a:pt x="250507" y="128144"/>
                  </a:cubicBezTo>
                  <a:lnTo>
                    <a:pt x="250507" y="123808"/>
                  </a:lnTo>
                  <a:cubicBezTo>
                    <a:pt x="249062" y="55401"/>
                    <a:pt x="193661" y="482"/>
                    <a:pt x="125254" y="0"/>
                  </a:cubicBezTo>
                  <a:close/>
                  <a:moveTo>
                    <a:pt x="221603" y="127662"/>
                  </a:moveTo>
                  <a:cubicBezTo>
                    <a:pt x="221121" y="139224"/>
                    <a:pt x="218712" y="150786"/>
                    <a:pt x="214858" y="161385"/>
                  </a:cubicBezTo>
                  <a:cubicBezTo>
                    <a:pt x="211004" y="171019"/>
                    <a:pt x="205705" y="180173"/>
                    <a:pt x="198479" y="187880"/>
                  </a:cubicBezTo>
                  <a:cubicBezTo>
                    <a:pt x="187399" y="201369"/>
                    <a:pt x="177764" y="215822"/>
                    <a:pt x="170538" y="231238"/>
                  </a:cubicBezTo>
                  <a:lnTo>
                    <a:pt x="125254" y="231238"/>
                  </a:lnTo>
                  <a:lnTo>
                    <a:pt x="80451" y="231238"/>
                  </a:lnTo>
                  <a:cubicBezTo>
                    <a:pt x="72743" y="215822"/>
                    <a:pt x="63109" y="201369"/>
                    <a:pt x="52510" y="187880"/>
                  </a:cubicBezTo>
                  <a:cubicBezTo>
                    <a:pt x="45766" y="180173"/>
                    <a:pt x="39985" y="171019"/>
                    <a:pt x="36131" y="161385"/>
                  </a:cubicBezTo>
                  <a:cubicBezTo>
                    <a:pt x="31795" y="150786"/>
                    <a:pt x="29868" y="139224"/>
                    <a:pt x="29386" y="127662"/>
                  </a:cubicBezTo>
                  <a:lnTo>
                    <a:pt x="29386" y="123808"/>
                  </a:lnTo>
                  <a:cubicBezTo>
                    <a:pt x="30350" y="71298"/>
                    <a:pt x="73225" y="28905"/>
                    <a:pt x="125735" y="28423"/>
                  </a:cubicBezTo>
                  <a:lnTo>
                    <a:pt x="125735" y="28423"/>
                  </a:lnTo>
                  <a:lnTo>
                    <a:pt x="125735" y="28423"/>
                  </a:lnTo>
                  <a:cubicBezTo>
                    <a:pt x="125735" y="28423"/>
                    <a:pt x="125735" y="28423"/>
                    <a:pt x="125735" y="28423"/>
                  </a:cubicBezTo>
                  <a:cubicBezTo>
                    <a:pt x="125735" y="28423"/>
                    <a:pt x="125735" y="28423"/>
                    <a:pt x="125735" y="28423"/>
                  </a:cubicBezTo>
                  <a:lnTo>
                    <a:pt x="125735" y="28423"/>
                  </a:lnTo>
                  <a:lnTo>
                    <a:pt x="125735" y="28423"/>
                  </a:lnTo>
                  <a:cubicBezTo>
                    <a:pt x="178246" y="28905"/>
                    <a:pt x="221121" y="70816"/>
                    <a:pt x="222084" y="123808"/>
                  </a:cubicBezTo>
                  <a:lnTo>
                    <a:pt x="222084" y="127662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" name="Graphic 114" descr="Lightbulb">
            <a:extLst>
              <a:ext uri="{FF2B5EF4-FFF2-40B4-BE49-F238E27FC236}">
                <a16:creationId xmlns:a16="http://schemas.microsoft.com/office/drawing/2014/main" id="{D5A92B14-82F7-4410-8490-666B09F7506E}"/>
              </a:ext>
            </a:extLst>
          </p:cNvPr>
          <p:cNvGrpSpPr/>
          <p:nvPr/>
        </p:nvGrpSpPr>
        <p:grpSpPr>
          <a:xfrm>
            <a:off x="340731" y="1243787"/>
            <a:ext cx="462475" cy="462475"/>
            <a:chOff x="340731" y="1243787"/>
            <a:chExt cx="462475" cy="462475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9ED89EB-4E58-4422-B332-1E8F6EF0FF6F}"/>
                </a:ext>
              </a:extLst>
            </p:cNvPr>
            <p:cNvSpPr/>
            <p:nvPr/>
          </p:nvSpPr>
          <p:spPr>
            <a:xfrm>
              <a:off x="509341" y="1552103"/>
              <a:ext cx="125253" cy="28904"/>
            </a:xfrm>
            <a:custGeom>
              <a:avLst/>
              <a:gdLst>
                <a:gd name="connsiteX0" fmla="*/ 14452 w 125253"/>
                <a:gd name="connsiteY0" fmla="*/ 0 h 28904"/>
                <a:gd name="connsiteX1" fmla="*/ 110801 w 125253"/>
                <a:gd name="connsiteY1" fmla="*/ 0 h 28904"/>
                <a:gd name="connsiteX2" fmla="*/ 125254 w 125253"/>
                <a:gd name="connsiteY2" fmla="*/ 14452 h 28904"/>
                <a:gd name="connsiteX3" fmla="*/ 110801 w 125253"/>
                <a:gd name="connsiteY3" fmla="*/ 28905 h 28904"/>
                <a:gd name="connsiteX4" fmla="*/ 14452 w 125253"/>
                <a:gd name="connsiteY4" fmla="*/ 28905 h 28904"/>
                <a:gd name="connsiteX5" fmla="*/ 0 w 125253"/>
                <a:gd name="connsiteY5" fmla="*/ 14452 h 28904"/>
                <a:gd name="connsiteX6" fmla="*/ 14452 w 125253"/>
                <a:gd name="connsiteY6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253" h="28904">
                  <a:moveTo>
                    <a:pt x="14452" y="0"/>
                  </a:moveTo>
                  <a:lnTo>
                    <a:pt x="110801" y="0"/>
                  </a:lnTo>
                  <a:cubicBezTo>
                    <a:pt x="118991" y="0"/>
                    <a:pt x="125254" y="6263"/>
                    <a:pt x="125254" y="14452"/>
                  </a:cubicBezTo>
                  <a:cubicBezTo>
                    <a:pt x="125254" y="22642"/>
                    <a:pt x="118991" y="28905"/>
                    <a:pt x="110801" y="28905"/>
                  </a:cubicBezTo>
                  <a:lnTo>
                    <a:pt x="14452" y="28905"/>
                  </a:lnTo>
                  <a:cubicBezTo>
                    <a:pt x="6263" y="28905"/>
                    <a:pt x="0" y="22642"/>
                    <a:pt x="0" y="14452"/>
                  </a:cubicBezTo>
                  <a:cubicBezTo>
                    <a:pt x="0" y="6263"/>
                    <a:pt x="6263" y="0"/>
                    <a:pt x="14452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B45E501-810F-4B0D-AE72-A2BE094DF13E}"/>
                </a:ext>
              </a:extLst>
            </p:cNvPr>
            <p:cNvSpPr/>
            <p:nvPr/>
          </p:nvSpPr>
          <p:spPr>
            <a:xfrm>
              <a:off x="509341" y="1600278"/>
              <a:ext cx="125253" cy="28904"/>
            </a:xfrm>
            <a:custGeom>
              <a:avLst/>
              <a:gdLst>
                <a:gd name="connsiteX0" fmla="*/ 14452 w 125253"/>
                <a:gd name="connsiteY0" fmla="*/ 0 h 28904"/>
                <a:gd name="connsiteX1" fmla="*/ 110801 w 125253"/>
                <a:gd name="connsiteY1" fmla="*/ 0 h 28904"/>
                <a:gd name="connsiteX2" fmla="*/ 125254 w 125253"/>
                <a:gd name="connsiteY2" fmla="*/ 14452 h 28904"/>
                <a:gd name="connsiteX3" fmla="*/ 110801 w 125253"/>
                <a:gd name="connsiteY3" fmla="*/ 28905 h 28904"/>
                <a:gd name="connsiteX4" fmla="*/ 14452 w 125253"/>
                <a:gd name="connsiteY4" fmla="*/ 28905 h 28904"/>
                <a:gd name="connsiteX5" fmla="*/ 0 w 125253"/>
                <a:gd name="connsiteY5" fmla="*/ 14452 h 28904"/>
                <a:gd name="connsiteX6" fmla="*/ 14452 w 125253"/>
                <a:gd name="connsiteY6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253" h="28904">
                  <a:moveTo>
                    <a:pt x="14452" y="0"/>
                  </a:moveTo>
                  <a:lnTo>
                    <a:pt x="110801" y="0"/>
                  </a:lnTo>
                  <a:cubicBezTo>
                    <a:pt x="118991" y="0"/>
                    <a:pt x="125254" y="6263"/>
                    <a:pt x="125254" y="14452"/>
                  </a:cubicBezTo>
                  <a:cubicBezTo>
                    <a:pt x="125254" y="22642"/>
                    <a:pt x="118991" y="28905"/>
                    <a:pt x="110801" y="28905"/>
                  </a:cubicBezTo>
                  <a:lnTo>
                    <a:pt x="14452" y="28905"/>
                  </a:lnTo>
                  <a:cubicBezTo>
                    <a:pt x="6263" y="28905"/>
                    <a:pt x="0" y="22642"/>
                    <a:pt x="0" y="14452"/>
                  </a:cubicBezTo>
                  <a:cubicBezTo>
                    <a:pt x="0" y="6263"/>
                    <a:pt x="6263" y="0"/>
                    <a:pt x="14452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E501B66E-F7BF-4EAD-94E1-A115CE3571A1}"/>
                </a:ext>
              </a:extLst>
            </p:cNvPr>
            <p:cNvSpPr/>
            <p:nvPr/>
          </p:nvSpPr>
          <p:spPr>
            <a:xfrm>
              <a:off x="540655" y="1648452"/>
              <a:ext cx="62626" cy="28904"/>
            </a:xfrm>
            <a:custGeom>
              <a:avLst/>
              <a:gdLst>
                <a:gd name="connsiteX0" fmla="*/ 0 w 62626"/>
                <a:gd name="connsiteY0" fmla="*/ 0 h 28904"/>
                <a:gd name="connsiteX1" fmla="*/ 31313 w 62626"/>
                <a:gd name="connsiteY1" fmla="*/ 28905 h 28904"/>
                <a:gd name="connsiteX2" fmla="*/ 62627 w 62626"/>
                <a:gd name="connsiteY2" fmla="*/ 0 h 28904"/>
                <a:gd name="connsiteX3" fmla="*/ 0 w 62626"/>
                <a:gd name="connsiteY3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626" h="28904">
                  <a:moveTo>
                    <a:pt x="0" y="0"/>
                  </a:moveTo>
                  <a:cubicBezTo>
                    <a:pt x="1445" y="16379"/>
                    <a:pt x="14934" y="28905"/>
                    <a:pt x="31313" y="28905"/>
                  </a:cubicBezTo>
                  <a:cubicBezTo>
                    <a:pt x="47693" y="28905"/>
                    <a:pt x="61182" y="16379"/>
                    <a:pt x="626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3DAC6A8-1D36-4544-A0EE-7123E7559927}"/>
                </a:ext>
              </a:extLst>
            </p:cNvPr>
            <p:cNvSpPr/>
            <p:nvPr/>
          </p:nvSpPr>
          <p:spPr>
            <a:xfrm>
              <a:off x="446714" y="1272691"/>
              <a:ext cx="250507" cy="260142"/>
            </a:xfrm>
            <a:custGeom>
              <a:avLst/>
              <a:gdLst>
                <a:gd name="connsiteX0" fmla="*/ 125254 w 250507"/>
                <a:gd name="connsiteY0" fmla="*/ 0 h 260142"/>
                <a:gd name="connsiteX1" fmla="*/ 125254 w 250507"/>
                <a:gd name="connsiteY1" fmla="*/ 0 h 260142"/>
                <a:gd name="connsiteX2" fmla="*/ 125254 w 250507"/>
                <a:gd name="connsiteY2" fmla="*/ 0 h 260142"/>
                <a:gd name="connsiteX3" fmla="*/ 0 w 250507"/>
                <a:gd name="connsiteY3" fmla="*/ 123808 h 260142"/>
                <a:gd name="connsiteX4" fmla="*/ 0 w 250507"/>
                <a:gd name="connsiteY4" fmla="*/ 128144 h 260142"/>
                <a:gd name="connsiteX5" fmla="*/ 8671 w 250507"/>
                <a:gd name="connsiteY5" fmla="*/ 171501 h 260142"/>
                <a:gd name="connsiteX6" fmla="*/ 30350 w 250507"/>
                <a:gd name="connsiteY6" fmla="*/ 207150 h 260142"/>
                <a:gd name="connsiteX7" fmla="*/ 59736 w 250507"/>
                <a:gd name="connsiteY7" fmla="*/ 254843 h 260142"/>
                <a:gd name="connsiteX8" fmla="*/ 68408 w 250507"/>
                <a:gd name="connsiteY8" fmla="*/ 260142 h 260142"/>
                <a:gd name="connsiteX9" fmla="*/ 182100 w 250507"/>
                <a:gd name="connsiteY9" fmla="*/ 260142 h 260142"/>
                <a:gd name="connsiteX10" fmla="*/ 190771 w 250507"/>
                <a:gd name="connsiteY10" fmla="*/ 254843 h 260142"/>
                <a:gd name="connsiteX11" fmla="*/ 220157 w 250507"/>
                <a:gd name="connsiteY11" fmla="*/ 207150 h 260142"/>
                <a:gd name="connsiteX12" fmla="*/ 241836 w 250507"/>
                <a:gd name="connsiteY12" fmla="*/ 171501 h 260142"/>
                <a:gd name="connsiteX13" fmla="*/ 250507 w 250507"/>
                <a:gd name="connsiteY13" fmla="*/ 128144 h 260142"/>
                <a:gd name="connsiteX14" fmla="*/ 250507 w 250507"/>
                <a:gd name="connsiteY14" fmla="*/ 123808 h 260142"/>
                <a:gd name="connsiteX15" fmla="*/ 125254 w 250507"/>
                <a:gd name="connsiteY15" fmla="*/ 0 h 260142"/>
                <a:gd name="connsiteX16" fmla="*/ 221603 w 250507"/>
                <a:gd name="connsiteY16" fmla="*/ 127662 h 260142"/>
                <a:gd name="connsiteX17" fmla="*/ 214858 w 250507"/>
                <a:gd name="connsiteY17" fmla="*/ 161385 h 260142"/>
                <a:gd name="connsiteX18" fmla="*/ 198479 w 250507"/>
                <a:gd name="connsiteY18" fmla="*/ 187880 h 260142"/>
                <a:gd name="connsiteX19" fmla="*/ 170538 w 250507"/>
                <a:gd name="connsiteY19" fmla="*/ 231238 h 260142"/>
                <a:gd name="connsiteX20" fmla="*/ 125254 w 250507"/>
                <a:gd name="connsiteY20" fmla="*/ 231238 h 260142"/>
                <a:gd name="connsiteX21" fmla="*/ 80451 w 250507"/>
                <a:gd name="connsiteY21" fmla="*/ 231238 h 260142"/>
                <a:gd name="connsiteX22" fmla="*/ 52510 w 250507"/>
                <a:gd name="connsiteY22" fmla="*/ 187880 h 260142"/>
                <a:gd name="connsiteX23" fmla="*/ 36131 w 250507"/>
                <a:gd name="connsiteY23" fmla="*/ 161385 h 260142"/>
                <a:gd name="connsiteX24" fmla="*/ 29386 w 250507"/>
                <a:gd name="connsiteY24" fmla="*/ 127662 h 260142"/>
                <a:gd name="connsiteX25" fmla="*/ 29386 w 250507"/>
                <a:gd name="connsiteY25" fmla="*/ 123808 h 260142"/>
                <a:gd name="connsiteX26" fmla="*/ 125735 w 250507"/>
                <a:gd name="connsiteY26" fmla="*/ 28423 h 260142"/>
                <a:gd name="connsiteX27" fmla="*/ 125735 w 250507"/>
                <a:gd name="connsiteY27" fmla="*/ 28423 h 260142"/>
                <a:gd name="connsiteX28" fmla="*/ 125735 w 250507"/>
                <a:gd name="connsiteY28" fmla="*/ 28423 h 260142"/>
                <a:gd name="connsiteX29" fmla="*/ 125735 w 250507"/>
                <a:gd name="connsiteY29" fmla="*/ 28423 h 260142"/>
                <a:gd name="connsiteX30" fmla="*/ 125735 w 250507"/>
                <a:gd name="connsiteY30" fmla="*/ 28423 h 260142"/>
                <a:gd name="connsiteX31" fmla="*/ 125735 w 250507"/>
                <a:gd name="connsiteY31" fmla="*/ 28423 h 260142"/>
                <a:gd name="connsiteX32" fmla="*/ 125735 w 250507"/>
                <a:gd name="connsiteY32" fmla="*/ 28423 h 260142"/>
                <a:gd name="connsiteX33" fmla="*/ 222084 w 250507"/>
                <a:gd name="connsiteY33" fmla="*/ 123808 h 260142"/>
                <a:gd name="connsiteX34" fmla="*/ 222084 w 250507"/>
                <a:gd name="connsiteY34" fmla="*/ 127662 h 260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50507" h="260142">
                  <a:moveTo>
                    <a:pt x="125254" y="0"/>
                  </a:moveTo>
                  <a:cubicBezTo>
                    <a:pt x="125254" y="0"/>
                    <a:pt x="125254" y="0"/>
                    <a:pt x="125254" y="0"/>
                  </a:cubicBezTo>
                  <a:cubicBezTo>
                    <a:pt x="125254" y="0"/>
                    <a:pt x="125254" y="0"/>
                    <a:pt x="125254" y="0"/>
                  </a:cubicBezTo>
                  <a:cubicBezTo>
                    <a:pt x="56846" y="482"/>
                    <a:pt x="1445" y="55401"/>
                    <a:pt x="0" y="123808"/>
                  </a:cubicBezTo>
                  <a:lnTo>
                    <a:pt x="0" y="128144"/>
                  </a:lnTo>
                  <a:cubicBezTo>
                    <a:pt x="482" y="143078"/>
                    <a:pt x="3372" y="157531"/>
                    <a:pt x="8671" y="171501"/>
                  </a:cubicBezTo>
                  <a:cubicBezTo>
                    <a:pt x="13971" y="184508"/>
                    <a:pt x="21197" y="196552"/>
                    <a:pt x="30350" y="207150"/>
                  </a:cubicBezTo>
                  <a:cubicBezTo>
                    <a:pt x="41912" y="219676"/>
                    <a:pt x="54437" y="244245"/>
                    <a:pt x="59736" y="254843"/>
                  </a:cubicBezTo>
                  <a:cubicBezTo>
                    <a:pt x="61182" y="258215"/>
                    <a:pt x="64554" y="260142"/>
                    <a:pt x="68408" y="260142"/>
                  </a:cubicBezTo>
                  <a:lnTo>
                    <a:pt x="182100" y="260142"/>
                  </a:lnTo>
                  <a:cubicBezTo>
                    <a:pt x="185953" y="260142"/>
                    <a:pt x="189326" y="258215"/>
                    <a:pt x="190771" y="254843"/>
                  </a:cubicBezTo>
                  <a:cubicBezTo>
                    <a:pt x="196070" y="244245"/>
                    <a:pt x="208596" y="219676"/>
                    <a:pt x="220157" y="207150"/>
                  </a:cubicBezTo>
                  <a:cubicBezTo>
                    <a:pt x="229311" y="196552"/>
                    <a:pt x="237018" y="184508"/>
                    <a:pt x="241836" y="171501"/>
                  </a:cubicBezTo>
                  <a:cubicBezTo>
                    <a:pt x="247135" y="157531"/>
                    <a:pt x="250026" y="143078"/>
                    <a:pt x="250507" y="128144"/>
                  </a:cubicBezTo>
                  <a:lnTo>
                    <a:pt x="250507" y="123808"/>
                  </a:lnTo>
                  <a:cubicBezTo>
                    <a:pt x="249062" y="55401"/>
                    <a:pt x="193661" y="482"/>
                    <a:pt x="125254" y="0"/>
                  </a:cubicBezTo>
                  <a:close/>
                  <a:moveTo>
                    <a:pt x="221603" y="127662"/>
                  </a:moveTo>
                  <a:cubicBezTo>
                    <a:pt x="221121" y="139224"/>
                    <a:pt x="218712" y="150786"/>
                    <a:pt x="214858" y="161385"/>
                  </a:cubicBezTo>
                  <a:cubicBezTo>
                    <a:pt x="211004" y="171019"/>
                    <a:pt x="205705" y="180173"/>
                    <a:pt x="198479" y="187880"/>
                  </a:cubicBezTo>
                  <a:cubicBezTo>
                    <a:pt x="187399" y="201369"/>
                    <a:pt x="177764" y="215822"/>
                    <a:pt x="170538" y="231238"/>
                  </a:cubicBezTo>
                  <a:lnTo>
                    <a:pt x="125254" y="231238"/>
                  </a:lnTo>
                  <a:lnTo>
                    <a:pt x="80451" y="231238"/>
                  </a:lnTo>
                  <a:cubicBezTo>
                    <a:pt x="72743" y="215822"/>
                    <a:pt x="63109" y="201369"/>
                    <a:pt x="52510" y="187880"/>
                  </a:cubicBezTo>
                  <a:cubicBezTo>
                    <a:pt x="45766" y="180173"/>
                    <a:pt x="39985" y="171019"/>
                    <a:pt x="36131" y="161385"/>
                  </a:cubicBezTo>
                  <a:cubicBezTo>
                    <a:pt x="31795" y="150786"/>
                    <a:pt x="29868" y="139224"/>
                    <a:pt x="29386" y="127662"/>
                  </a:cubicBezTo>
                  <a:lnTo>
                    <a:pt x="29386" y="123808"/>
                  </a:lnTo>
                  <a:cubicBezTo>
                    <a:pt x="30350" y="71298"/>
                    <a:pt x="73225" y="28905"/>
                    <a:pt x="125735" y="28423"/>
                  </a:cubicBezTo>
                  <a:lnTo>
                    <a:pt x="125735" y="28423"/>
                  </a:lnTo>
                  <a:lnTo>
                    <a:pt x="125735" y="28423"/>
                  </a:lnTo>
                  <a:cubicBezTo>
                    <a:pt x="125735" y="28423"/>
                    <a:pt x="125735" y="28423"/>
                    <a:pt x="125735" y="28423"/>
                  </a:cubicBezTo>
                  <a:cubicBezTo>
                    <a:pt x="125735" y="28423"/>
                    <a:pt x="125735" y="28423"/>
                    <a:pt x="125735" y="28423"/>
                  </a:cubicBezTo>
                  <a:lnTo>
                    <a:pt x="125735" y="28423"/>
                  </a:lnTo>
                  <a:lnTo>
                    <a:pt x="125735" y="28423"/>
                  </a:lnTo>
                  <a:cubicBezTo>
                    <a:pt x="178246" y="28905"/>
                    <a:pt x="221121" y="70816"/>
                    <a:pt x="222084" y="123808"/>
                  </a:cubicBezTo>
                  <a:lnTo>
                    <a:pt x="222084" y="127662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48551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BF79BE6-2005-4200-AF1D-D6ECF709502C}"/>
              </a:ext>
            </a:extLst>
          </p:cNvPr>
          <p:cNvGrpSpPr/>
          <p:nvPr/>
        </p:nvGrpSpPr>
        <p:grpSpPr>
          <a:xfrm>
            <a:off x="2483555" y="1242150"/>
            <a:ext cx="7224890" cy="5211492"/>
            <a:chOff x="2483555" y="1242150"/>
            <a:chExt cx="7224890" cy="5211492"/>
          </a:xfrm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E8B480D1-A6D3-469A-93F8-C02A76636755}"/>
                </a:ext>
              </a:extLst>
            </p:cNvPr>
            <p:cNvSpPr/>
            <p:nvPr/>
          </p:nvSpPr>
          <p:spPr>
            <a:xfrm>
              <a:off x="5384481" y="2590116"/>
              <a:ext cx="1386860" cy="2346261"/>
            </a:xfrm>
            <a:custGeom>
              <a:avLst/>
              <a:gdLst>
                <a:gd name="connsiteX0" fmla="*/ 492439 w 1534053"/>
                <a:gd name="connsiteY0" fmla="*/ 229417 h 2595280"/>
                <a:gd name="connsiteX1" fmla="*/ 489088 w 1534053"/>
                <a:gd name="connsiteY1" fmla="*/ 232937 h 2595280"/>
                <a:gd name="connsiteX2" fmla="*/ 487819 w 1534053"/>
                <a:gd name="connsiteY2" fmla="*/ 234081 h 2595280"/>
                <a:gd name="connsiteX3" fmla="*/ 784309 w 1534053"/>
                <a:gd name="connsiteY3" fmla="*/ 0 h 2595280"/>
                <a:gd name="connsiteX4" fmla="*/ 803694 w 1534053"/>
                <a:gd name="connsiteY4" fmla="*/ 12478 h 2595280"/>
                <a:gd name="connsiteX5" fmla="*/ 1038184 w 1534053"/>
                <a:gd name="connsiteY5" fmla="*/ 206523 h 2595280"/>
                <a:gd name="connsiteX6" fmla="*/ 1047622 w 1534053"/>
                <a:gd name="connsiteY6" fmla="*/ 215628 h 2595280"/>
                <a:gd name="connsiteX7" fmla="*/ 1248554 w 1534053"/>
                <a:gd name="connsiteY7" fmla="*/ 442047 h 2595280"/>
                <a:gd name="connsiteX8" fmla="*/ 1334757 w 1534053"/>
                <a:gd name="connsiteY8" fmla="*/ 566892 h 2595280"/>
                <a:gd name="connsiteX9" fmla="*/ 1459133 w 1534053"/>
                <a:gd name="connsiteY9" fmla="*/ 1712545 h 2595280"/>
                <a:gd name="connsiteX10" fmla="*/ 770076 w 1534053"/>
                <a:gd name="connsiteY10" fmla="*/ 2585446 h 2595280"/>
                <a:gd name="connsiteX11" fmla="*/ 753767 w 1534053"/>
                <a:gd name="connsiteY11" fmla="*/ 2595280 h 2595280"/>
                <a:gd name="connsiteX12" fmla="*/ 634040 w 1534053"/>
                <a:gd name="connsiteY12" fmla="*/ 2506771 h 2595280"/>
                <a:gd name="connsiteX13" fmla="*/ 76289 w 1534053"/>
                <a:gd name="connsiteY13" fmla="*/ 1730960 h 2595280"/>
                <a:gd name="connsiteX14" fmla="*/ 200798 w 1534053"/>
                <a:gd name="connsiteY14" fmla="*/ 585286 h 2595280"/>
                <a:gd name="connsiteX15" fmla="*/ 286883 w 1534053"/>
                <a:gd name="connsiteY15" fmla="*/ 460377 h 2595280"/>
                <a:gd name="connsiteX16" fmla="*/ 382496 w 1534053"/>
                <a:gd name="connsiteY16" fmla="*/ 344897 h 2595280"/>
                <a:gd name="connsiteX17" fmla="*/ 489088 w 1534053"/>
                <a:gd name="connsiteY17" fmla="*/ 232937 h 2595280"/>
                <a:gd name="connsiteX18" fmla="*/ 603169 w 1534053"/>
                <a:gd name="connsiteY18" fmla="*/ 130058 h 2595280"/>
                <a:gd name="connsiteX19" fmla="*/ 722140 w 1534053"/>
                <a:gd name="connsiteY19" fmla="*/ 40026 h 2595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534053" h="2595280">
                  <a:moveTo>
                    <a:pt x="492439" y="229417"/>
                  </a:moveTo>
                  <a:lnTo>
                    <a:pt x="489088" y="232937"/>
                  </a:lnTo>
                  <a:lnTo>
                    <a:pt x="487819" y="234081"/>
                  </a:lnTo>
                  <a:close/>
                  <a:moveTo>
                    <a:pt x="784309" y="0"/>
                  </a:moveTo>
                  <a:lnTo>
                    <a:pt x="803694" y="12478"/>
                  </a:lnTo>
                  <a:cubicBezTo>
                    <a:pt x="880250" y="67919"/>
                    <a:pt x="961629" y="132466"/>
                    <a:pt x="1038184" y="206523"/>
                  </a:cubicBezTo>
                  <a:lnTo>
                    <a:pt x="1047622" y="215628"/>
                  </a:lnTo>
                  <a:cubicBezTo>
                    <a:pt x="1124178" y="289685"/>
                    <a:pt x="1191085" y="363539"/>
                    <a:pt x="1248554" y="442047"/>
                  </a:cubicBezTo>
                  <a:cubicBezTo>
                    <a:pt x="1282112" y="483730"/>
                    <a:pt x="1310847" y="525210"/>
                    <a:pt x="1334757" y="566892"/>
                  </a:cubicBezTo>
                  <a:cubicBezTo>
                    <a:pt x="1545127" y="922607"/>
                    <a:pt x="1592947" y="1329110"/>
                    <a:pt x="1459133" y="1712545"/>
                  </a:cubicBezTo>
                  <a:cubicBezTo>
                    <a:pt x="1341862" y="2052124"/>
                    <a:pt x="1085527" y="2374042"/>
                    <a:pt x="770076" y="2585446"/>
                  </a:cubicBezTo>
                  <a:lnTo>
                    <a:pt x="753767" y="2595280"/>
                  </a:lnTo>
                  <a:lnTo>
                    <a:pt x="634040" y="2506771"/>
                  </a:lnTo>
                  <a:cubicBezTo>
                    <a:pt x="379504" y="2300122"/>
                    <a:pt x="176757" y="2022043"/>
                    <a:pt x="76289" y="1730960"/>
                  </a:cubicBezTo>
                  <a:cubicBezTo>
                    <a:pt x="-57669" y="1342850"/>
                    <a:pt x="-14626" y="940952"/>
                    <a:pt x="200798" y="585286"/>
                  </a:cubicBezTo>
                  <a:cubicBezTo>
                    <a:pt x="229353" y="543514"/>
                    <a:pt x="258118" y="501946"/>
                    <a:pt x="286883" y="460377"/>
                  </a:cubicBezTo>
                  <a:cubicBezTo>
                    <a:pt x="315544" y="421140"/>
                    <a:pt x="347826" y="383019"/>
                    <a:pt x="382496" y="344897"/>
                  </a:cubicBezTo>
                  <a:lnTo>
                    <a:pt x="489088" y="232937"/>
                  </a:lnTo>
                  <a:lnTo>
                    <a:pt x="603169" y="130058"/>
                  </a:lnTo>
                  <a:cubicBezTo>
                    <a:pt x="642039" y="97715"/>
                    <a:pt x="681512" y="67705"/>
                    <a:pt x="722140" y="4002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FBD45105-2F3F-4997-9185-B22AD06055AF}"/>
                </a:ext>
              </a:extLst>
            </p:cNvPr>
            <p:cNvSpPr/>
            <p:nvPr/>
          </p:nvSpPr>
          <p:spPr>
            <a:xfrm>
              <a:off x="2483555" y="2113062"/>
              <a:ext cx="4468099" cy="4310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03" extrusionOk="0">
                  <a:moveTo>
                    <a:pt x="4242" y="21303"/>
                  </a:moveTo>
                  <a:lnTo>
                    <a:pt x="0" y="17056"/>
                  </a:lnTo>
                  <a:lnTo>
                    <a:pt x="182" y="16896"/>
                  </a:lnTo>
                  <a:cubicBezTo>
                    <a:pt x="205" y="16873"/>
                    <a:pt x="2372" y="14910"/>
                    <a:pt x="3216" y="13859"/>
                  </a:cubicBezTo>
                  <a:cubicBezTo>
                    <a:pt x="3969" y="12900"/>
                    <a:pt x="4493" y="11690"/>
                    <a:pt x="4767" y="10092"/>
                  </a:cubicBezTo>
                  <a:cubicBezTo>
                    <a:pt x="4858" y="9567"/>
                    <a:pt x="4904" y="9019"/>
                    <a:pt x="4950" y="8494"/>
                  </a:cubicBezTo>
                  <a:cubicBezTo>
                    <a:pt x="5064" y="7215"/>
                    <a:pt x="5200" y="5891"/>
                    <a:pt x="5930" y="4566"/>
                  </a:cubicBezTo>
                  <a:cubicBezTo>
                    <a:pt x="6980" y="2671"/>
                    <a:pt x="8895" y="1073"/>
                    <a:pt x="10925" y="388"/>
                  </a:cubicBezTo>
                  <a:cubicBezTo>
                    <a:pt x="12955" y="-297"/>
                    <a:pt x="15099" y="-69"/>
                    <a:pt x="16970" y="1027"/>
                  </a:cubicBezTo>
                  <a:cubicBezTo>
                    <a:pt x="17198" y="1164"/>
                    <a:pt x="17403" y="1301"/>
                    <a:pt x="17608" y="1461"/>
                  </a:cubicBezTo>
                  <a:cubicBezTo>
                    <a:pt x="17951" y="1712"/>
                    <a:pt x="18293" y="1986"/>
                    <a:pt x="18612" y="2306"/>
                  </a:cubicBezTo>
                  <a:lnTo>
                    <a:pt x="18612" y="2306"/>
                  </a:lnTo>
                  <a:lnTo>
                    <a:pt x="18817" y="2511"/>
                  </a:lnTo>
                  <a:cubicBezTo>
                    <a:pt x="18817" y="2511"/>
                    <a:pt x="18817" y="2511"/>
                    <a:pt x="18840" y="2534"/>
                  </a:cubicBezTo>
                  <a:lnTo>
                    <a:pt x="19000" y="2694"/>
                  </a:lnTo>
                  <a:lnTo>
                    <a:pt x="19000" y="2694"/>
                  </a:lnTo>
                  <a:cubicBezTo>
                    <a:pt x="19319" y="3014"/>
                    <a:pt x="19593" y="3356"/>
                    <a:pt x="19844" y="3699"/>
                  </a:cubicBezTo>
                  <a:cubicBezTo>
                    <a:pt x="20003" y="3904"/>
                    <a:pt x="20140" y="4133"/>
                    <a:pt x="20277" y="4338"/>
                  </a:cubicBezTo>
                  <a:cubicBezTo>
                    <a:pt x="21372" y="6210"/>
                    <a:pt x="21600" y="8357"/>
                    <a:pt x="20916" y="10389"/>
                  </a:cubicBezTo>
                  <a:lnTo>
                    <a:pt x="20688" y="10320"/>
                  </a:lnTo>
                  <a:lnTo>
                    <a:pt x="20916" y="10389"/>
                  </a:lnTo>
                  <a:cubicBezTo>
                    <a:pt x="20231" y="12398"/>
                    <a:pt x="18635" y="14316"/>
                    <a:pt x="16742" y="15389"/>
                  </a:cubicBezTo>
                  <a:cubicBezTo>
                    <a:pt x="15442" y="16120"/>
                    <a:pt x="14096" y="16234"/>
                    <a:pt x="12819" y="16371"/>
                  </a:cubicBezTo>
                  <a:cubicBezTo>
                    <a:pt x="12294" y="16417"/>
                    <a:pt x="11747" y="16462"/>
                    <a:pt x="11222" y="16554"/>
                  </a:cubicBezTo>
                  <a:cubicBezTo>
                    <a:pt x="9648" y="16828"/>
                    <a:pt x="8417" y="17330"/>
                    <a:pt x="7459" y="18106"/>
                  </a:cubicBezTo>
                  <a:cubicBezTo>
                    <a:pt x="6409" y="18951"/>
                    <a:pt x="4448" y="21120"/>
                    <a:pt x="4425" y="21143"/>
                  </a:cubicBezTo>
                  <a:lnTo>
                    <a:pt x="4242" y="21303"/>
                  </a:lnTo>
                  <a:close/>
                  <a:moveTo>
                    <a:pt x="684" y="17056"/>
                  </a:moveTo>
                  <a:lnTo>
                    <a:pt x="4242" y="20618"/>
                  </a:lnTo>
                  <a:cubicBezTo>
                    <a:pt x="4744" y="20070"/>
                    <a:pt x="6272" y="18426"/>
                    <a:pt x="7162" y="17695"/>
                  </a:cubicBezTo>
                  <a:cubicBezTo>
                    <a:pt x="8166" y="16873"/>
                    <a:pt x="9466" y="16348"/>
                    <a:pt x="11131" y="16051"/>
                  </a:cubicBezTo>
                  <a:cubicBezTo>
                    <a:pt x="11678" y="15960"/>
                    <a:pt x="12226" y="15914"/>
                    <a:pt x="12750" y="15846"/>
                  </a:cubicBezTo>
                  <a:cubicBezTo>
                    <a:pt x="14050" y="15732"/>
                    <a:pt x="15259" y="15618"/>
                    <a:pt x="16491" y="14933"/>
                  </a:cubicBezTo>
                  <a:cubicBezTo>
                    <a:pt x="18293" y="13928"/>
                    <a:pt x="19798" y="12124"/>
                    <a:pt x="20437" y="10206"/>
                  </a:cubicBezTo>
                  <a:cubicBezTo>
                    <a:pt x="21075" y="8311"/>
                    <a:pt x="20847" y="6302"/>
                    <a:pt x="19844" y="4544"/>
                  </a:cubicBezTo>
                  <a:cubicBezTo>
                    <a:pt x="19730" y="4338"/>
                    <a:pt x="19593" y="4133"/>
                    <a:pt x="19433" y="3927"/>
                  </a:cubicBezTo>
                  <a:cubicBezTo>
                    <a:pt x="19159" y="3539"/>
                    <a:pt x="18840" y="3174"/>
                    <a:pt x="18475" y="2808"/>
                  </a:cubicBezTo>
                  <a:lnTo>
                    <a:pt x="18430" y="2763"/>
                  </a:lnTo>
                  <a:cubicBezTo>
                    <a:pt x="18065" y="2397"/>
                    <a:pt x="17677" y="2078"/>
                    <a:pt x="17312" y="1804"/>
                  </a:cubicBezTo>
                  <a:cubicBezTo>
                    <a:pt x="17107" y="1667"/>
                    <a:pt x="16901" y="1530"/>
                    <a:pt x="16696" y="1393"/>
                  </a:cubicBezTo>
                  <a:cubicBezTo>
                    <a:pt x="14940" y="365"/>
                    <a:pt x="12955" y="160"/>
                    <a:pt x="11039" y="799"/>
                  </a:cubicBezTo>
                  <a:cubicBezTo>
                    <a:pt x="9124" y="1438"/>
                    <a:pt x="7322" y="2945"/>
                    <a:pt x="6318" y="4749"/>
                  </a:cubicBezTo>
                  <a:cubicBezTo>
                    <a:pt x="5634" y="5982"/>
                    <a:pt x="5520" y="7192"/>
                    <a:pt x="5406" y="8494"/>
                  </a:cubicBezTo>
                  <a:cubicBezTo>
                    <a:pt x="5360" y="9019"/>
                    <a:pt x="5314" y="9590"/>
                    <a:pt x="5200" y="10115"/>
                  </a:cubicBezTo>
                  <a:cubicBezTo>
                    <a:pt x="4904" y="11782"/>
                    <a:pt x="4379" y="13083"/>
                    <a:pt x="3558" y="14088"/>
                  </a:cubicBezTo>
                  <a:cubicBezTo>
                    <a:pt x="2874" y="15047"/>
                    <a:pt x="1232" y="16554"/>
                    <a:pt x="684" y="1705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FA809EA0-5B74-436C-A1CA-CBA13788A1D0}"/>
                </a:ext>
              </a:extLst>
            </p:cNvPr>
            <p:cNvSpPr/>
            <p:nvPr/>
          </p:nvSpPr>
          <p:spPr>
            <a:xfrm>
              <a:off x="2866271" y="5023721"/>
              <a:ext cx="1097902" cy="1063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074" extrusionOk="0">
                  <a:moveTo>
                    <a:pt x="16567" y="20250"/>
                  </a:moveTo>
                  <a:lnTo>
                    <a:pt x="758" y="4507"/>
                  </a:lnTo>
                  <a:cubicBezTo>
                    <a:pt x="-253" y="3501"/>
                    <a:pt x="-253" y="1762"/>
                    <a:pt x="758" y="755"/>
                  </a:cubicBezTo>
                  <a:lnTo>
                    <a:pt x="758" y="755"/>
                  </a:lnTo>
                  <a:cubicBezTo>
                    <a:pt x="1769" y="-252"/>
                    <a:pt x="3516" y="-252"/>
                    <a:pt x="4527" y="755"/>
                  </a:cubicBezTo>
                  <a:lnTo>
                    <a:pt x="20336" y="16497"/>
                  </a:lnTo>
                  <a:cubicBezTo>
                    <a:pt x="21347" y="17504"/>
                    <a:pt x="21347" y="19243"/>
                    <a:pt x="20336" y="20250"/>
                  </a:cubicBezTo>
                  <a:lnTo>
                    <a:pt x="20336" y="20250"/>
                  </a:lnTo>
                  <a:cubicBezTo>
                    <a:pt x="19233" y="21348"/>
                    <a:pt x="17578" y="21348"/>
                    <a:pt x="16567" y="2025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20EC6072-24E5-4248-9822-DA9217A06720}"/>
                </a:ext>
              </a:extLst>
            </p:cNvPr>
            <p:cNvSpPr/>
            <p:nvPr/>
          </p:nvSpPr>
          <p:spPr>
            <a:xfrm>
              <a:off x="2674915" y="5208521"/>
              <a:ext cx="1097902" cy="1063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074" extrusionOk="0">
                  <a:moveTo>
                    <a:pt x="16567" y="20250"/>
                  </a:moveTo>
                  <a:lnTo>
                    <a:pt x="758" y="4507"/>
                  </a:lnTo>
                  <a:cubicBezTo>
                    <a:pt x="-253" y="3501"/>
                    <a:pt x="-253" y="1762"/>
                    <a:pt x="758" y="755"/>
                  </a:cubicBezTo>
                  <a:lnTo>
                    <a:pt x="758" y="755"/>
                  </a:lnTo>
                  <a:cubicBezTo>
                    <a:pt x="1769" y="-252"/>
                    <a:pt x="3516" y="-252"/>
                    <a:pt x="4527" y="755"/>
                  </a:cubicBezTo>
                  <a:lnTo>
                    <a:pt x="20336" y="16497"/>
                  </a:lnTo>
                  <a:cubicBezTo>
                    <a:pt x="21347" y="17504"/>
                    <a:pt x="21347" y="19243"/>
                    <a:pt x="20336" y="20250"/>
                  </a:cubicBezTo>
                  <a:lnTo>
                    <a:pt x="20336" y="20250"/>
                  </a:lnTo>
                  <a:cubicBezTo>
                    <a:pt x="19325" y="21348"/>
                    <a:pt x="17670" y="21348"/>
                    <a:pt x="16567" y="20250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486D8202-B79D-4939-A96C-B3BBAB9ABF12}"/>
                </a:ext>
              </a:extLst>
            </p:cNvPr>
            <p:cNvSpPr/>
            <p:nvPr/>
          </p:nvSpPr>
          <p:spPr>
            <a:xfrm>
              <a:off x="2483559" y="5393325"/>
              <a:ext cx="1097902" cy="1060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094" extrusionOk="0">
                  <a:moveTo>
                    <a:pt x="16567" y="20336"/>
                  </a:moveTo>
                  <a:lnTo>
                    <a:pt x="758" y="4527"/>
                  </a:lnTo>
                  <a:cubicBezTo>
                    <a:pt x="-253" y="3515"/>
                    <a:pt x="-253" y="1769"/>
                    <a:pt x="758" y="758"/>
                  </a:cubicBezTo>
                  <a:lnTo>
                    <a:pt x="758" y="758"/>
                  </a:lnTo>
                  <a:cubicBezTo>
                    <a:pt x="1769" y="-253"/>
                    <a:pt x="3516" y="-253"/>
                    <a:pt x="4527" y="758"/>
                  </a:cubicBezTo>
                  <a:lnTo>
                    <a:pt x="20336" y="16567"/>
                  </a:lnTo>
                  <a:cubicBezTo>
                    <a:pt x="21347" y="17578"/>
                    <a:pt x="21347" y="19325"/>
                    <a:pt x="20336" y="20336"/>
                  </a:cubicBezTo>
                  <a:lnTo>
                    <a:pt x="20336" y="20336"/>
                  </a:lnTo>
                  <a:cubicBezTo>
                    <a:pt x="19325" y="21347"/>
                    <a:pt x="17578" y="21347"/>
                    <a:pt x="16567" y="2033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5005F2A3-29F8-4930-93DA-5376C94D47C8}"/>
                </a:ext>
              </a:extLst>
            </p:cNvPr>
            <p:cNvSpPr/>
            <p:nvPr/>
          </p:nvSpPr>
          <p:spPr>
            <a:xfrm>
              <a:off x="2531394" y="5670530"/>
              <a:ext cx="729549" cy="704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0848" extrusionOk="0">
                  <a:moveTo>
                    <a:pt x="14115" y="19720"/>
                  </a:moveTo>
                  <a:lnTo>
                    <a:pt x="1128" y="6733"/>
                  </a:lnTo>
                  <a:cubicBezTo>
                    <a:pt x="-376" y="5229"/>
                    <a:pt x="-376" y="2632"/>
                    <a:pt x="1128" y="1128"/>
                  </a:cubicBezTo>
                  <a:lnTo>
                    <a:pt x="1128" y="1128"/>
                  </a:lnTo>
                  <a:cubicBezTo>
                    <a:pt x="2632" y="-376"/>
                    <a:pt x="5229" y="-376"/>
                    <a:pt x="6733" y="1128"/>
                  </a:cubicBezTo>
                  <a:lnTo>
                    <a:pt x="19720" y="14115"/>
                  </a:lnTo>
                  <a:cubicBezTo>
                    <a:pt x="21224" y="15619"/>
                    <a:pt x="21224" y="18216"/>
                    <a:pt x="19720" y="19720"/>
                  </a:cubicBezTo>
                  <a:lnTo>
                    <a:pt x="19720" y="19720"/>
                  </a:lnTo>
                  <a:cubicBezTo>
                    <a:pt x="18216" y="21224"/>
                    <a:pt x="15756" y="21224"/>
                    <a:pt x="14115" y="19720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492D0D20-2792-45C5-B56B-7A28A444337C}"/>
                </a:ext>
              </a:extLst>
            </p:cNvPr>
            <p:cNvSpPr/>
            <p:nvPr/>
          </p:nvSpPr>
          <p:spPr>
            <a:xfrm>
              <a:off x="3201144" y="3730093"/>
              <a:ext cx="1270078" cy="1749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29" extrusionOk="0">
                  <a:moveTo>
                    <a:pt x="705" y="21529"/>
                  </a:moveTo>
                  <a:cubicBezTo>
                    <a:pt x="544" y="21529"/>
                    <a:pt x="463" y="21529"/>
                    <a:pt x="302" y="21472"/>
                  </a:cubicBezTo>
                  <a:cubicBezTo>
                    <a:pt x="-20" y="21302"/>
                    <a:pt x="-101" y="21017"/>
                    <a:pt x="141" y="20790"/>
                  </a:cubicBezTo>
                  <a:lnTo>
                    <a:pt x="20129" y="213"/>
                  </a:lnTo>
                  <a:cubicBezTo>
                    <a:pt x="20371" y="-14"/>
                    <a:pt x="20774" y="-71"/>
                    <a:pt x="21096" y="100"/>
                  </a:cubicBezTo>
                  <a:cubicBezTo>
                    <a:pt x="21418" y="270"/>
                    <a:pt x="21499" y="554"/>
                    <a:pt x="21257" y="782"/>
                  </a:cubicBezTo>
                  <a:lnTo>
                    <a:pt x="1269" y="21358"/>
                  </a:lnTo>
                  <a:cubicBezTo>
                    <a:pt x="1108" y="21415"/>
                    <a:pt x="947" y="21529"/>
                    <a:pt x="705" y="21529"/>
                  </a:cubicBezTo>
                  <a:close/>
                </a:path>
              </a:pathLst>
            </a:custGeom>
            <a:solidFill>
              <a:srgbClr val="CBCB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4AD4034E-2B98-4FAB-9212-AE9113DC7BC6}"/>
                </a:ext>
              </a:extLst>
            </p:cNvPr>
            <p:cNvSpPr/>
            <p:nvPr/>
          </p:nvSpPr>
          <p:spPr>
            <a:xfrm>
              <a:off x="3488179" y="4561712"/>
              <a:ext cx="1815435" cy="1227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98" extrusionOk="0">
                  <a:moveTo>
                    <a:pt x="494" y="21498"/>
                  </a:moveTo>
                  <a:cubicBezTo>
                    <a:pt x="325" y="21498"/>
                    <a:pt x="212" y="21417"/>
                    <a:pt x="99" y="21174"/>
                  </a:cubicBezTo>
                  <a:cubicBezTo>
                    <a:pt x="-71" y="20851"/>
                    <a:pt x="-14" y="20446"/>
                    <a:pt x="212" y="20204"/>
                  </a:cubicBezTo>
                  <a:lnTo>
                    <a:pt x="20681" y="141"/>
                  </a:lnTo>
                  <a:cubicBezTo>
                    <a:pt x="20907" y="-102"/>
                    <a:pt x="21190" y="-21"/>
                    <a:pt x="21359" y="302"/>
                  </a:cubicBezTo>
                  <a:cubicBezTo>
                    <a:pt x="21529" y="626"/>
                    <a:pt x="21472" y="1031"/>
                    <a:pt x="21246" y="1273"/>
                  </a:cubicBezTo>
                  <a:lnTo>
                    <a:pt x="777" y="21336"/>
                  </a:lnTo>
                  <a:cubicBezTo>
                    <a:pt x="721" y="21498"/>
                    <a:pt x="608" y="21498"/>
                    <a:pt x="494" y="21498"/>
                  </a:cubicBezTo>
                  <a:close/>
                </a:path>
              </a:pathLst>
            </a:custGeom>
            <a:solidFill>
              <a:srgbClr val="CBCB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0AACCADF-D889-4995-8B17-719519F40013}"/>
                </a:ext>
              </a:extLst>
            </p:cNvPr>
            <p:cNvSpPr/>
            <p:nvPr/>
          </p:nvSpPr>
          <p:spPr>
            <a:xfrm>
              <a:off x="4349299" y="3776286"/>
              <a:ext cx="913746" cy="866258"/>
            </a:xfrm>
            <a:custGeom>
              <a:avLst/>
              <a:gdLst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20046 w 913746"/>
                <a:gd name="connsiteY32" fmla="*/ 210894 h 866258"/>
                <a:gd name="connsiteX33" fmla="*/ 220046 w 913746"/>
                <a:gd name="connsiteY33" fmla="*/ 234986 h 866258"/>
                <a:gd name="connsiteX34" fmla="*/ 221862 w 913746"/>
                <a:gd name="connsiteY34" fmla="*/ 222707 h 866258"/>
                <a:gd name="connsiteX35" fmla="*/ 238258 w 913746"/>
                <a:gd name="connsiteY35" fmla="*/ 188417 h 866258"/>
                <a:gd name="connsiteX36" fmla="*/ 252882 w 913746"/>
                <a:gd name="connsiteY36" fmla="*/ 195426 h 866258"/>
                <a:gd name="connsiteX37" fmla="*/ 287048 w 913746"/>
                <a:gd name="connsiteY37" fmla="*/ 199032 h 866258"/>
                <a:gd name="connsiteX38" fmla="*/ 334900 w 913746"/>
                <a:gd name="connsiteY38" fmla="*/ 152837 h 866258"/>
                <a:gd name="connsiteX39" fmla="*/ 320519 w 913746"/>
                <a:gd name="connsiteY39" fmla="*/ 138966 h 866258"/>
                <a:gd name="connsiteX40" fmla="*/ 299006 w 913746"/>
                <a:gd name="connsiteY40" fmla="*/ 138388 h 866258"/>
                <a:gd name="connsiteX41" fmla="*/ 51902 w 913746"/>
                <a:gd name="connsiteY41" fmla="*/ 66 h 866258"/>
                <a:gd name="connsiteX42" fmla="*/ 76551 w 913746"/>
                <a:gd name="connsiteY42" fmla="*/ 14209 h 866258"/>
                <a:gd name="connsiteX43" fmla="*/ 167461 w 913746"/>
                <a:gd name="connsiteY43" fmla="*/ 134342 h 866258"/>
                <a:gd name="connsiteX44" fmla="*/ 175076 w 913746"/>
                <a:gd name="connsiteY44" fmla="*/ 140811 h 866258"/>
                <a:gd name="connsiteX45" fmla="*/ 155776 w 913746"/>
                <a:gd name="connsiteY45" fmla="*/ 174223 h 866258"/>
                <a:gd name="connsiteX46" fmla="*/ 167131 w 913746"/>
                <a:gd name="connsiteY46" fmla="*/ 174223 h 866258"/>
                <a:gd name="connsiteX47" fmla="*/ 177494 w 913746"/>
                <a:gd name="connsiteY47" fmla="*/ 142865 h 866258"/>
                <a:gd name="connsiteX48" fmla="*/ 175076 w 913746"/>
                <a:gd name="connsiteY48" fmla="*/ 140811 h 866258"/>
                <a:gd name="connsiteX49" fmla="*/ 184807 w 913746"/>
                <a:gd name="connsiteY49" fmla="*/ 123964 h 866258"/>
                <a:gd name="connsiteX50" fmla="*/ 287139 w 913746"/>
                <a:gd name="connsiteY50" fmla="*/ 64496 h 866258"/>
                <a:gd name="connsiteX51" fmla="*/ 330107 w 913746"/>
                <a:gd name="connsiteY51" fmla="*/ 65028 h 866258"/>
                <a:gd name="connsiteX52" fmla="*/ 416223 w 913746"/>
                <a:gd name="connsiteY52" fmla="*/ 185161 h 866258"/>
                <a:gd name="connsiteX53" fmla="*/ 296636 w 913746"/>
                <a:gd name="connsiteY53" fmla="*/ 286799 h 866258"/>
                <a:gd name="connsiteX54" fmla="*/ 248195 w 913746"/>
                <a:gd name="connsiteY54" fmla="*/ 283049 h 866258"/>
                <a:gd name="connsiteX55" fmla="*/ 215099 w 913746"/>
                <a:gd name="connsiteY55" fmla="*/ 271334 h 866258"/>
                <a:gd name="connsiteX56" fmla="*/ 214912 w 913746"/>
                <a:gd name="connsiteY56" fmla="*/ 269708 h 866258"/>
                <a:gd name="connsiteX57" fmla="*/ 218389 w 913746"/>
                <a:gd name="connsiteY57" fmla="*/ 246197 h 866258"/>
                <a:gd name="connsiteX58" fmla="*/ 208380 w 913746"/>
                <a:gd name="connsiteY58" fmla="*/ 246197 h 866258"/>
                <a:gd name="connsiteX59" fmla="*/ 201759 w 913746"/>
                <a:gd name="connsiteY59" fmla="*/ 266231 h 866258"/>
                <a:gd name="connsiteX60" fmla="*/ 203345 w 913746"/>
                <a:gd name="connsiteY60" fmla="*/ 267174 h 866258"/>
                <a:gd name="connsiteX61" fmla="*/ 215099 w 913746"/>
                <a:gd name="connsiteY61" fmla="*/ 271334 h 866258"/>
                <a:gd name="connsiteX62" fmla="*/ 220064 w 913746"/>
                <a:gd name="connsiteY62" fmla="*/ 314541 h 866258"/>
                <a:gd name="connsiteX63" fmla="*/ 319630 w 913746"/>
                <a:gd name="connsiteY63" fmla="*/ 413296 h 866258"/>
                <a:gd name="connsiteX64" fmla="*/ 326711 w 913746"/>
                <a:gd name="connsiteY64" fmla="*/ 414386 h 866258"/>
                <a:gd name="connsiteX65" fmla="*/ 323600 w 913746"/>
                <a:gd name="connsiteY65" fmla="*/ 424651 h 866258"/>
                <a:gd name="connsiteX66" fmla="*/ 342581 w 913746"/>
                <a:gd name="connsiteY66" fmla="*/ 424651 h 866258"/>
                <a:gd name="connsiteX67" fmla="*/ 342581 w 913746"/>
                <a:gd name="connsiteY67" fmla="*/ 416830 h 866258"/>
                <a:gd name="connsiteX68" fmla="*/ 326711 w 913746"/>
                <a:gd name="connsiteY68" fmla="*/ 414386 h 866258"/>
                <a:gd name="connsiteX69" fmla="*/ 331983 w 913746"/>
                <a:gd name="connsiteY69" fmla="*/ 396992 h 866258"/>
                <a:gd name="connsiteX70" fmla="*/ 406635 w 913746"/>
                <a:gd name="connsiteY70" fmla="*/ 309917 h 866258"/>
                <a:gd name="connsiteX71" fmla="*/ 481987 w 913746"/>
                <a:gd name="connsiteY71" fmla="*/ 293172 h 866258"/>
                <a:gd name="connsiteX72" fmla="*/ 550148 w 913746"/>
                <a:gd name="connsiteY72" fmla="*/ 328412 h 866258"/>
                <a:gd name="connsiteX73" fmla="*/ 487958 w 913746"/>
                <a:gd name="connsiteY73" fmla="*/ 476245 h 866258"/>
                <a:gd name="connsiteX74" fmla="*/ 408433 w 913746"/>
                <a:gd name="connsiteY74" fmla="*/ 499941 h 866258"/>
                <a:gd name="connsiteX75" fmla="*/ 406886 w 913746"/>
                <a:gd name="connsiteY75" fmla="*/ 499930 h 866258"/>
                <a:gd name="connsiteX76" fmla="*/ 406635 w 913746"/>
                <a:gd name="connsiteY76" fmla="*/ 499363 h 866258"/>
                <a:gd name="connsiteX77" fmla="*/ 405983 w 913746"/>
                <a:gd name="connsiteY77" fmla="*/ 487405 h 866258"/>
                <a:gd name="connsiteX78" fmla="*/ 397977 w 913746"/>
                <a:gd name="connsiteY78" fmla="*/ 487405 h 866258"/>
                <a:gd name="connsiteX79" fmla="*/ 397977 w 913746"/>
                <a:gd name="connsiteY79" fmla="*/ 499868 h 866258"/>
                <a:gd name="connsiteX80" fmla="*/ 406886 w 913746"/>
                <a:gd name="connsiteY80" fmla="*/ 499930 h 866258"/>
                <a:gd name="connsiteX81" fmla="*/ 425713 w 913746"/>
                <a:gd name="connsiteY81" fmla="*/ 542446 h 866258"/>
                <a:gd name="connsiteX82" fmla="*/ 501506 w 913746"/>
                <a:gd name="connsiteY82" fmla="*/ 592261 h 866258"/>
                <a:gd name="connsiteX83" fmla="*/ 549946 w 913746"/>
                <a:gd name="connsiteY83" fmla="*/ 596360 h 866258"/>
                <a:gd name="connsiteX84" fmla="*/ 550073 w 913746"/>
                <a:gd name="connsiteY84" fmla="*/ 605039 h 866258"/>
                <a:gd name="connsiteX85" fmla="*/ 573379 w 913746"/>
                <a:gd name="connsiteY85" fmla="*/ 605039 h 866258"/>
                <a:gd name="connsiteX86" fmla="*/ 570523 w 913746"/>
                <a:gd name="connsiteY86" fmla="*/ 591576 h 866258"/>
                <a:gd name="connsiteX87" fmla="*/ 550148 w 913746"/>
                <a:gd name="connsiteY87" fmla="*/ 596377 h 866258"/>
                <a:gd name="connsiteX88" fmla="*/ 549946 w 913746"/>
                <a:gd name="connsiteY88" fmla="*/ 596360 h 866258"/>
                <a:gd name="connsiteX89" fmla="*/ 549566 w 913746"/>
                <a:gd name="connsiteY89" fmla="*/ 570183 h 866258"/>
                <a:gd name="connsiteX90" fmla="*/ 598000 w 913746"/>
                <a:gd name="connsiteY90" fmla="*/ 457750 h 866258"/>
                <a:gd name="connsiteX91" fmla="*/ 639944 w 913746"/>
                <a:gd name="connsiteY91" fmla="*/ 438340 h 866258"/>
                <a:gd name="connsiteX92" fmla="*/ 741513 w 913746"/>
                <a:gd name="connsiteY92" fmla="*/ 503987 h 866258"/>
                <a:gd name="connsiteX93" fmla="*/ 655397 w 913746"/>
                <a:gd name="connsiteY93" fmla="*/ 651820 h 866258"/>
                <a:gd name="connsiteX94" fmla="*/ 647214 w 913746"/>
                <a:gd name="connsiteY94" fmla="*/ 655191 h 866258"/>
                <a:gd name="connsiteX95" fmla="*/ 641905 w 913746"/>
                <a:gd name="connsiteY95" fmla="*/ 643780 h 866258"/>
                <a:gd name="connsiteX96" fmla="*/ 641905 w 913746"/>
                <a:gd name="connsiteY96" fmla="*/ 657378 h 866258"/>
                <a:gd name="connsiteX97" fmla="*/ 647214 w 913746"/>
                <a:gd name="connsiteY97" fmla="*/ 655191 h 866258"/>
                <a:gd name="connsiteX98" fmla="*/ 664985 w 913746"/>
                <a:gd name="connsiteY98" fmla="*/ 693392 h 866258"/>
                <a:gd name="connsiteX99" fmla="*/ 870688 w 913746"/>
                <a:gd name="connsiteY99" fmla="*/ 781159 h 866258"/>
                <a:gd name="connsiteX100" fmla="*/ 913746 w 913746"/>
                <a:gd name="connsiteY100" fmla="*/ 822772 h 866258"/>
                <a:gd name="connsiteX101" fmla="*/ 870688 w 913746"/>
                <a:gd name="connsiteY101" fmla="*/ 864343 h 866258"/>
                <a:gd name="connsiteX102" fmla="*/ 779778 w 913746"/>
                <a:gd name="connsiteY102" fmla="*/ 859719 h 866258"/>
                <a:gd name="connsiteX103" fmla="*/ 574604 w 913746"/>
                <a:gd name="connsiteY103" fmla="*/ 696647 h 866258"/>
                <a:gd name="connsiteX104" fmla="*/ 569070 w 913746"/>
                <a:gd name="connsiteY104" fmla="*/ 677094 h 866258"/>
                <a:gd name="connsiteX105" fmla="*/ 573491 w 913746"/>
                <a:gd name="connsiteY105" fmla="*/ 677214 h 866258"/>
                <a:gd name="connsiteX106" fmla="*/ 588039 w 913746"/>
                <a:gd name="connsiteY106" fmla="*/ 674138 h 866258"/>
                <a:gd name="connsiteX107" fmla="*/ 586693 w 913746"/>
                <a:gd name="connsiteY107" fmla="*/ 667793 h 866258"/>
                <a:gd name="connsiteX108" fmla="*/ 566437 w 913746"/>
                <a:gd name="connsiteY108" fmla="*/ 667793 h 866258"/>
                <a:gd name="connsiteX109" fmla="*/ 569070 w 913746"/>
                <a:gd name="connsiteY109" fmla="*/ 677094 h 866258"/>
                <a:gd name="connsiteX110" fmla="*/ 487958 w 913746"/>
                <a:gd name="connsiteY110" fmla="*/ 674897 h 866258"/>
                <a:gd name="connsiteX111" fmla="*/ 321811 w 913746"/>
                <a:gd name="connsiteY111" fmla="*/ 515743 h 866258"/>
                <a:gd name="connsiteX112" fmla="*/ 319759 w 913746"/>
                <a:gd name="connsiteY112" fmla="*/ 497426 h 866258"/>
                <a:gd name="connsiteX113" fmla="*/ 325313 w 913746"/>
                <a:gd name="connsiteY113" fmla="*/ 499363 h 866258"/>
                <a:gd name="connsiteX114" fmla="*/ 342581 w 913746"/>
                <a:gd name="connsiteY114" fmla="*/ 499483 h 866258"/>
                <a:gd name="connsiteX115" fmla="*/ 342581 w 913746"/>
                <a:gd name="connsiteY115" fmla="*/ 487405 h 866258"/>
                <a:gd name="connsiteX116" fmla="*/ 318636 w 913746"/>
                <a:gd name="connsiteY116" fmla="*/ 487405 h 866258"/>
                <a:gd name="connsiteX117" fmla="*/ 319759 w 913746"/>
                <a:gd name="connsiteY117" fmla="*/ 497426 h 866258"/>
                <a:gd name="connsiteX118" fmla="*/ 246241 w 913746"/>
                <a:gd name="connsiteY118" fmla="*/ 471780 h 866258"/>
                <a:gd name="connsiteX119" fmla="*/ 129197 w 913746"/>
                <a:gd name="connsiteY119" fmla="*/ 272969 h 866258"/>
                <a:gd name="connsiteX120" fmla="*/ 138366 w 913746"/>
                <a:gd name="connsiteY120" fmla="*/ 223922 h 866258"/>
                <a:gd name="connsiteX121" fmla="*/ 143311 w 913746"/>
                <a:gd name="connsiteY121" fmla="*/ 227824 h 866258"/>
                <a:gd name="connsiteX122" fmla="*/ 143311 w 913746"/>
                <a:gd name="connsiteY122" fmla="*/ 197471 h 866258"/>
                <a:gd name="connsiteX123" fmla="*/ 138366 w 913746"/>
                <a:gd name="connsiteY123" fmla="*/ 223922 h 866258"/>
                <a:gd name="connsiteX124" fmla="*/ 124403 w 913746"/>
                <a:gd name="connsiteY124" fmla="*/ 212903 h 866258"/>
                <a:gd name="connsiteX125" fmla="*/ 4816 w 913746"/>
                <a:gd name="connsiteY125" fmla="*/ 65028 h 866258"/>
                <a:gd name="connsiteX126" fmla="*/ 51902 w 913746"/>
                <a:gd name="connsiteY126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20046 w 913746"/>
                <a:gd name="connsiteY32" fmla="*/ 210894 h 866258"/>
                <a:gd name="connsiteX33" fmla="*/ 220046 w 913746"/>
                <a:gd name="connsiteY33" fmla="*/ 234986 h 866258"/>
                <a:gd name="connsiteX34" fmla="*/ 238258 w 913746"/>
                <a:gd name="connsiteY34" fmla="*/ 188417 h 866258"/>
                <a:gd name="connsiteX35" fmla="*/ 252882 w 913746"/>
                <a:gd name="connsiteY35" fmla="*/ 195426 h 866258"/>
                <a:gd name="connsiteX36" fmla="*/ 287048 w 913746"/>
                <a:gd name="connsiteY36" fmla="*/ 199032 h 866258"/>
                <a:gd name="connsiteX37" fmla="*/ 334900 w 913746"/>
                <a:gd name="connsiteY37" fmla="*/ 152837 h 866258"/>
                <a:gd name="connsiteX38" fmla="*/ 320519 w 913746"/>
                <a:gd name="connsiteY38" fmla="*/ 138966 h 866258"/>
                <a:gd name="connsiteX39" fmla="*/ 299006 w 913746"/>
                <a:gd name="connsiteY39" fmla="*/ 138388 h 866258"/>
                <a:gd name="connsiteX40" fmla="*/ 51902 w 913746"/>
                <a:gd name="connsiteY40" fmla="*/ 66 h 866258"/>
                <a:gd name="connsiteX41" fmla="*/ 76551 w 913746"/>
                <a:gd name="connsiteY41" fmla="*/ 14209 h 866258"/>
                <a:gd name="connsiteX42" fmla="*/ 167461 w 913746"/>
                <a:gd name="connsiteY42" fmla="*/ 134342 h 866258"/>
                <a:gd name="connsiteX43" fmla="*/ 175076 w 913746"/>
                <a:gd name="connsiteY43" fmla="*/ 140811 h 866258"/>
                <a:gd name="connsiteX44" fmla="*/ 155776 w 913746"/>
                <a:gd name="connsiteY44" fmla="*/ 174223 h 866258"/>
                <a:gd name="connsiteX45" fmla="*/ 167131 w 913746"/>
                <a:gd name="connsiteY45" fmla="*/ 174223 h 866258"/>
                <a:gd name="connsiteX46" fmla="*/ 177494 w 913746"/>
                <a:gd name="connsiteY46" fmla="*/ 142865 h 866258"/>
                <a:gd name="connsiteX47" fmla="*/ 175076 w 913746"/>
                <a:gd name="connsiteY47" fmla="*/ 140811 h 866258"/>
                <a:gd name="connsiteX48" fmla="*/ 184807 w 913746"/>
                <a:gd name="connsiteY48" fmla="*/ 123964 h 866258"/>
                <a:gd name="connsiteX49" fmla="*/ 287139 w 913746"/>
                <a:gd name="connsiteY49" fmla="*/ 64496 h 866258"/>
                <a:gd name="connsiteX50" fmla="*/ 330107 w 913746"/>
                <a:gd name="connsiteY50" fmla="*/ 65028 h 866258"/>
                <a:gd name="connsiteX51" fmla="*/ 416223 w 913746"/>
                <a:gd name="connsiteY51" fmla="*/ 185161 h 866258"/>
                <a:gd name="connsiteX52" fmla="*/ 296636 w 913746"/>
                <a:gd name="connsiteY52" fmla="*/ 286799 h 866258"/>
                <a:gd name="connsiteX53" fmla="*/ 248195 w 913746"/>
                <a:gd name="connsiteY53" fmla="*/ 283049 h 866258"/>
                <a:gd name="connsiteX54" fmla="*/ 215099 w 913746"/>
                <a:gd name="connsiteY54" fmla="*/ 271334 h 866258"/>
                <a:gd name="connsiteX55" fmla="*/ 214912 w 913746"/>
                <a:gd name="connsiteY55" fmla="*/ 269708 h 866258"/>
                <a:gd name="connsiteX56" fmla="*/ 218389 w 913746"/>
                <a:gd name="connsiteY56" fmla="*/ 246197 h 866258"/>
                <a:gd name="connsiteX57" fmla="*/ 208380 w 913746"/>
                <a:gd name="connsiteY57" fmla="*/ 246197 h 866258"/>
                <a:gd name="connsiteX58" fmla="*/ 201759 w 913746"/>
                <a:gd name="connsiteY58" fmla="*/ 266231 h 866258"/>
                <a:gd name="connsiteX59" fmla="*/ 203345 w 913746"/>
                <a:gd name="connsiteY59" fmla="*/ 267174 h 866258"/>
                <a:gd name="connsiteX60" fmla="*/ 215099 w 913746"/>
                <a:gd name="connsiteY60" fmla="*/ 271334 h 866258"/>
                <a:gd name="connsiteX61" fmla="*/ 220064 w 913746"/>
                <a:gd name="connsiteY61" fmla="*/ 314541 h 866258"/>
                <a:gd name="connsiteX62" fmla="*/ 319630 w 913746"/>
                <a:gd name="connsiteY62" fmla="*/ 413296 h 866258"/>
                <a:gd name="connsiteX63" fmla="*/ 326711 w 913746"/>
                <a:gd name="connsiteY63" fmla="*/ 414386 h 866258"/>
                <a:gd name="connsiteX64" fmla="*/ 323600 w 913746"/>
                <a:gd name="connsiteY64" fmla="*/ 424651 h 866258"/>
                <a:gd name="connsiteX65" fmla="*/ 342581 w 913746"/>
                <a:gd name="connsiteY65" fmla="*/ 424651 h 866258"/>
                <a:gd name="connsiteX66" fmla="*/ 342581 w 913746"/>
                <a:gd name="connsiteY66" fmla="*/ 416830 h 866258"/>
                <a:gd name="connsiteX67" fmla="*/ 326711 w 913746"/>
                <a:gd name="connsiteY67" fmla="*/ 414386 h 866258"/>
                <a:gd name="connsiteX68" fmla="*/ 331983 w 913746"/>
                <a:gd name="connsiteY68" fmla="*/ 396992 h 866258"/>
                <a:gd name="connsiteX69" fmla="*/ 406635 w 913746"/>
                <a:gd name="connsiteY69" fmla="*/ 309917 h 866258"/>
                <a:gd name="connsiteX70" fmla="*/ 481987 w 913746"/>
                <a:gd name="connsiteY70" fmla="*/ 293172 h 866258"/>
                <a:gd name="connsiteX71" fmla="*/ 550148 w 913746"/>
                <a:gd name="connsiteY71" fmla="*/ 328412 h 866258"/>
                <a:gd name="connsiteX72" fmla="*/ 487958 w 913746"/>
                <a:gd name="connsiteY72" fmla="*/ 476245 h 866258"/>
                <a:gd name="connsiteX73" fmla="*/ 408433 w 913746"/>
                <a:gd name="connsiteY73" fmla="*/ 499941 h 866258"/>
                <a:gd name="connsiteX74" fmla="*/ 406886 w 913746"/>
                <a:gd name="connsiteY74" fmla="*/ 499930 h 866258"/>
                <a:gd name="connsiteX75" fmla="*/ 406635 w 913746"/>
                <a:gd name="connsiteY75" fmla="*/ 499363 h 866258"/>
                <a:gd name="connsiteX76" fmla="*/ 405983 w 913746"/>
                <a:gd name="connsiteY76" fmla="*/ 487405 h 866258"/>
                <a:gd name="connsiteX77" fmla="*/ 397977 w 913746"/>
                <a:gd name="connsiteY77" fmla="*/ 487405 h 866258"/>
                <a:gd name="connsiteX78" fmla="*/ 397977 w 913746"/>
                <a:gd name="connsiteY78" fmla="*/ 499868 h 866258"/>
                <a:gd name="connsiteX79" fmla="*/ 406886 w 913746"/>
                <a:gd name="connsiteY79" fmla="*/ 499930 h 866258"/>
                <a:gd name="connsiteX80" fmla="*/ 425713 w 913746"/>
                <a:gd name="connsiteY80" fmla="*/ 542446 h 866258"/>
                <a:gd name="connsiteX81" fmla="*/ 501506 w 913746"/>
                <a:gd name="connsiteY81" fmla="*/ 592261 h 866258"/>
                <a:gd name="connsiteX82" fmla="*/ 549946 w 913746"/>
                <a:gd name="connsiteY82" fmla="*/ 596360 h 866258"/>
                <a:gd name="connsiteX83" fmla="*/ 550073 w 913746"/>
                <a:gd name="connsiteY83" fmla="*/ 605039 h 866258"/>
                <a:gd name="connsiteX84" fmla="*/ 573379 w 913746"/>
                <a:gd name="connsiteY84" fmla="*/ 605039 h 866258"/>
                <a:gd name="connsiteX85" fmla="*/ 570523 w 913746"/>
                <a:gd name="connsiteY85" fmla="*/ 591576 h 866258"/>
                <a:gd name="connsiteX86" fmla="*/ 550148 w 913746"/>
                <a:gd name="connsiteY86" fmla="*/ 596377 h 866258"/>
                <a:gd name="connsiteX87" fmla="*/ 549946 w 913746"/>
                <a:gd name="connsiteY87" fmla="*/ 596360 h 866258"/>
                <a:gd name="connsiteX88" fmla="*/ 549566 w 913746"/>
                <a:gd name="connsiteY88" fmla="*/ 570183 h 866258"/>
                <a:gd name="connsiteX89" fmla="*/ 598000 w 913746"/>
                <a:gd name="connsiteY89" fmla="*/ 457750 h 866258"/>
                <a:gd name="connsiteX90" fmla="*/ 639944 w 913746"/>
                <a:gd name="connsiteY90" fmla="*/ 438340 h 866258"/>
                <a:gd name="connsiteX91" fmla="*/ 741513 w 913746"/>
                <a:gd name="connsiteY91" fmla="*/ 503987 h 866258"/>
                <a:gd name="connsiteX92" fmla="*/ 655397 w 913746"/>
                <a:gd name="connsiteY92" fmla="*/ 651820 h 866258"/>
                <a:gd name="connsiteX93" fmla="*/ 647214 w 913746"/>
                <a:gd name="connsiteY93" fmla="*/ 655191 h 866258"/>
                <a:gd name="connsiteX94" fmla="*/ 641905 w 913746"/>
                <a:gd name="connsiteY94" fmla="*/ 643780 h 866258"/>
                <a:gd name="connsiteX95" fmla="*/ 641905 w 913746"/>
                <a:gd name="connsiteY95" fmla="*/ 657378 h 866258"/>
                <a:gd name="connsiteX96" fmla="*/ 647214 w 913746"/>
                <a:gd name="connsiteY96" fmla="*/ 655191 h 866258"/>
                <a:gd name="connsiteX97" fmla="*/ 664985 w 913746"/>
                <a:gd name="connsiteY97" fmla="*/ 693392 h 866258"/>
                <a:gd name="connsiteX98" fmla="*/ 870688 w 913746"/>
                <a:gd name="connsiteY98" fmla="*/ 781159 h 866258"/>
                <a:gd name="connsiteX99" fmla="*/ 913746 w 913746"/>
                <a:gd name="connsiteY99" fmla="*/ 822772 h 866258"/>
                <a:gd name="connsiteX100" fmla="*/ 870688 w 913746"/>
                <a:gd name="connsiteY100" fmla="*/ 864343 h 866258"/>
                <a:gd name="connsiteX101" fmla="*/ 779778 w 913746"/>
                <a:gd name="connsiteY101" fmla="*/ 859719 h 866258"/>
                <a:gd name="connsiteX102" fmla="*/ 574604 w 913746"/>
                <a:gd name="connsiteY102" fmla="*/ 696647 h 866258"/>
                <a:gd name="connsiteX103" fmla="*/ 569070 w 913746"/>
                <a:gd name="connsiteY103" fmla="*/ 677094 h 866258"/>
                <a:gd name="connsiteX104" fmla="*/ 573491 w 913746"/>
                <a:gd name="connsiteY104" fmla="*/ 677214 h 866258"/>
                <a:gd name="connsiteX105" fmla="*/ 588039 w 913746"/>
                <a:gd name="connsiteY105" fmla="*/ 674138 h 866258"/>
                <a:gd name="connsiteX106" fmla="*/ 586693 w 913746"/>
                <a:gd name="connsiteY106" fmla="*/ 667793 h 866258"/>
                <a:gd name="connsiteX107" fmla="*/ 566437 w 913746"/>
                <a:gd name="connsiteY107" fmla="*/ 667793 h 866258"/>
                <a:gd name="connsiteX108" fmla="*/ 569070 w 913746"/>
                <a:gd name="connsiteY108" fmla="*/ 677094 h 866258"/>
                <a:gd name="connsiteX109" fmla="*/ 487958 w 913746"/>
                <a:gd name="connsiteY109" fmla="*/ 674897 h 866258"/>
                <a:gd name="connsiteX110" fmla="*/ 321811 w 913746"/>
                <a:gd name="connsiteY110" fmla="*/ 515743 h 866258"/>
                <a:gd name="connsiteX111" fmla="*/ 319759 w 913746"/>
                <a:gd name="connsiteY111" fmla="*/ 497426 h 866258"/>
                <a:gd name="connsiteX112" fmla="*/ 325313 w 913746"/>
                <a:gd name="connsiteY112" fmla="*/ 499363 h 866258"/>
                <a:gd name="connsiteX113" fmla="*/ 342581 w 913746"/>
                <a:gd name="connsiteY113" fmla="*/ 499483 h 866258"/>
                <a:gd name="connsiteX114" fmla="*/ 342581 w 913746"/>
                <a:gd name="connsiteY114" fmla="*/ 487405 h 866258"/>
                <a:gd name="connsiteX115" fmla="*/ 318636 w 913746"/>
                <a:gd name="connsiteY115" fmla="*/ 487405 h 866258"/>
                <a:gd name="connsiteX116" fmla="*/ 319759 w 913746"/>
                <a:gd name="connsiteY116" fmla="*/ 497426 h 866258"/>
                <a:gd name="connsiteX117" fmla="*/ 246241 w 913746"/>
                <a:gd name="connsiteY117" fmla="*/ 471780 h 866258"/>
                <a:gd name="connsiteX118" fmla="*/ 129197 w 913746"/>
                <a:gd name="connsiteY118" fmla="*/ 272969 h 866258"/>
                <a:gd name="connsiteX119" fmla="*/ 138366 w 913746"/>
                <a:gd name="connsiteY119" fmla="*/ 223922 h 866258"/>
                <a:gd name="connsiteX120" fmla="*/ 143311 w 913746"/>
                <a:gd name="connsiteY120" fmla="*/ 227824 h 866258"/>
                <a:gd name="connsiteX121" fmla="*/ 143311 w 913746"/>
                <a:gd name="connsiteY121" fmla="*/ 197471 h 866258"/>
                <a:gd name="connsiteX122" fmla="*/ 138366 w 913746"/>
                <a:gd name="connsiteY122" fmla="*/ 223922 h 866258"/>
                <a:gd name="connsiteX123" fmla="*/ 124403 w 913746"/>
                <a:gd name="connsiteY123" fmla="*/ 212903 h 866258"/>
                <a:gd name="connsiteX124" fmla="*/ 4816 w 913746"/>
                <a:gd name="connsiteY124" fmla="*/ 65028 h 866258"/>
                <a:gd name="connsiteX125" fmla="*/ 51902 w 913746"/>
                <a:gd name="connsiteY125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20046 w 913746"/>
                <a:gd name="connsiteY32" fmla="*/ 210894 h 866258"/>
                <a:gd name="connsiteX33" fmla="*/ 220046 w 913746"/>
                <a:gd name="connsiteY33" fmla="*/ 234986 h 866258"/>
                <a:gd name="connsiteX34" fmla="*/ 238258 w 913746"/>
                <a:gd name="connsiteY34" fmla="*/ 188417 h 866258"/>
                <a:gd name="connsiteX35" fmla="*/ 252882 w 913746"/>
                <a:gd name="connsiteY35" fmla="*/ 195426 h 866258"/>
                <a:gd name="connsiteX36" fmla="*/ 287048 w 913746"/>
                <a:gd name="connsiteY36" fmla="*/ 199032 h 866258"/>
                <a:gd name="connsiteX37" fmla="*/ 334900 w 913746"/>
                <a:gd name="connsiteY37" fmla="*/ 152837 h 866258"/>
                <a:gd name="connsiteX38" fmla="*/ 320519 w 913746"/>
                <a:gd name="connsiteY38" fmla="*/ 138966 h 866258"/>
                <a:gd name="connsiteX39" fmla="*/ 299006 w 913746"/>
                <a:gd name="connsiteY39" fmla="*/ 138388 h 866258"/>
                <a:gd name="connsiteX40" fmla="*/ 51902 w 913746"/>
                <a:gd name="connsiteY40" fmla="*/ 66 h 866258"/>
                <a:gd name="connsiteX41" fmla="*/ 76551 w 913746"/>
                <a:gd name="connsiteY41" fmla="*/ 14209 h 866258"/>
                <a:gd name="connsiteX42" fmla="*/ 167461 w 913746"/>
                <a:gd name="connsiteY42" fmla="*/ 134342 h 866258"/>
                <a:gd name="connsiteX43" fmla="*/ 175076 w 913746"/>
                <a:gd name="connsiteY43" fmla="*/ 140811 h 866258"/>
                <a:gd name="connsiteX44" fmla="*/ 155776 w 913746"/>
                <a:gd name="connsiteY44" fmla="*/ 174223 h 866258"/>
                <a:gd name="connsiteX45" fmla="*/ 167131 w 913746"/>
                <a:gd name="connsiteY45" fmla="*/ 174223 h 866258"/>
                <a:gd name="connsiteX46" fmla="*/ 177494 w 913746"/>
                <a:gd name="connsiteY46" fmla="*/ 142865 h 866258"/>
                <a:gd name="connsiteX47" fmla="*/ 175076 w 913746"/>
                <a:gd name="connsiteY47" fmla="*/ 140811 h 866258"/>
                <a:gd name="connsiteX48" fmla="*/ 184807 w 913746"/>
                <a:gd name="connsiteY48" fmla="*/ 123964 h 866258"/>
                <a:gd name="connsiteX49" fmla="*/ 287139 w 913746"/>
                <a:gd name="connsiteY49" fmla="*/ 64496 h 866258"/>
                <a:gd name="connsiteX50" fmla="*/ 330107 w 913746"/>
                <a:gd name="connsiteY50" fmla="*/ 65028 h 866258"/>
                <a:gd name="connsiteX51" fmla="*/ 416223 w 913746"/>
                <a:gd name="connsiteY51" fmla="*/ 185161 h 866258"/>
                <a:gd name="connsiteX52" fmla="*/ 296636 w 913746"/>
                <a:gd name="connsiteY52" fmla="*/ 286799 h 866258"/>
                <a:gd name="connsiteX53" fmla="*/ 248195 w 913746"/>
                <a:gd name="connsiteY53" fmla="*/ 283049 h 866258"/>
                <a:gd name="connsiteX54" fmla="*/ 215099 w 913746"/>
                <a:gd name="connsiteY54" fmla="*/ 271334 h 866258"/>
                <a:gd name="connsiteX55" fmla="*/ 214912 w 913746"/>
                <a:gd name="connsiteY55" fmla="*/ 269708 h 866258"/>
                <a:gd name="connsiteX56" fmla="*/ 218389 w 913746"/>
                <a:gd name="connsiteY56" fmla="*/ 246197 h 866258"/>
                <a:gd name="connsiteX57" fmla="*/ 201759 w 913746"/>
                <a:gd name="connsiteY57" fmla="*/ 266231 h 866258"/>
                <a:gd name="connsiteX58" fmla="*/ 203345 w 913746"/>
                <a:gd name="connsiteY58" fmla="*/ 267174 h 866258"/>
                <a:gd name="connsiteX59" fmla="*/ 215099 w 913746"/>
                <a:gd name="connsiteY59" fmla="*/ 271334 h 866258"/>
                <a:gd name="connsiteX60" fmla="*/ 220064 w 913746"/>
                <a:gd name="connsiteY60" fmla="*/ 314541 h 866258"/>
                <a:gd name="connsiteX61" fmla="*/ 319630 w 913746"/>
                <a:gd name="connsiteY61" fmla="*/ 413296 h 866258"/>
                <a:gd name="connsiteX62" fmla="*/ 326711 w 913746"/>
                <a:gd name="connsiteY62" fmla="*/ 414386 h 866258"/>
                <a:gd name="connsiteX63" fmla="*/ 323600 w 913746"/>
                <a:gd name="connsiteY63" fmla="*/ 424651 h 866258"/>
                <a:gd name="connsiteX64" fmla="*/ 342581 w 913746"/>
                <a:gd name="connsiteY64" fmla="*/ 424651 h 866258"/>
                <a:gd name="connsiteX65" fmla="*/ 342581 w 913746"/>
                <a:gd name="connsiteY65" fmla="*/ 416830 h 866258"/>
                <a:gd name="connsiteX66" fmla="*/ 326711 w 913746"/>
                <a:gd name="connsiteY66" fmla="*/ 414386 h 866258"/>
                <a:gd name="connsiteX67" fmla="*/ 331983 w 913746"/>
                <a:gd name="connsiteY67" fmla="*/ 396992 h 866258"/>
                <a:gd name="connsiteX68" fmla="*/ 406635 w 913746"/>
                <a:gd name="connsiteY68" fmla="*/ 309917 h 866258"/>
                <a:gd name="connsiteX69" fmla="*/ 481987 w 913746"/>
                <a:gd name="connsiteY69" fmla="*/ 293172 h 866258"/>
                <a:gd name="connsiteX70" fmla="*/ 550148 w 913746"/>
                <a:gd name="connsiteY70" fmla="*/ 328412 h 866258"/>
                <a:gd name="connsiteX71" fmla="*/ 487958 w 913746"/>
                <a:gd name="connsiteY71" fmla="*/ 476245 h 866258"/>
                <a:gd name="connsiteX72" fmla="*/ 408433 w 913746"/>
                <a:gd name="connsiteY72" fmla="*/ 499941 h 866258"/>
                <a:gd name="connsiteX73" fmla="*/ 406886 w 913746"/>
                <a:gd name="connsiteY73" fmla="*/ 499930 h 866258"/>
                <a:gd name="connsiteX74" fmla="*/ 406635 w 913746"/>
                <a:gd name="connsiteY74" fmla="*/ 499363 h 866258"/>
                <a:gd name="connsiteX75" fmla="*/ 405983 w 913746"/>
                <a:gd name="connsiteY75" fmla="*/ 487405 h 866258"/>
                <a:gd name="connsiteX76" fmla="*/ 397977 w 913746"/>
                <a:gd name="connsiteY76" fmla="*/ 487405 h 866258"/>
                <a:gd name="connsiteX77" fmla="*/ 397977 w 913746"/>
                <a:gd name="connsiteY77" fmla="*/ 499868 h 866258"/>
                <a:gd name="connsiteX78" fmla="*/ 406886 w 913746"/>
                <a:gd name="connsiteY78" fmla="*/ 499930 h 866258"/>
                <a:gd name="connsiteX79" fmla="*/ 425713 w 913746"/>
                <a:gd name="connsiteY79" fmla="*/ 542446 h 866258"/>
                <a:gd name="connsiteX80" fmla="*/ 501506 w 913746"/>
                <a:gd name="connsiteY80" fmla="*/ 592261 h 866258"/>
                <a:gd name="connsiteX81" fmla="*/ 549946 w 913746"/>
                <a:gd name="connsiteY81" fmla="*/ 596360 h 866258"/>
                <a:gd name="connsiteX82" fmla="*/ 550073 w 913746"/>
                <a:gd name="connsiteY82" fmla="*/ 605039 h 866258"/>
                <a:gd name="connsiteX83" fmla="*/ 573379 w 913746"/>
                <a:gd name="connsiteY83" fmla="*/ 605039 h 866258"/>
                <a:gd name="connsiteX84" fmla="*/ 570523 w 913746"/>
                <a:gd name="connsiteY84" fmla="*/ 591576 h 866258"/>
                <a:gd name="connsiteX85" fmla="*/ 550148 w 913746"/>
                <a:gd name="connsiteY85" fmla="*/ 596377 h 866258"/>
                <a:gd name="connsiteX86" fmla="*/ 549946 w 913746"/>
                <a:gd name="connsiteY86" fmla="*/ 596360 h 866258"/>
                <a:gd name="connsiteX87" fmla="*/ 549566 w 913746"/>
                <a:gd name="connsiteY87" fmla="*/ 570183 h 866258"/>
                <a:gd name="connsiteX88" fmla="*/ 598000 w 913746"/>
                <a:gd name="connsiteY88" fmla="*/ 457750 h 866258"/>
                <a:gd name="connsiteX89" fmla="*/ 639944 w 913746"/>
                <a:gd name="connsiteY89" fmla="*/ 438340 h 866258"/>
                <a:gd name="connsiteX90" fmla="*/ 741513 w 913746"/>
                <a:gd name="connsiteY90" fmla="*/ 503987 h 866258"/>
                <a:gd name="connsiteX91" fmla="*/ 655397 w 913746"/>
                <a:gd name="connsiteY91" fmla="*/ 651820 h 866258"/>
                <a:gd name="connsiteX92" fmla="*/ 647214 w 913746"/>
                <a:gd name="connsiteY92" fmla="*/ 655191 h 866258"/>
                <a:gd name="connsiteX93" fmla="*/ 641905 w 913746"/>
                <a:gd name="connsiteY93" fmla="*/ 643780 h 866258"/>
                <a:gd name="connsiteX94" fmla="*/ 641905 w 913746"/>
                <a:gd name="connsiteY94" fmla="*/ 657378 h 866258"/>
                <a:gd name="connsiteX95" fmla="*/ 647214 w 913746"/>
                <a:gd name="connsiteY95" fmla="*/ 655191 h 866258"/>
                <a:gd name="connsiteX96" fmla="*/ 664985 w 913746"/>
                <a:gd name="connsiteY96" fmla="*/ 693392 h 866258"/>
                <a:gd name="connsiteX97" fmla="*/ 870688 w 913746"/>
                <a:gd name="connsiteY97" fmla="*/ 781159 h 866258"/>
                <a:gd name="connsiteX98" fmla="*/ 913746 w 913746"/>
                <a:gd name="connsiteY98" fmla="*/ 822772 h 866258"/>
                <a:gd name="connsiteX99" fmla="*/ 870688 w 913746"/>
                <a:gd name="connsiteY99" fmla="*/ 864343 h 866258"/>
                <a:gd name="connsiteX100" fmla="*/ 779778 w 913746"/>
                <a:gd name="connsiteY100" fmla="*/ 859719 h 866258"/>
                <a:gd name="connsiteX101" fmla="*/ 574604 w 913746"/>
                <a:gd name="connsiteY101" fmla="*/ 696647 h 866258"/>
                <a:gd name="connsiteX102" fmla="*/ 569070 w 913746"/>
                <a:gd name="connsiteY102" fmla="*/ 677094 h 866258"/>
                <a:gd name="connsiteX103" fmla="*/ 573491 w 913746"/>
                <a:gd name="connsiteY103" fmla="*/ 677214 h 866258"/>
                <a:gd name="connsiteX104" fmla="*/ 588039 w 913746"/>
                <a:gd name="connsiteY104" fmla="*/ 674138 h 866258"/>
                <a:gd name="connsiteX105" fmla="*/ 586693 w 913746"/>
                <a:gd name="connsiteY105" fmla="*/ 667793 h 866258"/>
                <a:gd name="connsiteX106" fmla="*/ 566437 w 913746"/>
                <a:gd name="connsiteY106" fmla="*/ 667793 h 866258"/>
                <a:gd name="connsiteX107" fmla="*/ 569070 w 913746"/>
                <a:gd name="connsiteY107" fmla="*/ 677094 h 866258"/>
                <a:gd name="connsiteX108" fmla="*/ 487958 w 913746"/>
                <a:gd name="connsiteY108" fmla="*/ 674897 h 866258"/>
                <a:gd name="connsiteX109" fmla="*/ 321811 w 913746"/>
                <a:gd name="connsiteY109" fmla="*/ 515743 h 866258"/>
                <a:gd name="connsiteX110" fmla="*/ 319759 w 913746"/>
                <a:gd name="connsiteY110" fmla="*/ 497426 h 866258"/>
                <a:gd name="connsiteX111" fmla="*/ 325313 w 913746"/>
                <a:gd name="connsiteY111" fmla="*/ 499363 h 866258"/>
                <a:gd name="connsiteX112" fmla="*/ 342581 w 913746"/>
                <a:gd name="connsiteY112" fmla="*/ 499483 h 866258"/>
                <a:gd name="connsiteX113" fmla="*/ 342581 w 913746"/>
                <a:gd name="connsiteY113" fmla="*/ 487405 h 866258"/>
                <a:gd name="connsiteX114" fmla="*/ 318636 w 913746"/>
                <a:gd name="connsiteY114" fmla="*/ 487405 h 866258"/>
                <a:gd name="connsiteX115" fmla="*/ 319759 w 913746"/>
                <a:gd name="connsiteY115" fmla="*/ 497426 h 866258"/>
                <a:gd name="connsiteX116" fmla="*/ 246241 w 913746"/>
                <a:gd name="connsiteY116" fmla="*/ 471780 h 866258"/>
                <a:gd name="connsiteX117" fmla="*/ 129197 w 913746"/>
                <a:gd name="connsiteY117" fmla="*/ 272969 h 866258"/>
                <a:gd name="connsiteX118" fmla="*/ 138366 w 913746"/>
                <a:gd name="connsiteY118" fmla="*/ 223922 h 866258"/>
                <a:gd name="connsiteX119" fmla="*/ 143311 w 913746"/>
                <a:gd name="connsiteY119" fmla="*/ 227824 h 866258"/>
                <a:gd name="connsiteX120" fmla="*/ 143311 w 913746"/>
                <a:gd name="connsiteY120" fmla="*/ 197471 h 866258"/>
                <a:gd name="connsiteX121" fmla="*/ 138366 w 913746"/>
                <a:gd name="connsiteY121" fmla="*/ 223922 h 866258"/>
                <a:gd name="connsiteX122" fmla="*/ 124403 w 913746"/>
                <a:gd name="connsiteY122" fmla="*/ 212903 h 866258"/>
                <a:gd name="connsiteX123" fmla="*/ 4816 w 913746"/>
                <a:gd name="connsiteY123" fmla="*/ 65028 h 866258"/>
                <a:gd name="connsiteX124" fmla="*/ 51902 w 913746"/>
                <a:gd name="connsiteY124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20046 w 913746"/>
                <a:gd name="connsiteY32" fmla="*/ 234986 h 866258"/>
                <a:gd name="connsiteX33" fmla="*/ 238258 w 913746"/>
                <a:gd name="connsiteY33" fmla="*/ 188417 h 866258"/>
                <a:gd name="connsiteX34" fmla="*/ 252882 w 913746"/>
                <a:gd name="connsiteY34" fmla="*/ 195426 h 866258"/>
                <a:gd name="connsiteX35" fmla="*/ 287048 w 913746"/>
                <a:gd name="connsiteY35" fmla="*/ 199032 h 866258"/>
                <a:gd name="connsiteX36" fmla="*/ 334900 w 913746"/>
                <a:gd name="connsiteY36" fmla="*/ 152837 h 866258"/>
                <a:gd name="connsiteX37" fmla="*/ 320519 w 913746"/>
                <a:gd name="connsiteY37" fmla="*/ 138966 h 866258"/>
                <a:gd name="connsiteX38" fmla="*/ 299006 w 913746"/>
                <a:gd name="connsiteY38" fmla="*/ 138388 h 866258"/>
                <a:gd name="connsiteX39" fmla="*/ 51902 w 913746"/>
                <a:gd name="connsiteY39" fmla="*/ 66 h 866258"/>
                <a:gd name="connsiteX40" fmla="*/ 76551 w 913746"/>
                <a:gd name="connsiteY40" fmla="*/ 14209 h 866258"/>
                <a:gd name="connsiteX41" fmla="*/ 167461 w 913746"/>
                <a:gd name="connsiteY41" fmla="*/ 134342 h 866258"/>
                <a:gd name="connsiteX42" fmla="*/ 175076 w 913746"/>
                <a:gd name="connsiteY42" fmla="*/ 140811 h 866258"/>
                <a:gd name="connsiteX43" fmla="*/ 155776 w 913746"/>
                <a:gd name="connsiteY43" fmla="*/ 174223 h 866258"/>
                <a:gd name="connsiteX44" fmla="*/ 167131 w 913746"/>
                <a:gd name="connsiteY44" fmla="*/ 174223 h 866258"/>
                <a:gd name="connsiteX45" fmla="*/ 177494 w 913746"/>
                <a:gd name="connsiteY45" fmla="*/ 142865 h 866258"/>
                <a:gd name="connsiteX46" fmla="*/ 175076 w 913746"/>
                <a:gd name="connsiteY46" fmla="*/ 140811 h 866258"/>
                <a:gd name="connsiteX47" fmla="*/ 184807 w 913746"/>
                <a:gd name="connsiteY47" fmla="*/ 123964 h 866258"/>
                <a:gd name="connsiteX48" fmla="*/ 287139 w 913746"/>
                <a:gd name="connsiteY48" fmla="*/ 64496 h 866258"/>
                <a:gd name="connsiteX49" fmla="*/ 330107 w 913746"/>
                <a:gd name="connsiteY49" fmla="*/ 65028 h 866258"/>
                <a:gd name="connsiteX50" fmla="*/ 416223 w 913746"/>
                <a:gd name="connsiteY50" fmla="*/ 185161 h 866258"/>
                <a:gd name="connsiteX51" fmla="*/ 296636 w 913746"/>
                <a:gd name="connsiteY51" fmla="*/ 286799 h 866258"/>
                <a:gd name="connsiteX52" fmla="*/ 248195 w 913746"/>
                <a:gd name="connsiteY52" fmla="*/ 283049 h 866258"/>
                <a:gd name="connsiteX53" fmla="*/ 215099 w 913746"/>
                <a:gd name="connsiteY53" fmla="*/ 271334 h 866258"/>
                <a:gd name="connsiteX54" fmla="*/ 214912 w 913746"/>
                <a:gd name="connsiteY54" fmla="*/ 269708 h 866258"/>
                <a:gd name="connsiteX55" fmla="*/ 218389 w 913746"/>
                <a:gd name="connsiteY55" fmla="*/ 246197 h 866258"/>
                <a:gd name="connsiteX56" fmla="*/ 201759 w 913746"/>
                <a:gd name="connsiteY56" fmla="*/ 266231 h 866258"/>
                <a:gd name="connsiteX57" fmla="*/ 203345 w 913746"/>
                <a:gd name="connsiteY57" fmla="*/ 267174 h 866258"/>
                <a:gd name="connsiteX58" fmla="*/ 215099 w 913746"/>
                <a:gd name="connsiteY58" fmla="*/ 271334 h 866258"/>
                <a:gd name="connsiteX59" fmla="*/ 220064 w 913746"/>
                <a:gd name="connsiteY59" fmla="*/ 314541 h 866258"/>
                <a:gd name="connsiteX60" fmla="*/ 319630 w 913746"/>
                <a:gd name="connsiteY60" fmla="*/ 413296 h 866258"/>
                <a:gd name="connsiteX61" fmla="*/ 326711 w 913746"/>
                <a:gd name="connsiteY61" fmla="*/ 414386 h 866258"/>
                <a:gd name="connsiteX62" fmla="*/ 323600 w 913746"/>
                <a:gd name="connsiteY62" fmla="*/ 424651 h 866258"/>
                <a:gd name="connsiteX63" fmla="*/ 342581 w 913746"/>
                <a:gd name="connsiteY63" fmla="*/ 424651 h 866258"/>
                <a:gd name="connsiteX64" fmla="*/ 342581 w 913746"/>
                <a:gd name="connsiteY64" fmla="*/ 416830 h 866258"/>
                <a:gd name="connsiteX65" fmla="*/ 326711 w 913746"/>
                <a:gd name="connsiteY65" fmla="*/ 414386 h 866258"/>
                <a:gd name="connsiteX66" fmla="*/ 331983 w 913746"/>
                <a:gd name="connsiteY66" fmla="*/ 396992 h 866258"/>
                <a:gd name="connsiteX67" fmla="*/ 406635 w 913746"/>
                <a:gd name="connsiteY67" fmla="*/ 309917 h 866258"/>
                <a:gd name="connsiteX68" fmla="*/ 481987 w 913746"/>
                <a:gd name="connsiteY68" fmla="*/ 293172 h 866258"/>
                <a:gd name="connsiteX69" fmla="*/ 550148 w 913746"/>
                <a:gd name="connsiteY69" fmla="*/ 328412 h 866258"/>
                <a:gd name="connsiteX70" fmla="*/ 487958 w 913746"/>
                <a:gd name="connsiteY70" fmla="*/ 476245 h 866258"/>
                <a:gd name="connsiteX71" fmla="*/ 408433 w 913746"/>
                <a:gd name="connsiteY71" fmla="*/ 499941 h 866258"/>
                <a:gd name="connsiteX72" fmla="*/ 406886 w 913746"/>
                <a:gd name="connsiteY72" fmla="*/ 499930 h 866258"/>
                <a:gd name="connsiteX73" fmla="*/ 406635 w 913746"/>
                <a:gd name="connsiteY73" fmla="*/ 499363 h 866258"/>
                <a:gd name="connsiteX74" fmla="*/ 405983 w 913746"/>
                <a:gd name="connsiteY74" fmla="*/ 487405 h 866258"/>
                <a:gd name="connsiteX75" fmla="*/ 397977 w 913746"/>
                <a:gd name="connsiteY75" fmla="*/ 487405 h 866258"/>
                <a:gd name="connsiteX76" fmla="*/ 397977 w 913746"/>
                <a:gd name="connsiteY76" fmla="*/ 499868 h 866258"/>
                <a:gd name="connsiteX77" fmla="*/ 406886 w 913746"/>
                <a:gd name="connsiteY77" fmla="*/ 499930 h 866258"/>
                <a:gd name="connsiteX78" fmla="*/ 425713 w 913746"/>
                <a:gd name="connsiteY78" fmla="*/ 542446 h 866258"/>
                <a:gd name="connsiteX79" fmla="*/ 501506 w 913746"/>
                <a:gd name="connsiteY79" fmla="*/ 592261 h 866258"/>
                <a:gd name="connsiteX80" fmla="*/ 549946 w 913746"/>
                <a:gd name="connsiteY80" fmla="*/ 596360 h 866258"/>
                <a:gd name="connsiteX81" fmla="*/ 550073 w 913746"/>
                <a:gd name="connsiteY81" fmla="*/ 605039 h 866258"/>
                <a:gd name="connsiteX82" fmla="*/ 573379 w 913746"/>
                <a:gd name="connsiteY82" fmla="*/ 605039 h 866258"/>
                <a:gd name="connsiteX83" fmla="*/ 570523 w 913746"/>
                <a:gd name="connsiteY83" fmla="*/ 591576 h 866258"/>
                <a:gd name="connsiteX84" fmla="*/ 550148 w 913746"/>
                <a:gd name="connsiteY84" fmla="*/ 596377 h 866258"/>
                <a:gd name="connsiteX85" fmla="*/ 549946 w 913746"/>
                <a:gd name="connsiteY85" fmla="*/ 596360 h 866258"/>
                <a:gd name="connsiteX86" fmla="*/ 549566 w 913746"/>
                <a:gd name="connsiteY86" fmla="*/ 570183 h 866258"/>
                <a:gd name="connsiteX87" fmla="*/ 598000 w 913746"/>
                <a:gd name="connsiteY87" fmla="*/ 457750 h 866258"/>
                <a:gd name="connsiteX88" fmla="*/ 639944 w 913746"/>
                <a:gd name="connsiteY88" fmla="*/ 438340 h 866258"/>
                <a:gd name="connsiteX89" fmla="*/ 741513 w 913746"/>
                <a:gd name="connsiteY89" fmla="*/ 503987 h 866258"/>
                <a:gd name="connsiteX90" fmla="*/ 655397 w 913746"/>
                <a:gd name="connsiteY90" fmla="*/ 651820 h 866258"/>
                <a:gd name="connsiteX91" fmla="*/ 647214 w 913746"/>
                <a:gd name="connsiteY91" fmla="*/ 655191 h 866258"/>
                <a:gd name="connsiteX92" fmla="*/ 641905 w 913746"/>
                <a:gd name="connsiteY92" fmla="*/ 643780 h 866258"/>
                <a:gd name="connsiteX93" fmla="*/ 641905 w 913746"/>
                <a:gd name="connsiteY93" fmla="*/ 657378 h 866258"/>
                <a:gd name="connsiteX94" fmla="*/ 647214 w 913746"/>
                <a:gd name="connsiteY94" fmla="*/ 655191 h 866258"/>
                <a:gd name="connsiteX95" fmla="*/ 664985 w 913746"/>
                <a:gd name="connsiteY95" fmla="*/ 693392 h 866258"/>
                <a:gd name="connsiteX96" fmla="*/ 870688 w 913746"/>
                <a:gd name="connsiteY96" fmla="*/ 781159 h 866258"/>
                <a:gd name="connsiteX97" fmla="*/ 913746 w 913746"/>
                <a:gd name="connsiteY97" fmla="*/ 822772 h 866258"/>
                <a:gd name="connsiteX98" fmla="*/ 870688 w 913746"/>
                <a:gd name="connsiteY98" fmla="*/ 864343 h 866258"/>
                <a:gd name="connsiteX99" fmla="*/ 779778 w 913746"/>
                <a:gd name="connsiteY99" fmla="*/ 859719 h 866258"/>
                <a:gd name="connsiteX100" fmla="*/ 574604 w 913746"/>
                <a:gd name="connsiteY100" fmla="*/ 696647 h 866258"/>
                <a:gd name="connsiteX101" fmla="*/ 569070 w 913746"/>
                <a:gd name="connsiteY101" fmla="*/ 677094 h 866258"/>
                <a:gd name="connsiteX102" fmla="*/ 573491 w 913746"/>
                <a:gd name="connsiteY102" fmla="*/ 677214 h 866258"/>
                <a:gd name="connsiteX103" fmla="*/ 588039 w 913746"/>
                <a:gd name="connsiteY103" fmla="*/ 674138 h 866258"/>
                <a:gd name="connsiteX104" fmla="*/ 586693 w 913746"/>
                <a:gd name="connsiteY104" fmla="*/ 667793 h 866258"/>
                <a:gd name="connsiteX105" fmla="*/ 566437 w 913746"/>
                <a:gd name="connsiteY105" fmla="*/ 667793 h 866258"/>
                <a:gd name="connsiteX106" fmla="*/ 569070 w 913746"/>
                <a:gd name="connsiteY106" fmla="*/ 677094 h 866258"/>
                <a:gd name="connsiteX107" fmla="*/ 487958 w 913746"/>
                <a:gd name="connsiteY107" fmla="*/ 674897 h 866258"/>
                <a:gd name="connsiteX108" fmla="*/ 321811 w 913746"/>
                <a:gd name="connsiteY108" fmla="*/ 515743 h 866258"/>
                <a:gd name="connsiteX109" fmla="*/ 319759 w 913746"/>
                <a:gd name="connsiteY109" fmla="*/ 497426 h 866258"/>
                <a:gd name="connsiteX110" fmla="*/ 325313 w 913746"/>
                <a:gd name="connsiteY110" fmla="*/ 499363 h 866258"/>
                <a:gd name="connsiteX111" fmla="*/ 342581 w 913746"/>
                <a:gd name="connsiteY111" fmla="*/ 499483 h 866258"/>
                <a:gd name="connsiteX112" fmla="*/ 342581 w 913746"/>
                <a:gd name="connsiteY112" fmla="*/ 487405 h 866258"/>
                <a:gd name="connsiteX113" fmla="*/ 318636 w 913746"/>
                <a:gd name="connsiteY113" fmla="*/ 487405 h 866258"/>
                <a:gd name="connsiteX114" fmla="*/ 319759 w 913746"/>
                <a:gd name="connsiteY114" fmla="*/ 497426 h 866258"/>
                <a:gd name="connsiteX115" fmla="*/ 246241 w 913746"/>
                <a:gd name="connsiteY115" fmla="*/ 471780 h 866258"/>
                <a:gd name="connsiteX116" fmla="*/ 129197 w 913746"/>
                <a:gd name="connsiteY116" fmla="*/ 272969 h 866258"/>
                <a:gd name="connsiteX117" fmla="*/ 138366 w 913746"/>
                <a:gd name="connsiteY117" fmla="*/ 223922 h 866258"/>
                <a:gd name="connsiteX118" fmla="*/ 143311 w 913746"/>
                <a:gd name="connsiteY118" fmla="*/ 227824 h 866258"/>
                <a:gd name="connsiteX119" fmla="*/ 143311 w 913746"/>
                <a:gd name="connsiteY119" fmla="*/ 197471 h 866258"/>
                <a:gd name="connsiteX120" fmla="*/ 138366 w 913746"/>
                <a:gd name="connsiteY120" fmla="*/ 223922 h 866258"/>
                <a:gd name="connsiteX121" fmla="*/ 124403 w 913746"/>
                <a:gd name="connsiteY121" fmla="*/ 212903 h 866258"/>
                <a:gd name="connsiteX122" fmla="*/ 4816 w 913746"/>
                <a:gd name="connsiteY122" fmla="*/ 65028 h 866258"/>
                <a:gd name="connsiteX123" fmla="*/ 51902 w 913746"/>
                <a:gd name="connsiteY123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20046 w 913746"/>
                <a:gd name="connsiteY32" fmla="*/ 234986 h 866258"/>
                <a:gd name="connsiteX33" fmla="*/ 238258 w 913746"/>
                <a:gd name="connsiteY33" fmla="*/ 188417 h 866258"/>
                <a:gd name="connsiteX34" fmla="*/ 252882 w 913746"/>
                <a:gd name="connsiteY34" fmla="*/ 195426 h 866258"/>
                <a:gd name="connsiteX35" fmla="*/ 287048 w 913746"/>
                <a:gd name="connsiteY35" fmla="*/ 199032 h 866258"/>
                <a:gd name="connsiteX36" fmla="*/ 334900 w 913746"/>
                <a:gd name="connsiteY36" fmla="*/ 152837 h 866258"/>
                <a:gd name="connsiteX37" fmla="*/ 320519 w 913746"/>
                <a:gd name="connsiteY37" fmla="*/ 138966 h 866258"/>
                <a:gd name="connsiteX38" fmla="*/ 299006 w 913746"/>
                <a:gd name="connsiteY38" fmla="*/ 138388 h 866258"/>
                <a:gd name="connsiteX39" fmla="*/ 51902 w 913746"/>
                <a:gd name="connsiteY39" fmla="*/ 66 h 866258"/>
                <a:gd name="connsiteX40" fmla="*/ 76551 w 913746"/>
                <a:gd name="connsiteY40" fmla="*/ 14209 h 866258"/>
                <a:gd name="connsiteX41" fmla="*/ 167461 w 913746"/>
                <a:gd name="connsiteY41" fmla="*/ 134342 h 866258"/>
                <a:gd name="connsiteX42" fmla="*/ 175076 w 913746"/>
                <a:gd name="connsiteY42" fmla="*/ 140811 h 866258"/>
                <a:gd name="connsiteX43" fmla="*/ 155776 w 913746"/>
                <a:gd name="connsiteY43" fmla="*/ 174223 h 866258"/>
                <a:gd name="connsiteX44" fmla="*/ 167131 w 913746"/>
                <a:gd name="connsiteY44" fmla="*/ 174223 h 866258"/>
                <a:gd name="connsiteX45" fmla="*/ 177494 w 913746"/>
                <a:gd name="connsiteY45" fmla="*/ 142865 h 866258"/>
                <a:gd name="connsiteX46" fmla="*/ 175076 w 913746"/>
                <a:gd name="connsiteY46" fmla="*/ 140811 h 866258"/>
                <a:gd name="connsiteX47" fmla="*/ 184807 w 913746"/>
                <a:gd name="connsiteY47" fmla="*/ 123964 h 866258"/>
                <a:gd name="connsiteX48" fmla="*/ 287139 w 913746"/>
                <a:gd name="connsiteY48" fmla="*/ 64496 h 866258"/>
                <a:gd name="connsiteX49" fmla="*/ 330107 w 913746"/>
                <a:gd name="connsiteY49" fmla="*/ 65028 h 866258"/>
                <a:gd name="connsiteX50" fmla="*/ 416223 w 913746"/>
                <a:gd name="connsiteY50" fmla="*/ 185161 h 866258"/>
                <a:gd name="connsiteX51" fmla="*/ 296636 w 913746"/>
                <a:gd name="connsiteY51" fmla="*/ 286799 h 866258"/>
                <a:gd name="connsiteX52" fmla="*/ 248195 w 913746"/>
                <a:gd name="connsiteY52" fmla="*/ 283049 h 866258"/>
                <a:gd name="connsiteX53" fmla="*/ 215099 w 913746"/>
                <a:gd name="connsiteY53" fmla="*/ 271334 h 866258"/>
                <a:gd name="connsiteX54" fmla="*/ 214912 w 913746"/>
                <a:gd name="connsiteY54" fmla="*/ 269708 h 866258"/>
                <a:gd name="connsiteX55" fmla="*/ 201759 w 913746"/>
                <a:gd name="connsiteY55" fmla="*/ 266231 h 866258"/>
                <a:gd name="connsiteX56" fmla="*/ 203345 w 913746"/>
                <a:gd name="connsiteY56" fmla="*/ 267174 h 866258"/>
                <a:gd name="connsiteX57" fmla="*/ 215099 w 913746"/>
                <a:gd name="connsiteY57" fmla="*/ 271334 h 866258"/>
                <a:gd name="connsiteX58" fmla="*/ 220064 w 913746"/>
                <a:gd name="connsiteY58" fmla="*/ 314541 h 866258"/>
                <a:gd name="connsiteX59" fmla="*/ 319630 w 913746"/>
                <a:gd name="connsiteY59" fmla="*/ 413296 h 866258"/>
                <a:gd name="connsiteX60" fmla="*/ 326711 w 913746"/>
                <a:gd name="connsiteY60" fmla="*/ 414386 h 866258"/>
                <a:gd name="connsiteX61" fmla="*/ 323600 w 913746"/>
                <a:gd name="connsiteY61" fmla="*/ 424651 h 866258"/>
                <a:gd name="connsiteX62" fmla="*/ 342581 w 913746"/>
                <a:gd name="connsiteY62" fmla="*/ 424651 h 866258"/>
                <a:gd name="connsiteX63" fmla="*/ 342581 w 913746"/>
                <a:gd name="connsiteY63" fmla="*/ 416830 h 866258"/>
                <a:gd name="connsiteX64" fmla="*/ 326711 w 913746"/>
                <a:gd name="connsiteY64" fmla="*/ 414386 h 866258"/>
                <a:gd name="connsiteX65" fmla="*/ 331983 w 913746"/>
                <a:gd name="connsiteY65" fmla="*/ 396992 h 866258"/>
                <a:gd name="connsiteX66" fmla="*/ 406635 w 913746"/>
                <a:gd name="connsiteY66" fmla="*/ 309917 h 866258"/>
                <a:gd name="connsiteX67" fmla="*/ 481987 w 913746"/>
                <a:gd name="connsiteY67" fmla="*/ 293172 h 866258"/>
                <a:gd name="connsiteX68" fmla="*/ 550148 w 913746"/>
                <a:gd name="connsiteY68" fmla="*/ 328412 h 866258"/>
                <a:gd name="connsiteX69" fmla="*/ 487958 w 913746"/>
                <a:gd name="connsiteY69" fmla="*/ 476245 h 866258"/>
                <a:gd name="connsiteX70" fmla="*/ 408433 w 913746"/>
                <a:gd name="connsiteY70" fmla="*/ 499941 h 866258"/>
                <a:gd name="connsiteX71" fmla="*/ 406886 w 913746"/>
                <a:gd name="connsiteY71" fmla="*/ 499930 h 866258"/>
                <a:gd name="connsiteX72" fmla="*/ 406635 w 913746"/>
                <a:gd name="connsiteY72" fmla="*/ 499363 h 866258"/>
                <a:gd name="connsiteX73" fmla="*/ 405983 w 913746"/>
                <a:gd name="connsiteY73" fmla="*/ 487405 h 866258"/>
                <a:gd name="connsiteX74" fmla="*/ 397977 w 913746"/>
                <a:gd name="connsiteY74" fmla="*/ 487405 h 866258"/>
                <a:gd name="connsiteX75" fmla="*/ 397977 w 913746"/>
                <a:gd name="connsiteY75" fmla="*/ 499868 h 866258"/>
                <a:gd name="connsiteX76" fmla="*/ 406886 w 913746"/>
                <a:gd name="connsiteY76" fmla="*/ 499930 h 866258"/>
                <a:gd name="connsiteX77" fmla="*/ 425713 w 913746"/>
                <a:gd name="connsiteY77" fmla="*/ 542446 h 866258"/>
                <a:gd name="connsiteX78" fmla="*/ 501506 w 913746"/>
                <a:gd name="connsiteY78" fmla="*/ 592261 h 866258"/>
                <a:gd name="connsiteX79" fmla="*/ 549946 w 913746"/>
                <a:gd name="connsiteY79" fmla="*/ 596360 h 866258"/>
                <a:gd name="connsiteX80" fmla="*/ 550073 w 913746"/>
                <a:gd name="connsiteY80" fmla="*/ 605039 h 866258"/>
                <a:gd name="connsiteX81" fmla="*/ 573379 w 913746"/>
                <a:gd name="connsiteY81" fmla="*/ 605039 h 866258"/>
                <a:gd name="connsiteX82" fmla="*/ 570523 w 913746"/>
                <a:gd name="connsiteY82" fmla="*/ 591576 h 866258"/>
                <a:gd name="connsiteX83" fmla="*/ 550148 w 913746"/>
                <a:gd name="connsiteY83" fmla="*/ 596377 h 866258"/>
                <a:gd name="connsiteX84" fmla="*/ 549946 w 913746"/>
                <a:gd name="connsiteY84" fmla="*/ 596360 h 866258"/>
                <a:gd name="connsiteX85" fmla="*/ 549566 w 913746"/>
                <a:gd name="connsiteY85" fmla="*/ 570183 h 866258"/>
                <a:gd name="connsiteX86" fmla="*/ 598000 w 913746"/>
                <a:gd name="connsiteY86" fmla="*/ 457750 h 866258"/>
                <a:gd name="connsiteX87" fmla="*/ 639944 w 913746"/>
                <a:gd name="connsiteY87" fmla="*/ 438340 h 866258"/>
                <a:gd name="connsiteX88" fmla="*/ 741513 w 913746"/>
                <a:gd name="connsiteY88" fmla="*/ 503987 h 866258"/>
                <a:gd name="connsiteX89" fmla="*/ 655397 w 913746"/>
                <a:gd name="connsiteY89" fmla="*/ 651820 h 866258"/>
                <a:gd name="connsiteX90" fmla="*/ 647214 w 913746"/>
                <a:gd name="connsiteY90" fmla="*/ 655191 h 866258"/>
                <a:gd name="connsiteX91" fmla="*/ 641905 w 913746"/>
                <a:gd name="connsiteY91" fmla="*/ 643780 h 866258"/>
                <a:gd name="connsiteX92" fmla="*/ 641905 w 913746"/>
                <a:gd name="connsiteY92" fmla="*/ 657378 h 866258"/>
                <a:gd name="connsiteX93" fmla="*/ 647214 w 913746"/>
                <a:gd name="connsiteY93" fmla="*/ 655191 h 866258"/>
                <a:gd name="connsiteX94" fmla="*/ 664985 w 913746"/>
                <a:gd name="connsiteY94" fmla="*/ 693392 h 866258"/>
                <a:gd name="connsiteX95" fmla="*/ 870688 w 913746"/>
                <a:gd name="connsiteY95" fmla="*/ 781159 h 866258"/>
                <a:gd name="connsiteX96" fmla="*/ 913746 w 913746"/>
                <a:gd name="connsiteY96" fmla="*/ 822772 h 866258"/>
                <a:gd name="connsiteX97" fmla="*/ 870688 w 913746"/>
                <a:gd name="connsiteY97" fmla="*/ 864343 h 866258"/>
                <a:gd name="connsiteX98" fmla="*/ 779778 w 913746"/>
                <a:gd name="connsiteY98" fmla="*/ 859719 h 866258"/>
                <a:gd name="connsiteX99" fmla="*/ 574604 w 913746"/>
                <a:gd name="connsiteY99" fmla="*/ 696647 h 866258"/>
                <a:gd name="connsiteX100" fmla="*/ 569070 w 913746"/>
                <a:gd name="connsiteY100" fmla="*/ 677094 h 866258"/>
                <a:gd name="connsiteX101" fmla="*/ 573491 w 913746"/>
                <a:gd name="connsiteY101" fmla="*/ 677214 h 866258"/>
                <a:gd name="connsiteX102" fmla="*/ 588039 w 913746"/>
                <a:gd name="connsiteY102" fmla="*/ 674138 h 866258"/>
                <a:gd name="connsiteX103" fmla="*/ 586693 w 913746"/>
                <a:gd name="connsiteY103" fmla="*/ 667793 h 866258"/>
                <a:gd name="connsiteX104" fmla="*/ 566437 w 913746"/>
                <a:gd name="connsiteY104" fmla="*/ 667793 h 866258"/>
                <a:gd name="connsiteX105" fmla="*/ 569070 w 913746"/>
                <a:gd name="connsiteY105" fmla="*/ 677094 h 866258"/>
                <a:gd name="connsiteX106" fmla="*/ 487958 w 913746"/>
                <a:gd name="connsiteY106" fmla="*/ 674897 h 866258"/>
                <a:gd name="connsiteX107" fmla="*/ 321811 w 913746"/>
                <a:gd name="connsiteY107" fmla="*/ 515743 h 866258"/>
                <a:gd name="connsiteX108" fmla="*/ 319759 w 913746"/>
                <a:gd name="connsiteY108" fmla="*/ 497426 h 866258"/>
                <a:gd name="connsiteX109" fmla="*/ 325313 w 913746"/>
                <a:gd name="connsiteY109" fmla="*/ 499363 h 866258"/>
                <a:gd name="connsiteX110" fmla="*/ 342581 w 913746"/>
                <a:gd name="connsiteY110" fmla="*/ 499483 h 866258"/>
                <a:gd name="connsiteX111" fmla="*/ 342581 w 913746"/>
                <a:gd name="connsiteY111" fmla="*/ 487405 h 866258"/>
                <a:gd name="connsiteX112" fmla="*/ 318636 w 913746"/>
                <a:gd name="connsiteY112" fmla="*/ 487405 h 866258"/>
                <a:gd name="connsiteX113" fmla="*/ 319759 w 913746"/>
                <a:gd name="connsiteY113" fmla="*/ 497426 h 866258"/>
                <a:gd name="connsiteX114" fmla="*/ 246241 w 913746"/>
                <a:gd name="connsiteY114" fmla="*/ 471780 h 866258"/>
                <a:gd name="connsiteX115" fmla="*/ 129197 w 913746"/>
                <a:gd name="connsiteY115" fmla="*/ 272969 h 866258"/>
                <a:gd name="connsiteX116" fmla="*/ 138366 w 913746"/>
                <a:gd name="connsiteY116" fmla="*/ 223922 h 866258"/>
                <a:gd name="connsiteX117" fmla="*/ 143311 w 913746"/>
                <a:gd name="connsiteY117" fmla="*/ 227824 h 866258"/>
                <a:gd name="connsiteX118" fmla="*/ 143311 w 913746"/>
                <a:gd name="connsiteY118" fmla="*/ 197471 h 866258"/>
                <a:gd name="connsiteX119" fmla="*/ 138366 w 913746"/>
                <a:gd name="connsiteY119" fmla="*/ 223922 h 866258"/>
                <a:gd name="connsiteX120" fmla="*/ 124403 w 913746"/>
                <a:gd name="connsiteY120" fmla="*/ 212903 h 866258"/>
                <a:gd name="connsiteX121" fmla="*/ 4816 w 913746"/>
                <a:gd name="connsiteY121" fmla="*/ 65028 h 866258"/>
                <a:gd name="connsiteX122" fmla="*/ 51902 w 913746"/>
                <a:gd name="connsiteY122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55776 w 913746"/>
                <a:gd name="connsiteY42" fmla="*/ 174223 h 866258"/>
                <a:gd name="connsiteX43" fmla="*/ 167131 w 913746"/>
                <a:gd name="connsiteY43" fmla="*/ 174223 h 866258"/>
                <a:gd name="connsiteX44" fmla="*/ 177494 w 913746"/>
                <a:gd name="connsiteY44" fmla="*/ 142865 h 866258"/>
                <a:gd name="connsiteX45" fmla="*/ 175076 w 913746"/>
                <a:gd name="connsiteY45" fmla="*/ 140811 h 866258"/>
                <a:gd name="connsiteX46" fmla="*/ 184807 w 913746"/>
                <a:gd name="connsiteY46" fmla="*/ 123964 h 866258"/>
                <a:gd name="connsiteX47" fmla="*/ 287139 w 913746"/>
                <a:gd name="connsiteY47" fmla="*/ 64496 h 866258"/>
                <a:gd name="connsiteX48" fmla="*/ 330107 w 913746"/>
                <a:gd name="connsiteY48" fmla="*/ 65028 h 866258"/>
                <a:gd name="connsiteX49" fmla="*/ 416223 w 913746"/>
                <a:gd name="connsiteY49" fmla="*/ 185161 h 866258"/>
                <a:gd name="connsiteX50" fmla="*/ 296636 w 913746"/>
                <a:gd name="connsiteY50" fmla="*/ 286799 h 866258"/>
                <a:gd name="connsiteX51" fmla="*/ 248195 w 913746"/>
                <a:gd name="connsiteY51" fmla="*/ 283049 h 866258"/>
                <a:gd name="connsiteX52" fmla="*/ 215099 w 913746"/>
                <a:gd name="connsiteY52" fmla="*/ 271334 h 866258"/>
                <a:gd name="connsiteX53" fmla="*/ 214912 w 913746"/>
                <a:gd name="connsiteY53" fmla="*/ 269708 h 866258"/>
                <a:gd name="connsiteX54" fmla="*/ 201759 w 913746"/>
                <a:gd name="connsiteY54" fmla="*/ 266231 h 866258"/>
                <a:gd name="connsiteX55" fmla="*/ 203345 w 913746"/>
                <a:gd name="connsiteY55" fmla="*/ 267174 h 866258"/>
                <a:gd name="connsiteX56" fmla="*/ 215099 w 913746"/>
                <a:gd name="connsiteY56" fmla="*/ 271334 h 866258"/>
                <a:gd name="connsiteX57" fmla="*/ 220064 w 913746"/>
                <a:gd name="connsiteY57" fmla="*/ 314541 h 866258"/>
                <a:gd name="connsiteX58" fmla="*/ 319630 w 913746"/>
                <a:gd name="connsiteY58" fmla="*/ 413296 h 866258"/>
                <a:gd name="connsiteX59" fmla="*/ 326711 w 913746"/>
                <a:gd name="connsiteY59" fmla="*/ 414386 h 866258"/>
                <a:gd name="connsiteX60" fmla="*/ 323600 w 913746"/>
                <a:gd name="connsiteY60" fmla="*/ 424651 h 866258"/>
                <a:gd name="connsiteX61" fmla="*/ 342581 w 913746"/>
                <a:gd name="connsiteY61" fmla="*/ 424651 h 866258"/>
                <a:gd name="connsiteX62" fmla="*/ 342581 w 913746"/>
                <a:gd name="connsiteY62" fmla="*/ 416830 h 866258"/>
                <a:gd name="connsiteX63" fmla="*/ 326711 w 913746"/>
                <a:gd name="connsiteY63" fmla="*/ 414386 h 866258"/>
                <a:gd name="connsiteX64" fmla="*/ 331983 w 913746"/>
                <a:gd name="connsiteY64" fmla="*/ 396992 h 866258"/>
                <a:gd name="connsiteX65" fmla="*/ 406635 w 913746"/>
                <a:gd name="connsiteY65" fmla="*/ 309917 h 866258"/>
                <a:gd name="connsiteX66" fmla="*/ 481987 w 913746"/>
                <a:gd name="connsiteY66" fmla="*/ 293172 h 866258"/>
                <a:gd name="connsiteX67" fmla="*/ 550148 w 913746"/>
                <a:gd name="connsiteY67" fmla="*/ 328412 h 866258"/>
                <a:gd name="connsiteX68" fmla="*/ 487958 w 913746"/>
                <a:gd name="connsiteY68" fmla="*/ 476245 h 866258"/>
                <a:gd name="connsiteX69" fmla="*/ 408433 w 913746"/>
                <a:gd name="connsiteY69" fmla="*/ 499941 h 866258"/>
                <a:gd name="connsiteX70" fmla="*/ 406886 w 913746"/>
                <a:gd name="connsiteY70" fmla="*/ 499930 h 866258"/>
                <a:gd name="connsiteX71" fmla="*/ 406635 w 913746"/>
                <a:gd name="connsiteY71" fmla="*/ 499363 h 866258"/>
                <a:gd name="connsiteX72" fmla="*/ 405983 w 913746"/>
                <a:gd name="connsiteY72" fmla="*/ 487405 h 866258"/>
                <a:gd name="connsiteX73" fmla="*/ 397977 w 913746"/>
                <a:gd name="connsiteY73" fmla="*/ 487405 h 866258"/>
                <a:gd name="connsiteX74" fmla="*/ 397977 w 913746"/>
                <a:gd name="connsiteY74" fmla="*/ 499868 h 866258"/>
                <a:gd name="connsiteX75" fmla="*/ 406886 w 913746"/>
                <a:gd name="connsiteY75" fmla="*/ 499930 h 866258"/>
                <a:gd name="connsiteX76" fmla="*/ 425713 w 913746"/>
                <a:gd name="connsiteY76" fmla="*/ 542446 h 866258"/>
                <a:gd name="connsiteX77" fmla="*/ 501506 w 913746"/>
                <a:gd name="connsiteY77" fmla="*/ 592261 h 866258"/>
                <a:gd name="connsiteX78" fmla="*/ 549946 w 913746"/>
                <a:gd name="connsiteY78" fmla="*/ 596360 h 866258"/>
                <a:gd name="connsiteX79" fmla="*/ 550073 w 913746"/>
                <a:gd name="connsiteY79" fmla="*/ 605039 h 866258"/>
                <a:gd name="connsiteX80" fmla="*/ 573379 w 913746"/>
                <a:gd name="connsiteY80" fmla="*/ 605039 h 866258"/>
                <a:gd name="connsiteX81" fmla="*/ 570523 w 913746"/>
                <a:gd name="connsiteY81" fmla="*/ 591576 h 866258"/>
                <a:gd name="connsiteX82" fmla="*/ 550148 w 913746"/>
                <a:gd name="connsiteY82" fmla="*/ 596377 h 866258"/>
                <a:gd name="connsiteX83" fmla="*/ 549946 w 913746"/>
                <a:gd name="connsiteY83" fmla="*/ 596360 h 866258"/>
                <a:gd name="connsiteX84" fmla="*/ 549566 w 913746"/>
                <a:gd name="connsiteY84" fmla="*/ 570183 h 866258"/>
                <a:gd name="connsiteX85" fmla="*/ 598000 w 913746"/>
                <a:gd name="connsiteY85" fmla="*/ 457750 h 866258"/>
                <a:gd name="connsiteX86" fmla="*/ 639944 w 913746"/>
                <a:gd name="connsiteY86" fmla="*/ 438340 h 866258"/>
                <a:gd name="connsiteX87" fmla="*/ 741513 w 913746"/>
                <a:gd name="connsiteY87" fmla="*/ 503987 h 866258"/>
                <a:gd name="connsiteX88" fmla="*/ 655397 w 913746"/>
                <a:gd name="connsiteY88" fmla="*/ 651820 h 866258"/>
                <a:gd name="connsiteX89" fmla="*/ 647214 w 913746"/>
                <a:gd name="connsiteY89" fmla="*/ 655191 h 866258"/>
                <a:gd name="connsiteX90" fmla="*/ 641905 w 913746"/>
                <a:gd name="connsiteY90" fmla="*/ 643780 h 866258"/>
                <a:gd name="connsiteX91" fmla="*/ 641905 w 913746"/>
                <a:gd name="connsiteY91" fmla="*/ 657378 h 866258"/>
                <a:gd name="connsiteX92" fmla="*/ 647214 w 913746"/>
                <a:gd name="connsiteY92" fmla="*/ 655191 h 866258"/>
                <a:gd name="connsiteX93" fmla="*/ 664985 w 913746"/>
                <a:gd name="connsiteY93" fmla="*/ 693392 h 866258"/>
                <a:gd name="connsiteX94" fmla="*/ 870688 w 913746"/>
                <a:gd name="connsiteY94" fmla="*/ 781159 h 866258"/>
                <a:gd name="connsiteX95" fmla="*/ 913746 w 913746"/>
                <a:gd name="connsiteY95" fmla="*/ 822772 h 866258"/>
                <a:gd name="connsiteX96" fmla="*/ 870688 w 913746"/>
                <a:gd name="connsiteY96" fmla="*/ 864343 h 866258"/>
                <a:gd name="connsiteX97" fmla="*/ 779778 w 913746"/>
                <a:gd name="connsiteY97" fmla="*/ 859719 h 866258"/>
                <a:gd name="connsiteX98" fmla="*/ 574604 w 913746"/>
                <a:gd name="connsiteY98" fmla="*/ 696647 h 866258"/>
                <a:gd name="connsiteX99" fmla="*/ 569070 w 913746"/>
                <a:gd name="connsiteY99" fmla="*/ 677094 h 866258"/>
                <a:gd name="connsiteX100" fmla="*/ 573491 w 913746"/>
                <a:gd name="connsiteY100" fmla="*/ 677214 h 866258"/>
                <a:gd name="connsiteX101" fmla="*/ 588039 w 913746"/>
                <a:gd name="connsiteY101" fmla="*/ 674138 h 866258"/>
                <a:gd name="connsiteX102" fmla="*/ 586693 w 913746"/>
                <a:gd name="connsiteY102" fmla="*/ 667793 h 866258"/>
                <a:gd name="connsiteX103" fmla="*/ 566437 w 913746"/>
                <a:gd name="connsiteY103" fmla="*/ 667793 h 866258"/>
                <a:gd name="connsiteX104" fmla="*/ 569070 w 913746"/>
                <a:gd name="connsiteY104" fmla="*/ 677094 h 866258"/>
                <a:gd name="connsiteX105" fmla="*/ 487958 w 913746"/>
                <a:gd name="connsiteY105" fmla="*/ 674897 h 866258"/>
                <a:gd name="connsiteX106" fmla="*/ 321811 w 913746"/>
                <a:gd name="connsiteY106" fmla="*/ 515743 h 866258"/>
                <a:gd name="connsiteX107" fmla="*/ 319759 w 913746"/>
                <a:gd name="connsiteY107" fmla="*/ 497426 h 866258"/>
                <a:gd name="connsiteX108" fmla="*/ 325313 w 913746"/>
                <a:gd name="connsiteY108" fmla="*/ 499363 h 866258"/>
                <a:gd name="connsiteX109" fmla="*/ 342581 w 913746"/>
                <a:gd name="connsiteY109" fmla="*/ 499483 h 866258"/>
                <a:gd name="connsiteX110" fmla="*/ 342581 w 913746"/>
                <a:gd name="connsiteY110" fmla="*/ 487405 h 866258"/>
                <a:gd name="connsiteX111" fmla="*/ 318636 w 913746"/>
                <a:gd name="connsiteY111" fmla="*/ 487405 h 866258"/>
                <a:gd name="connsiteX112" fmla="*/ 319759 w 913746"/>
                <a:gd name="connsiteY112" fmla="*/ 497426 h 866258"/>
                <a:gd name="connsiteX113" fmla="*/ 246241 w 913746"/>
                <a:gd name="connsiteY113" fmla="*/ 471780 h 866258"/>
                <a:gd name="connsiteX114" fmla="*/ 129197 w 913746"/>
                <a:gd name="connsiteY114" fmla="*/ 272969 h 866258"/>
                <a:gd name="connsiteX115" fmla="*/ 138366 w 913746"/>
                <a:gd name="connsiteY115" fmla="*/ 223922 h 866258"/>
                <a:gd name="connsiteX116" fmla="*/ 143311 w 913746"/>
                <a:gd name="connsiteY116" fmla="*/ 227824 h 866258"/>
                <a:gd name="connsiteX117" fmla="*/ 143311 w 913746"/>
                <a:gd name="connsiteY117" fmla="*/ 197471 h 866258"/>
                <a:gd name="connsiteX118" fmla="*/ 138366 w 913746"/>
                <a:gd name="connsiteY118" fmla="*/ 223922 h 866258"/>
                <a:gd name="connsiteX119" fmla="*/ 124403 w 913746"/>
                <a:gd name="connsiteY119" fmla="*/ 212903 h 866258"/>
                <a:gd name="connsiteX120" fmla="*/ 4816 w 913746"/>
                <a:gd name="connsiteY120" fmla="*/ 65028 h 866258"/>
                <a:gd name="connsiteX121" fmla="*/ 51902 w 913746"/>
                <a:gd name="connsiteY121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55776 w 913746"/>
                <a:gd name="connsiteY42" fmla="*/ 174223 h 866258"/>
                <a:gd name="connsiteX43" fmla="*/ 177494 w 913746"/>
                <a:gd name="connsiteY43" fmla="*/ 142865 h 866258"/>
                <a:gd name="connsiteX44" fmla="*/ 175076 w 913746"/>
                <a:gd name="connsiteY44" fmla="*/ 140811 h 866258"/>
                <a:gd name="connsiteX45" fmla="*/ 184807 w 913746"/>
                <a:gd name="connsiteY45" fmla="*/ 123964 h 866258"/>
                <a:gd name="connsiteX46" fmla="*/ 287139 w 913746"/>
                <a:gd name="connsiteY46" fmla="*/ 64496 h 866258"/>
                <a:gd name="connsiteX47" fmla="*/ 330107 w 913746"/>
                <a:gd name="connsiteY47" fmla="*/ 65028 h 866258"/>
                <a:gd name="connsiteX48" fmla="*/ 416223 w 913746"/>
                <a:gd name="connsiteY48" fmla="*/ 185161 h 866258"/>
                <a:gd name="connsiteX49" fmla="*/ 296636 w 913746"/>
                <a:gd name="connsiteY49" fmla="*/ 286799 h 866258"/>
                <a:gd name="connsiteX50" fmla="*/ 248195 w 913746"/>
                <a:gd name="connsiteY50" fmla="*/ 283049 h 866258"/>
                <a:gd name="connsiteX51" fmla="*/ 215099 w 913746"/>
                <a:gd name="connsiteY51" fmla="*/ 271334 h 866258"/>
                <a:gd name="connsiteX52" fmla="*/ 214912 w 913746"/>
                <a:gd name="connsiteY52" fmla="*/ 269708 h 866258"/>
                <a:gd name="connsiteX53" fmla="*/ 201759 w 913746"/>
                <a:gd name="connsiteY53" fmla="*/ 266231 h 866258"/>
                <a:gd name="connsiteX54" fmla="*/ 203345 w 913746"/>
                <a:gd name="connsiteY54" fmla="*/ 267174 h 866258"/>
                <a:gd name="connsiteX55" fmla="*/ 215099 w 913746"/>
                <a:gd name="connsiteY55" fmla="*/ 271334 h 866258"/>
                <a:gd name="connsiteX56" fmla="*/ 220064 w 913746"/>
                <a:gd name="connsiteY56" fmla="*/ 314541 h 866258"/>
                <a:gd name="connsiteX57" fmla="*/ 319630 w 913746"/>
                <a:gd name="connsiteY57" fmla="*/ 413296 h 866258"/>
                <a:gd name="connsiteX58" fmla="*/ 326711 w 913746"/>
                <a:gd name="connsiteY58" fmla="*/ 414386 h 866258"/>
                <a:gd name="connsiteX59" fmla="*/ 323600 w 913746"/>
                <a:gd name="connsiteY59" fmla="*/ 424651 h 866258"/>
                <a:gd name="connsiteX60" fmla="*/ 342581 w 913746"/>
                <a:gd name="connsiteY60" fmla="*/ 424651 h 866258"/>
                <a:gd name="connsiteX61" fmla="*/ 342581 w 913746"/>
                <a:gd name="connsiteY61" fmla="*/ 416830 h 866258"/>
                <a:gd name="connsiteX62" fmla="*/ 326711 w 913746"/>
                <a:gd name="connsiteY62" fmla="*/ 414386 h 866258"/>
                <a:gd name="connsiteX63" fmla="*/ 331983 w 913746"/>
                <a:gd name="connsiteY63" fmla="*/ 396992 h 866258"/>
                <a:gd name="connsiteX64" fmla="*/ 406635 w 913746"/>
                <a:gd name="connsiteY64" fmla="*/ 309917 h 866258"/>
                <a:gd name="connsiteX65" fmla="*/ 481987 w 913746"/>
                <a:gd name="connsiteY65" fmla="*/ 293172 h 866258"/>
                <a:gd name="connsiteX66" fmla="*/ 550148 w 913746"/>
                <a:gd name="connsiteY66" fmla="*/ 328412 h 866258"/>
                <a:gd name="connsiteX67" fmla="*/ 487958 w 913746"/>
                <a:gd name="connsiteY67" fmla="*/ 476245 h 866258"/>
                <a:gd name="connsiteX68" fmla="*/ 408433 w 913746"/>
                <a:gd name="connsiteY68" fmla="*/ 499941 h 866258"/>
                <a:gd name="connsiteX69" fmla="*/ 406886 w 913746"/>
                <a:gd name="connsiteY69" fmla="*/ 499930 h 866258"/>
                <a:gd name="connsiteX70" fmla="*/ 406635 w 913746"/>
                <a:gd name="connsiteY70" fmla="*/ 499363 h 866258"/>
                <a:gd name="connsiteX71" fmla="*/ 405983 w 913746"/>
                <a:gd name="connsiteY71" fmla="*/ 487405 h 866258"/>
                <a:gd name="connsiteX72" fmla="*/ 397977 w 913746"/>
                <a:gd name="connsiteY72" fmla="*/ 487405 h 866258"/>
                <a:gd name="connsiteX73" fmla="*/ 397977 w 913746"/>
                <a:gd name="connsiteY73" fmla="*/ 499868 h 866258"/>
                <a:gd name="connsiteX74" fmla="*/ 406886 w 913746"/>
                <a:gd name="connsiteY74" fmla="*/ 499930 h 866258"/>
                <a:gd name="connsiteX75" fmla="*/ 425713 w 913746"/>
                <a:gd name="connsiteY75" fmla="*/ 542446 h 866258"/>
                <a:gd name="connsiteX76" fmla="*/ 501506 w 913746"/>
                <a:gd name="connsiteY76" fmla="*/ 592261 h 866258"/>
                <a:gd name="connsiteX77" fmla="*/ 549946 w 913746"/>
                <a:gd name="connsiteY77" fmla="*/ 596360 h 866258"/>
                <a:gd name="connsiteX78" fmla="*/ 550073 w 913746"/>
                <a:gd name="connsiteY78" fmla="*/ 605039 h 866258"/>
                <a:gd name="connsiteX79" fmla="*/ 573379 w 913746"/>
                <a:gd name="connsiteY79" fmla="*/ 605039 h 866258"/>
                <a:gd name="connsiteX80" fmla="*/ 570523 w 913746"/>
                <a:gd name="connsiteY80" fmla="*/ 591576 h 866258"/>
                <a:gd name="connsiteX81" fmla="*/ 550148 w 913746"/>
                <a:gd name="connsiteY81" fmla="*/ 596377 h 866258"/>
                <a:gd name="connsiteX82" fmla="*/ 549946 w 913746"/>
                <a:gd name="connsiteY82" fmla="*/ 596360 h 866258"/>
                <a:gd name="connsiteX83" fmla="*/ 549566 w 913746"/>
                <a:gd name="connsiteY83" fmla="*/ 570183 h 866258"/>
                <a:gd name="connsiteX84" fmla="*/ 598000 w 913746"/>
                <a:gd name="connsiteY84" fmla="*/ 457750 h 866258"/>
                <a:gd name="connsiteX85" fmla="*/ 639944 w 913746"/>
                <a:gd name="connsiteY85" fmla="*/ 438340 h 866258"/>
                <a:gd name="connsiteX86" fmla="*/ 741513 w 913746"/>
                <a:gd name="connsiteY86" fmla="*/ 503987 h 866258"/>
                <a:gd name="connsiteX87" fmla="*/ 655397 w 913746"/>
                <a:gd name="connsiteY87" fmla="*/ 651820 h 866258"/>
                <a:gd name="connsiteX88" fmla="*/ 647214 w 913746"/>
                <a:gd name="connsiteY88" fmla="*/ 655191 h 866258"/>
                <a:gd name="connsiteX89" fmla="*/ 641905 w 913746"/>
                <a:gd name="connsiteY89" fmla="*/ 643780 h 866258"/>
                <a:gd name="connsiteX90" fmla="*/ 641905 w 913746"/>
                <a:gd name="connsiteY90" fmla="*/ 657378 h 866258"/>
                <a:gd name="connsiteX91" fmla="*/ 647214 w 913746"/>
                <a:gd name="connsiteY91" fmla="*/ 655191 h 866258"/>
                <a:gd name="connsiteX92" fmla="*/ 664985 w 913746"/>
                <a:gd name="connsiteY92" fmla="*/ 693392 h 866258"/>
                <a:gd name="connsiteX93" fmla="*/ 870688 w 913746"/>
                <a:gd name="connsiteY93" fmla="*/ 781159 h 866258"/>
                <a:gd name="connsiteX94" fmla="*/ 913746 w 913746"/>
                <a:gd name="connsiteY94" fmla="*/ 822772 h 866258"/>
                <a:gd name="connsiteX95" fmla="*/ 870688 w 913746"/>
                <a:gd name="connsiteY95" fmla="*/ 864343 h 866258"/>
                <a:gd name="connsiteX96" fmla="*/ 779778 w 913746"/>
                <a:gd name="connsiteY96" fmla="*/ 859719 h 866258"/>
                <a:gd name="connsiteX97" fmla="*/ 574604 w 913746"/>
                <a:gd name="connsiteY97" fmla="*/ 696647 h 866258"/>
                <a:gd name="connsiteX98" fmla="*/ 569070 w 913746"/>
                <a:gd name="connsiteY98" fmla="*/ 677094 h 866258"/>
                <a:gd name="connsiteX99" fmla="*/ 573491 w 913746"/>
                <a:gd name="connsiteY99" fmla="*/ 677214 h 866258"/>
                <a:gd name="connsiteX100" fmla="*/ 588039 w 913746"/>
                <a:gd name="connsiteY100" fmla="*/ 674138 h 866258"/>
                <a:gd name="connsiteX101" fmla="*/ 586693 w 913746"/>
                <a:gd name="connsiteY101" fmla="*/ 667793 h 866258"/>
                <a:gd name="connsiteX102" fmla="*/ 566437 w 913746"/>
                <a:gd name="connsiteY102" fmla="*/ 667793 h 866258"/>
                <a:gd name="connsiteX103" fmla="*/ 569070 w 913746"/>
                <a:gd name="connsiteY103" fmla="*/ 677094 h 866258"/>
                <a:gd name="connsiteX104" fmla="*/ 487958 w 913746"/>
                <a:gd name="connsiteY104" fmla="*/ 674897 h 866258"/>
                <a:gd name="connsiteX105" fmla="*/ 321811 w 913746"/>
                <a:gd name="connsiteY105" fmla="*/ 515743 h 866258"/>
                <a:gd name="connsiteX106" fmla="*/ 319759 w 913746"/>
                <a:gd name="connsiteY106" fmla="*/ 497426 h 866258"/>
                <a:gd name="connsiteX107" fmla="*/ 325313 w 913746"/>
                <a:gd name="connsiteY107" fmla="*/ 499363 h 866258"/>
                <a:gd name="connsiteX108" fmla="*/ 342581 w 913746"/>
                <a:gd name="connsiteY108" fmla="*/ 499483 h 866258"/>
                <a:gd name="connsiteX109" fmla="*/ 342581 w 913746"/>
                <a:gd name="connsiteY109" fmla="*/ 487405 h 866258"/>
                <a:gd name="connsiteX110" fmla="*/ 318636 w 913746"/>
                <a:gd name="connsiteY110" fmla="*/ 487405 h 866258"/>
                <a:gd name="connsiteX111" fmla="*/ 319759 w 913746"/>
                <a:gd name="connsiteY111" fmla="*/ 497426 h 866258"/>
                <a:gd name="connsiteX112" fmla="*/ 246241 w 913746"/>
                <a:gd name="connsiteY112" fmla="*/ 471780 h 866258"/>
                <a:gd name="connsiteX113" fmla="*/ 129197 w 913746"/>
                <a:gd name="connsiteY113" fmla="*/ 272969 h 866258"/>
                <a:gd name="connsiteX114" fmla="*/ 138366 w 913746"/>
                <a:gd name="connsiteY114" fmla="*/ 223922 h 866258"/>
                <a:gd name="connsiteX115" fmla="*/ 143311 w 913746"/>
                <a:gd name="connsiteY115" fmla="*/ 227824 h 866258"/>
                <a:gd name="connsiteX116" fmla="*/ 143311 w 913746"/>
                <a:gd name="connsiteY116" fmla="*/ 197471 h 866258"/>
                <a:gd name="connsiteX117" fmla="*/ 138366 w 913746"/>
                <a:gd name="connsiteY117" fmla="*/ 223922 h 866258"/>
                <a:gd name="connsiteX118" fmla="*/ 124403 w 913746"/>
                <a:gd name="connsiteY118" fmla="*/ 212903 h 866258"/>
                <a:gd name="connsiteX119" fmla="*/ 4816 w 913746"/>
                <a:gd name="connsiteY119" fmla="*/ 65028 h 866258"/>
                <a:gd name="connsiteX120" fmla="*/ 51902 w 913746"/>
                <a:gd name="connsiteY120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01759 w 913746"/>
                <a:gd name="connsiteY52" fmla="*/ 266231 h 866258"/>
                <a:gd name="connsiteX53" fmla="*/ 203345 w 913746"/>
                <a:gd name="connsiteY53" fmla="*/ 267174 h 866258"/>
                <a:gd name="connsiteX54" fmla="*/ 215099 w 913746"/>
                <a:gd name="connsiteY54" fmla="*/ 271334 h 866258"/>
                <a:gd name="connsiteX55" fmla="*/ 220064 w 913746"/>
                <a:gd name="connsiteY55" fmla="*/ 314541 h 866258"/>
                <a:gd name="connsiteX56" fmla="*/ 319630 w 913746"/>
                <a:gd name="connsiteY56" fmla="*/ 413296 h 866258"/>
                <a:gd name="connsiteX57" fmla="*/ 326711 w 913746"/>
                <a:gd name="connsiteY57" fmla="*/ 414386 h 866258"/>
                <a:gd name="connsiteX58" fmla="*/ 323600 w 913746"/>
                <a:gd name="connsiteY58" fmla="*/ 424651 h 866258"/>
                <a:gd name="connsiteX59" fmla="*/ 342581 w 913746"/>
                <a:gd name="connsiteY59" fmla="*/ 424651 h 866258"/>
                <a:gd name="connsiteX60" fmla="*/ 342581 w 913746"/>
                <a:gd name="connsiteY60" fmla="*/ 416830 h 866258"/>
                <a:gd name="connsiteX61" fmla="*/ 326711 w 913746"/>
                <a:gd name="connsiteY61" fmla="*/ 414386 h 866258"/>
                <a:gd name="connsiteX62" fmla="*/ 331983 w 913746"/>
                <a:gd name="connsiteY62" fmla="*/ 396992 h 866258"/>
                <a:gd name="connsiteX63" fmla="*/ 406635 w 913746"/>
                <a:gd name="connsiteY63" fmla="*/ 309917 h 866258"/>
                <a:gd name="connsiteX64" fmla="*/ 481987 w 913746"/>
                <a:gd name="connsiteY64" fmla="*/ 293172 h 866258"/>
                <a:gd name="connsiteX65" fmla="*/ 550148 w 913746"/>
                <a:gd name="connsiteY65" fmla="*/ 328412 h 866258"/>
                <a:gd name="connsiteX66" fmla="*/ 487958 w 913746"/>
                <a:gd name="connsiteY66" fmla="*/ 476245 h 866258"/>
                <a:gd name="connsiteX67" fmla="*/ 408433 w 913746"/>
                <a:gd name="connsiteY67" fmla="*/ 499941 h 866258"/>
                <a:gd name="connsiteX68" fmla="*/ 406886 w 913746"/>
                <a:gd name="connsiteY68" fmla="*/ 499930 h 866258"/>
                <a:gd name="connsiteX69" fmla="*/ 406635 w 913746"/>
                <a:gd name="connsiteY69" fmla="*/ 499363 h 866258"/>
                <a:gd name="connsiteX70" fmla="*/ 405983 w 913746"/>
                <a:gd name="connsiteY70" fmla="*/ 487405 h 866258"/>
                <a:gd name="connsiteX71" fmla="*/ 397977 w 913746"/>
                <a:gd name="connsiteY71" fmla="*/ 487405 h 866258"/>
                <a:gd name="connsiteX72" fmla="*/ 397977 w 913746"/>
                <a:gd name="connsiteY72" fmla="*/ 499868 h 866258"/>
                <a:gd name="connsiteX73" fmla="*/ 406886 w 913746"/>
                <a:gd name="connsiteY73" fmla="*/ 499930 h 866258"/>
                <a:gd name="connsiteX74" fmla="*/ 425713 w 913746"/>
                <a:gd name="connsiteY74" fmla="*/ 542446 h 866258"/>
                <a:gd name="connsiteX75" fmla="*/ 501506 w 913746"/>
                <a:gd name="connsiteY75" fmla="*/ 592261 h 866258"/>
                <a:gd name="connsiteX76" fmla="*/ 549946 w 913746"/>
                <a:gd name="connsiteY76" fmla="*/ 596360 h 866258"/>
                <a:gd name="connsiteX77" fmla="*/ 550073 w 913746"/>
                <a:gd name="connsiteY77" fmla="*/ 605039 h 866258"/>
                <a:gd name="connsiteX78" fmla="*/ 573379 w 913746"/>
                <a:gd name="connsiteY78" fmla="*/ 605039 h 866258"/>
                <a:gd name="connsiteX79" fmla="*/ 570523 w 913746"/>
                <a:gd name="connsiteY79" fmla="*/ 591576 h 866258"/>
                <a:gd name="connsiteX80" fmla="*/ 550148 w 913746"/>
                <a:gd name="connsiteY80" fmla="*/ 596377 h 866258"/>
                <a:gd name="connsiteX81" fmla="*/ 549946 w 913746"/>
                <a:gd name="connsiteY81" fmla="*/ 596360 h 866258"/>
                <a:gd name="connsiteX82" fmla="*/ 549566 w 913746"/>
                <a:gd name="connsiteY82" fmla="*/ 570183 h 866258"/>
                <a:gd name="connsiteX83" fmla="*/ 598000 w 913746"/>
                <a:gd name="connsiteY83" fmla="*/ 457750 h 866258"/>
                <a:gd name="connsiteX84" fmla="*/ 639944 w 913746"/>
                <a:gd name="connsiteY84" fmla="*/ 438340 h 866258"/>
                <a:gd name="connsiteX85" fmla="*/ 741513 w 913746"/>
                <a:gd name="connsiteY85" fmla="*/ 503987 h 866258"/>
                <a:gd name="connsiteX86" fmla="*/ 655397 w 913746"/>
                <a:gd name="connsiteY86" fmla="*/ 651820 h 866258"/>
                <a:gd name="connsiteX87" fmla="*/ 647214 w 913746"/>
                <a:gd name="connsiteY87" fmla="*/ 655191 h 866258"/>
                <a:gd name="connsiteX88" fmla="*/ 641905 w 913746"/>
                <a:gd name="connsiteY88" fmla="*/ 643780 h 866258"/>
                <a:gd name="connsiteX89" fmla="*/ 641905 w 913746"/>
                <a:gd name="connsiteY89" fmla="*/ 657378 h 866258"/>
                <a:gd name="connsiteX90" fmla="*/ 647214 w 913746"/>
                <a:gd name="connsiteY90" fmla="*/ 655191 h 866258"/>
                <a:gd name="connsiteX91" fmla="*/ 664985 w 913746"/>
                <a:gd name="connsiteY91" fmla="*/ 693392 h 866258"/>
                <a:gd name="connsiteX92" fmla="*/ 870688 w 913746"/>
                <a:gd name="connsiteY92" fmla="*/ 781159 h 866258"/>
                <a:gd name="connsiteX93" fmla="*/ 913746 w 913746"/>
                <a:gd name="connsiteY93" fmla="*/ 822772 h 866258"/>
                <a:gd name="connsiteX94" fmla="*/ 870688 w 913746"/>
                <a:gd name="connsiteY94" fmla="*/ 864343 h 866258"/>
                <a:gd name="connsiteX95" fmla="*/ 779778 w 913746"/>
                <a:gd name="connsiteY95" fmla="*/ 859719 h 866258"/>
                <a:gd name="connsiteX96" fmla="*/ 574604 w 913746"/>
                <a:gd name="connsiteY96" fmla="*/ 696647 h 866258"/>
                <a:gd name="connsiteX97" fmla="*/ 569070 w 913746"/>
                <a:gd name="connsiteY97" fmla="*/ 677094 h 866258"/>
                <a:gd name="connsiteX98" fmla="*/ 573491 w 913746"/>
                <a:gd name="connsiteY98" fmla="*/ 677214 h 866258"/>
                <a:gd name="connsiteX99" fmla="*/ 588039 w 913746"/>
                <a:gd name="connsiteY99" fmla="*/ 674138 h 866258"/>
                <a:gd name="connsiteX100" fmla="*/ 586693 w 913746"/>
                <a:gd name="connsiteY100" fmla="*/ 667793 h 866258"/>
                <a:gd name="connsiteX101" fmla="*/ 566437 w 913746"/>
                <a:gd name="connsiteY101" fmla="*/ 667793 h 866258"/>
                <a:gd name="connsiteX102" fmla="*/ 569070 w 913746"/>
                <a:gd name="connsiteY102" fmla="*/ 677094 h 866258"/>
                <a:gd name="connsiteX103" fmla="*/ 487958 w 913746"/>
                <a:gd name="connsiteY103" fmla="*/ 674897 h 866258"/>
                <a:gd name="connsiteX104" fmla="*/ 321811 w 913746"/>
                <a:gd name="connsiteY104" fmla="*/ 515743 h 866258"/>
                <a:gd name="connsiteX105" fmla="*/ 319759 w 913746"/>
                <a:gd name="connsiteY105" fmla="*/ 497426 h 866258"/>
                <a:gd name="connsiteX106" fmla="*/ 325313 w 913746"/>
                <a:gd name="connsiteY106" fmla="*/ 499363 h 866258"/>
                <a:gd name="connsiteX107" fmla="*/ 342581 w 913746"/>
                <a:gd name="connsiteY107" fmla="*/ 499483 h 866258"/>
                <a:gd name="connsiteX108" fmla="*/ 342581 w 913746"/>
                <a:gd name="connsiteY108" fmla="*/ 487405 h 866258"/>
                <a:gd name="connsiteX109" fmla="*/ 318636 w 913746"/>
                <a:gd name="connsiteY109" fmla="*/ 487405 h 866258"/>
                <a:gd name="connsiteX110" fmla="*/ 319759 w 913746"/>
                <a:gd name="connsiteY110" fmla="*/ 497426 h 866258"/>
                <a:gd name="connsiteX111" fmla="*/ 246241 w 913746"/>
                <a:gd name="connsiteY111" fmla="*/ 471780 h 866258"/>
                <a:gd name="connsiteX112" fmla="*/ 129197 w 913746"/>
                <a:gd name="connsiteY112" fmla="*/ 272969 h 866258"/>
                <a:gd name="connsiteX113" fmla="*/ 138366 w 913746"/>
                <a:gd name="connsiteY113" fmla="*/ 223922 h 866258"/>
                <a:gd name="connsiteX114" fmla="*/ 143311 w 913746"/>
                <a:gd name="connsiteY114" fmla="*/ 227824 h 866258"/>
                <a:gd name="connsiteX115" fmla="*/ 143311 w 913746"/>
                <a:gd name="connsiteY115" fmla="*/ 197471 h 866258"/>
                <a:gd name="connsiteX116" fmla="*/ 138366 w 913746"/>
                <a:gd name="connsiteY116" fmla="*/ 223922 h 866258"/>
                <a:gd name="connsiteX117" fmla="*/ 124403 w 913746"/>
                <a:gd name="connsiteY117" fmla="*/ 212903 h 866258"/>
                <a:gd name="connsiteX118" fmla="*/ 4816 w 913746"/>
                <a:gd name="connsiteY118" fmla="*/ 65028 h 866258"/>
                <a:gd name="connsiteX119" fmla="*/ 51902 w 913746"/>
                <a:gd name="connsiteY119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01759 w 913746"/>
                <a:gd name="connsiteY52" fmla="*/ 266231 h 866258"/>
                <a:gd name="connsiteX53" fmla="*/ 203345 w 913746"/>
                <a:gd name="connsiteY53" fmla="*/ 267174 h 866258"/>
                <a:gd name="connsiteX54" fmla="*/ 215099 w 913746"/>
                <a:gd name="connsiteY54" fmla="*/ 271334 h 866258"/>
                <a:gd name="connsiteX55" fmla="*/ 220064 w 913746"/>
                <a:gd name="connsiteY55" fmla="*/ 314541 h 866258"/>
                <a:gd name="connsiteX56" fmla="*/ 319630 w 913746"/>
                <a:gd name="connsiteY56" fmla="*/ 413296 h 866258"/>
                <a:gd name="connsiteX57" fmla="*/ 326711 w 913746"/>
                <a:gd name="connsiteY57" fmla="*/ 414386 h 866258"/>
                <a:gd name="connsiteX58" fmla="*/ 323600 w 913746"/>
                <a:gd name="connsiteY58" fmla="*/ 424651 h 866258"/>
                <a:gd name="connsiteX59" fmla="*/ 342581 w 913746"/>
                <a:gd name="connsiteY59" fmla="*/ 424651 h 866258"/>
                <a:gd name="connsiteX60" fmla="*/ 342581 w 913746"/>
                <a:gd name="connsiteY60" fmla="*/ 416830 h 866258"/>
                <a:gd name="connsiteX61" fmla="*/ 326711 w 913746"/>
                <a:gd name="connsiteY61" fmla="*/ 414386 h 866258"/>
                <a:gd name="connsiteX62" fmla="*/ 331983 w 913746"/>
                <a:gd name="connsiteY62" fmla="*/ 396992 h 866258"/>
                <a:gd name="connsiteX63" fmla="*/ 406635 w 913746"/>
                <a:gd name="connsiteY63" fmla="*/ 309917 h 866258"/>
                <a:gd name="connsiteX64" fmla="*/ 481987 w 913746"/>
                <a:gd name="connsiteY64" fmla="*/ 293172 h 866258"/>
                <a:gd name="connsiteX65" fmla="*/ 550148 w 913746"/>
                <a:gd name="connsiteY65" fmla="*/ 328412 h 866258"/>
                <a:gd name="connsiteX66" fmla="*/ 487958 w 913746"/>
                <a:gd name="connsiteY66" fmla="*/ 476245 h 866258"/>
                <a:gd name="connsiteX67" fmla="*/ 408433 w 913746"/>
                <a:gd name="connsiteY67" fmla="*/ 499941 h 866258"/>
                <a:gd name="connsiteX68" fmla="*/ 406886 w 913746"/>
                <a:gd name="connsiteY68" fmla="*/ 499930 h 866258"/>
                <a:gd name="connsiteX69" fmla="*/ 406635 w 913746"/>
                <a:gd name="connsiteY69" fmla="*/ 499363 h 866258"/>
                <a:gd name="connsiteX70" fmla="*/ 405983 w 913746"/>
                <a:gd name="connsiteY70" fmla="*/ 487405 h 866258"/>
                <a:gd name="connsiteX71" fmla="*/ 397977 w 913746"/>
                <a:gd name="connsiteY71" fmla="*/ 487405 h 866258"/>
                <a:gd name="connsiteX72" fmla="*/ 397977 w 913746"/>
                <a:gd name="connsiteY72" fmla="*/ 499868 h 866258"/>
                <a:gd name="connsiteX73" fmla="*/ 406886 w 913746"/>
                <a:gd name="connsiteY73" fmla="*/ 499930 h 866258"/>
                <a:gd name="connsiteX74" fmla="*/ 425713 w 913746"/>
                <a:gd name="connsiteY74" fmla="*/ 542446 h 866258"/>
                <a:gd name="connsiteX75" fmla="*/ 501506 w 913746"/>
                <a:gd name="connsiteY75" fmla="*/ 592261 h 866258"/>
                <a:gd name="connsiteX76" fmla="*/ 549946 w 913746"/>
                <a:gd name="connsiteY76" fmla="*/ 596360 h 866258"/>
                <a:gd name="connsiteX77" fmla="*/ 550073 w 913746"/>
                <a:gd name="connsiteY77" fmla="*/ 605039 h 866258"/>
                <a:gd name="connsiteX78" fmla="*/ 573379 w 913746"/>
                <a:gd name="connsiteY78" fmla="*/ 605039 h 866258"/>
                <a:gd name="connsiteX79" fmla="*/ 570523 w 913746"/>
                <a:gd name="connsiteY79" fmla="*/ 591576 h 866258"/>
                <a:gd name="connsiteX80" fmla="*/ 550148 w 913746"/>
                <a:gd name="connsiteY80" fmla="*/ 596377 h 866258"/>
                <a:gd name="connsiteX81" fmla="*/ 549946 w 913746"/>
                <a:gd name="connsiteY81" fmla="*/ 596360 h 866258"/>
                <a:gd name="connsiteX82" fmla="*/ 549566 w 913746"/>
                <a:gd name="connsiteY82" fmla="*/ 570183 h 866258"/>
                <a:gd name="connsiteX83" fmla="*/ 598000 w 913746"/>
                <a:gd name="connsiteY83" fmla="*/ 457750 h 866258"/>
                <a:gd name="connsiteX84" fmla="*/ 639944 w 913746"/>
                <a:gd name="connsiteY84" fmla="*/ 438340 h 866258"/>
                <a:gd name="connsiteX85" fmla="*/ 741513 w 913746"/>
                <a:gd name="connsiteY85" fmla="*/ 503987 h 866258"/>
                <a:gd name="connsiteX86" fmla="*/ 655397 w 913746"/>
                <a:gd name="connsiteY86" fmla="*/ 651820 h 866258"/>
                <a:gd name="connsiteX87" fmla="*/ 647214 w 913746"/>
                <a:gd name="connsiteY87" fmla="*/ 655191 h 866258"/>
                <a:gd name="connsiteX88" fmla="*/ 641905 w 913746"/>
                <a:gd name="connsiteY88" fmla="*/ 643780 h 866258"/>
                <a:gd name="connsiteX89" fmla="*/ 641905 w 913746"/>
                <a:gd name="connsiteY89" fmla="*/ 657378 h 866258"/>
                <a:gd name="connsiteX90" fmla="*/ 647214 w 913746"/>
                <a:gd name="connsiteY90" fmla="*/ 655191 h 866258"/>
                <a:gd name="connsiteX91" fmla="*/ 664985 w 913746"/>
                <a:gd name="connsiteY91" fmla="*/ 693392 h 866258"/>
                <a:gd name="connsiteX92" fmla="*/ 870688 w 913746"/>
                <a:gd name="connsiteY92" fmla="*/ 781159 h 866258"/>
                <a:gd name="connsiteX93" fmla="*/ 913746 w 913746"/>
                <a:gd name="connsiteY93" fmla="*/ 822772 h 866258"/>
                <a:gd name="connsiteX94" fmla="*/ 870688 w 913746"/>
                <a:gd name="connsiteY94" fmla="*/ 864343 h 866258"/>
                <a:gd name="connsiteX95" fmla="*/ 779778 w 913746"/>
                <a:gd name="connsiteY95" fmla="*/ 859719 h 866258"/>
                <a:gd name="connsiteX96" fmla="*/ 574604 w 913746"/>
                <a:gd name="connsiteY96" fmla="*/ 696647 h 866258"/>
                <a:gd name="connsiteX97" fmla="*/ 569070 w 913746"/>
                <a:gd name="connsiteY97" fmla="*/ 677094 h 866258"/>
                <a:gd name="connsiteX98" fmla="*/ 573491 w 913746"/>
                <a:gd name="connsiteY98" fmla="*/ 677214 h 866258"/>
                <a:gd name="connsiteX99" fmla="*/ 588039 w 913746"/>
                <a:gd name="connsiteY99" fmla="*/ 674138 h 866258"/>
                <a:gd name="connsiteX100" fmla="*/ 586693 w 913746"/>
                <a:gd name="connsiteY100" fmla="*/ 667793 h 866258"/>
                <a:gd name="connsiteX101" fmla="*/ 566437 w 913746"/>
                <a:gd name="connsiteY101" fmla="*/ 667793 h 866258"/>
                <a:gd name="connsiteX102" fmla="*/ 569070 w 913746"/>
                <a:gd name="connsiteY102" fmla="*/ 677094 h 866258"/>
                <a:gd name="connsiteX103" fmla="*/ 487958 w 913746"/>
                <a:gd name="connsiteY103" fmla="*/ 674897 h 866258"/>
                <a:gd name="connsiteX104" fmla="*/ 321811 w 913746"/>
                <a:gd name="connsiteY104" fmla="*/ 515743 h 866258"/>
                <a:gd name="connsiteX105" fmla="*/ 319759 w 913746"/>
                <a:gd name="connsiteY105" fmla="*/ 497426 h 866258"/>
                <a:gd name="connsiteX106" fmla="*/ 325313 w 913746"/>
                <a:gd name="connsiteY106" fmla="*/ 499363 h 866258"/>
                <a:gd name="connsiteX107" fmla="*/ 342581 w 913746"/>
                <a:gd name="connsiteY107" fmla="*/ 499483 h 866258"/>
                <a:gd name="connsiteX108" fmla="*/ 342581 w 913746"/>
                <a:gd name="connsiteY108" fmla="*/ 487405 h 866258"/>
                <a:gd name="connsiteX109" fmla="*/ 318636 w 913746"/>
                <a:gd name="connsiteY109" fmla="*/ 487405 h 866258"/>
                <a:gd name="connsiteX110" fmla="*/ 319759 w 913746"/>
                <a:gd name="connsiteY110" fmla="*/ 497426 h 866258"/>
                <a:gd name="connsiteX111" fmla="*/ 246241 w 913746"/>
                <a:gd name="connsiteY111" fmla="*/ 471780 h 866258"/>
                <a:gd name="connsiteX112" fmla="*/ 129197 w 913746"/>
                <a:gd name="connsiteY112" fmla="*/ 272969 h 866258"/>
                <a:gd name="connsiteX113" fmla="*/ 138366 w 913746"/>
                <a:gd name="connsiteY113" fmla="*/ 223922 h 866258"/>
                <a:gd name="connsiteX114" fmla="*/ 143311 w 913746"/>
                <a:gd name="connsiteY114" fmla="*/ 227824 h 866258"/>
                <a:gd name="connsiteX115" fmla="*/ 138366 w 913746"/>
                <a:gd name="connsiteY115" fmla="*/ 223922 h 866258"/>
                <a:gd name="connsiteX116" fmla="*/ 124403 w 913746"/>
                <a:gd name="connsiteY116" fmla="*/ 212903 h 866258"/>
                <a:gd name="connsiteX117" fmla="*/ 4816 w 913746"/>
                <a:gd name="connsiteY117" fmla="*/ 65028 h 866258"/>
                <a:gd name="connsiteX118" fmla="*/ 51902 w 913746"/>
                <a:gd name="connsiteY118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01759 w 913746"/>
                <a:gd name="connsiteY52" fmla="*/ 266231 h 866258"/>
                <a:gd name="connsiteX53" fmla="*/ 215099 w 913746"/>
                <a:gd name="connsiteY53" fmla="*/ 271334 h 866258"/>
                <a:gd name="connsiteX54" fmla="*/ 220064 w 913746"/>
                <a:gd name="connsiteY54" fmla="*/ 314541 h 866258"/>
                <a:gd name="connsiteX55" fmla="*/ 319630 w 913746"/>
                <a:gd name="connsiteY55" fmla="*/ 413296 h 866258"/>
                <a:gd name="connsiteX56" fmla="*/ 326711 w 913746"/>
                <a:gd name="connsiteY56" fmla="*/ 414386 h 866258"/>
                <a:gd name="connsiteX57" fmla="*/ 323600 w 913746"/>
                <a:gd name="connsiteY57" fmla="*/ 424651 h 866258"/>
                <a:gd name="connsiteX58" fmla="*/ 342581 w 913746"/>
                <a:gd name="connsiteY58" fmla="*/ 424651 h 866258"/>
                <a:gd name="connsiteX59" fmla="*/ 342581 w 913746"/>
                <a:gd name="connsiteY59" fmla="*/ 416830 h 866258"/>
                <a:gd name="connsiteX60" fmla="*/ 326711 w 913746"/>
                <a:gd name="connsiteY60" fmla="*/ 414386 h 866258"/>
                <a:gd name="connsiteX61" fmla="*/ 331983 w 913746"/>
                <a:gd name="connsiteY61" fmla="*/ 396992 h 866258"/>
                <a:gd name="connsiteX62" fmla="*/ 406635 w 913746"/>
                <a:gd name="connsiteY62" fmla="*/ 309917 h 866258"/>
                <a:gd name="connsiteX63" fmla="*/ 481987 w 913746"/>
                <a:gd name="connsiteY63" fmla="*/ 293172 h 866258"/>
                <a:gd name="connsiteX64" fmla="*/ 550148 w 913746"/>
                <a:gd name="connsiteY64" fmla="*/ 328412 h 866258"/>
                <a:gd name="connsiteX65" fmla="*/ 487958 w 913746"/>
                <a:gd name="connsiteY65" fmla="*/ 476245 h 866258"/>
                <a:gd name="connsiteX66" fmla="*/ 408433 w 913746"/>
                <a:gd name="connsiteY66" fmla="*/ 499941 h 866258"/>
                <a:gd name="connsiteX67" fmla="*/ 406886 w 913746"/>
                <a:gd name="connsiteY67" fmla="*/ 499930 h 866258"/>
                <a:gd name="connsiteX68" fmla="*/ 406635 w 913746"/>
                <a:gd name="connsiteY68" fmla="*/ 499363 h 866258"/>
                <a:gd name="connsiteX69" fmla="*/ 405983 w 913746"/>
                <a:gd name="connsiteY69" fmla="*/ 487405 h 866258"/>
                <a:gd name="connsiteX70" fmla="*/ 397977 w 913746"/>
                <a:gd name="connsiteY70" fmla="*/ 487405 h 866258"/>
                <a:gd name="connsiteX71" fmla="*/ 397977 w 913746"/>
                <a:gd name="connsiteY71" fmla="*/ 499868 h 866258"/>
                <a:gd name="connsiteX72" fmla="*/ 406886 w 913746"/>
                <a:gd name="connsiteY72" fmla="*/ 499930 h 866258"/>
                <a:gd name="connsiteX73" fmla="*/ 425713 w 913746"/>
                <a:gd name="connsiteY73" fmla="*/ 542446 h 866258"/>
                <a:gd name="connsiteX74" fmla="*/ 501506 w 913746"/>
                <a:gd name="connsiteY74" fmla="*/ 592261 h 866258"/>
                <a:gd name="connsiteX75" fmla="*/ 549946 w 913746"/>
                <a:gd name="connsiteY75" fmla="*/ 596360 h 866258"/>
                <a:gd name="connsiteX76" fmla="*/ 550073 w 913746"/>
                <a:gd name="connsiteY76" fmla="*/ 605039 h 866258"/>
                <a:gd name="connsiteX77" fmla="*/ 573379 w 913746"/>
                <a:gd name="connsiteY77" fmla="*/ 605039 h 866258"/>
                <a:gd name="connsiteX78" fmla="*/ 570523 w 913746"/>
                <a:gd name="connsiteY78" fmla="*/ 591576 h 866258"/>
                <a:gd name="connsiteX79" fmla="*/ 550148 w 913746"/>
                <a:gd name="connsiteY79" fmla="*/ 596377 h 866258"/>
                <a:gd name="connsiteX80" fmla="*/ 549946 w 913746"/>
                <a:gd name="connsiteY80" fmla="*/ 596360 h 866258"/>
                <a:gd name="connsiteX81" fmla="*/ 549566 w 913746"/>
                <a:gd name="connsiteY81" fmla="*/ 570183 h 866258"/>
                <a:gd name="connsiteX82" fmla="*/ 598000 w 913746"/>
                <a:gd name="connsiteY82" fmla="*/ 457750 h 866258"/>
                <a:gd name="connsiteX83" fmla="*/ 639944 w 913746"/>
                <a:gd name="connsiteY83" fmla="*/ 438340 h 866258"/>
                <a:gd name="connsiteX84" fmla="*/ 741513 w 913746"/>
                <a:gd name="connsiteY84" fmla="*/ 503987 h 866258"/>
                <a:gd name="connsiteX85" fmla="*/ 655397 w 913746"/>
                <a:gd name="connsiteY85" fmla="*/ 651820 h 866258"/>
                <a:gd name="connsiteX86" fmla="*/ 647214 w 913746"/>
                <a:gd name="connsiteY86" fmla="*/ 655191 h 866258"/>
                <a:gd name="connsiteX87" fmla="*/ 641905 w 913746"/>
                <a:gd name="connsiteY87" fmla="*/ 643780 h 866258"/>
                <a:gd name="connsiteX88" fmla="*/ 641905 w 913746"/>
                <a:gd name="connsiteY88" fmla="*/ 657378 h 866258"/>
                <a:gd name="connsiteX89" fmla="*/ 647214 w 913746"/>
                <a:gd name="connsiteY89" fmla="*/ 655191 h 866258"/>
                <a:gd name="connsiteX90" fmla="*/ 664985 w 913746"/>
                <a:gd name="connsiteY90" fmla="*/ 693392 h 866258"/>
                <a:gd name="connsiteX91" fmla="*/ 870688 w 913746"/>
                <a:gd name="connsiteY91" fmla="*/ 781159 h 866258"/>
                <a:gd name="connsiteX92" fmla="*/ 913746 w 913746"/>
                <a:gd name="connsiteY92" fmla="*/ 822772 h 866258"/>
                <a:gd name="connsiteX93" fmla="*/ 870688 w 913746"/>
                <a:gd name="connsiteY93" fmla="*/ 864343 h 866258"/>
                <a:gd name="connsiteX94" fmla="*/ 779778 w 913746"/>
                <a:gd name="connsiteY94" fmla="*/ 859719 h 866258"/>
                <a:gd name="connsiteX95" fmla="*/ 574604 w 913746"/>
                <a:gd name="connsiteY95" fmla="*/ 696647 h 866258"/>
                <a:gd name="connsiteX96" fmla="*/ 569070 w 913746"/>
                <a:gd name="connsiteY96" fmla="*/ 677094 h 866258"/>
                <a:gd name="connsiteX97" fmla="*/ 573491 w 913746"/>
                <a:gd name="connsiteY97" fmla="*/ 677214 h 866258"/>
                <a:gd name="connsiteX98" fmla="*/ 588039 w 913746"/>
                <a:gd name="connsiteY98" fmla="*/ 674138 h 866258"/>
                <a:gd name="connsiteX99" fmla="*/ 586693 w 913746"/>
                <a:gd name="connsiteY99" fmla="*/ 667793 h 866258"/>
                <a:gd name="connsiteX100" fmla="*/ 566437 w 913746"/>
                <a:gd name="connsiteY100" fmla="*/ 667793 h 866258"/>
                <a:gd name="connsiteX101" fmla="*/ 569070 w 913746"/>
                <a:gd name="connsiteY101" fmla="*/ 677094 h 866258"/>
                <a:gd name="connsiteX102" fmla="*/ 487958 w 913746"/>
                <a:gd name="connsiteY102" fmla="*/ 674897 h 866258"/>
                <a:gd name="connsiteX103" fmla="*/ 321811 w 913746"/>
                <a:gd name="connsiteY103" fmla="*/ 515743 h 866258"/>
                <a:gd name="connsiteX104" fmla="*/ 319759 w 913746"/>
                <a:gd name="connsiteY104" fmla="*/ 497426 h 866258"/>
                <a:gd name="connsiteX105" fmla="*/ 325313 w 913746"/>
                <a:gd name="connsiteY105" fmla="*/ 499363 h 866258"/>
                <a:gd name="connsiteX106" fmla="*/ 342581 w 913746"/>
                <a:gd name="connsiteY106" fmla="*/ 499483 h 866258"/>
                <a:gd name="connsiteX107" fmla="*/ 342581 w 913746"/>
                <a:gd name="connsiteY107" fmla="*/ 487405 h 866258"/>
                <a:gd name="connsiteX108" fmla="*/ 318636 w 913746"/>
                <a:gd name="connsiteY108" fmla="*/ 487405 h 866258"/>
                <a:gd name="connsiteX109" fmla="*/ 319759 w 913746"/>
                <a:gd name="connsiteY109" fmla="*/ 497426 h 866258"/>
                <a:gd name="connsiteX110" fmla="*/ 246241 w 913746"/>
                <a:gd name="connsiteY110" fmla="*/ 471780 h 866258"/>
                <a:gd name="connsiteX111" fmla="*/ 129197 w 913746"/>
                <a:gd name="connsiteY111" fmla="*/ 272969 h 866258"/>
                <a:gd name="connsiteX112" fmla="*/ 138366 w 913746"/>
                <a:gd name="connsiteY112" fmla="*/ 223922 h 866258"/>
                <a:gd name="connsiteX113" fmla="*/ 143311 w 913746"/>
                <a:gd name="connsiteY113" fmla="*/ 227824 h 866258"/>
                <a:gd name="connsiteX114" fmla="*/ 138366 w 913746"/>
                <a:gd name="connsiteY114" fmla="*/ 223922 h 866258"/>
                <a:gd name="connsiteX115" fmla="*/ 124403 w 913746"/>
                <a:gd name="connsiteY115" fmla="*/ 212903 h 866258"/>
                <a:gd name="connsiteX116" fmla="*/ 4816 w 913746"/>
                <a:gd name="connsiteY116" fmla="*/ 65028 h 866258"/>
                <a:gd name="connsiteX117" fmla="*/ 51902 w 913746"/>
                <a:gd name="connsiteY117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23600 w 913746"/>
                <a:gd name="connsiteY56" fmla="*/ 424651 h 866258"/>
                <a:gd name="connsiteX57" fmla="*/ 342581 w 913746"/>
                <a:gd name="connsiteY57" fmla="*/ 424651 h 866258"/>
                <a:gd name="connsiteX58" fmla="*/ 342581 w 913746"/>
                <a:gd name="connsiteY58" fmla="*/ 416830 h 866258"/>
                <a:gd name="connsiteX59" fmla="*/ 326711 w 913746"/>
                <a:gd name="connsiteY59" fmla="*/ 414386 h 866258"/>
                <a:gd name="connsiteX60" fmla="*/ 331983 w 913746"/>
                <a:gd name="connsiteY60" fmla="*/ 396992 h 866258"/>
                <a:gd name="connsiteX61" fmla="*/ 406635 w 913746"/>
                <a:gd name="connsiteY61" fmla="*/ 309917 h 866258"/>
                <a:gd name="connsiteX62" fmla="*/ 481987 w 913746"/>
                <a:gd name="connsiteY62" fmla="*/ 293172 h 866258"/>
                <a:gd name="connsiteX63" fmla="*/ 550148 w 913746"/>
                <a:gd name="connsiteY63" fmla="*/ 328412 h 866258"/>
                <a:gd name="connsiteX64" fmla="*/ 487958 w 913746"/>
                <a:gd name="connsiteY64" fmla="*/ 476245 h 866258"/>
                <a:gd name="connsiteX65" fmla="*/ 408433 w 913746"/>
                <a:gd name="connsiteY65" fmla="*/ 499941 h 866258"/>
                <a:gd name="connsiteX66" fmla="*/ 406886 w 913746"/>
                <a:gd name="connsiteY66" fmla="*/ 499930 h 866258"/>
                <a:gd name="connsiteX67" fmla="*/ 406635 w 913746"/>
                <a:gd name="connsiteY67" fmla="*/ 499363 h 866258"/>
                <a:gd name="connsiteX68" fmla="*/ 405983 w 913746"/>
                <a:gd name="connsiteY68" fmla="*/ 487405 h 866258"/>
                <a:gd name="connsiteX69" fmla="*/ 397977 w 913746"/>
                <a:gd name="connsiteY69" fmla="*/ 487405 h 866258"/>
                <a:gd name="connsiteX70" fmla="*/ 397977 w 913746"/>
                <a:gd name="connsiteY70" fmla="*/ 499868 h 866258"/>
                <a:gd name="connsiteX71" fmla="*/ 406886 w 913746"/>
                <a:gd name="connsiteY71" fmla="*/ 499930 h 866258"/>
                <a:gd name="connsiteX72" fmla="*/ 425713 w 913746"/>
                <a:gd name="connsiteY72" fmla="*/ 542446 h 866258"/>
                <a:gd name="connsiteX73" fmla="*/ 501506 w 913746"/>
                <a:gd name="connsiteY73" fmla="*/ 592261 h 866258"/>
                <a:gd name="connsiteX74" fmla="*/ 549946 w 913746"/>
                <a:gd name="connsiteY74" fmla="*/ 596360 h 866258"/>
                <a:gd name="connsiteX75" fmla="*/ 550073 w 913746"/>
                <a:gd name="connsiteY75" fmla="*/ 605039 h 866258"/>
                <a:gd name="connsiteX76" fmla="*/ 573379 w 913746"/>
                <a:gd name="connsiteY76" fmla="*/ 605039 h 866258"/>
                <a:gd name="connsiteX77" fmla="*/ 570523 w 913746"/>
                <a:gd name="connsiteY77" fmla="*/ 591576 h 866258"/>
                <a:gd name="connsiteX78" fmla="*/ 550148 w 913746"/>
                <a:gd name="connsiteY78" fmla="*/ 596377 h 866258"/>
                <a:gd name="connsiteX79" fmla="*/ 549946 w 913746"/>
                <a:gd name="connsiteY79" fmla="*/ 596360 h 866258"/>
                <a:gd name="connsiteX80" fmla="*/ 549566 w 913746"/>
                <a:gd name="connsiteY80" fmla="*/ 570183 h 866258"/>
                <a:gd name="connsiteX81" fmla="*/ 598000 w 913746"/>
                <a:gd name="connsiteY81" fmla="*/ 457750 h 866258"/>
                <a:gd name="connsiteX82" fmla="*/ 639944 w 913746"/>
                <a:gd name="connsiteY82" fmla="*/ 438340 h 866258"/>
                <a:gd name="connsiteX83" fmla="*/ 741513 w 913746"/>
                <a:gd name="connsiteY83" fmla="*/ 503987 h 866258"/>
                <a:gd name="connsiteX84" fmla="*/ 655397 w 913746"/>
                <a:gd name="connsiteY84" fmla="*/ 651820 h 866258"/>
                <a:gd name="connsiteX85" fmla="*/ 647214 w 913746"/>
                <a:gd name="connsiteY85" fmla="*/ 655191 h 866258"/>
                <a:gd name="connsiteX86" fmla="*/ 641905 w 913746"/>
                <a:gd name="connsiteY86" fmla="*/ 643780 h 866258"/>
                <a:gd name="connsiteX87" fmla="*/ 641905 w 913746"/>
                <a:gd name="connsiteY87" fmla="*/ 657378 h 866258"/>
                <a:gd name="connsiteX88" fmla="*/ 647214 w 913746"/>
                <a:gd name="connsiteY88" fmla="*/ 655191 h 866258"/>
                <a:gd name="connsiteX89" fmla="*/ 664985 w 913746"/>
                <a:gd name="connsiteY89" fmla="*/ 693392 h 866258"/>
                <a:gd name="connsiteX90" fmla="*/ 870688 w 913746"/>
                <a:gd name="connsiteY90" fmla="*/ 781159 h 866258"/>
                <a:gd name="connsiteX91" fmla="*/ 913746 w 913746"/>
                <a:gd name="connsiteY91" fmla="*/ 822772 h 866258"/>
                <a:gd name="connsiteX92" fmla="*/ 870688 w 913746"/>
                <a:gd name="connsiteY92" fmla="*/ 864343 h 866258"/>
                <a:gd name="connsiteX93" fmla="*/ 779778 w 913746"/>
                <a:gd name="connsiteY93" fmla="*/ 859719 h 866258"/>
                <a:gd name="connsiteX94" fmla="*/ 574604 w 913746"/>
                <a:gd name="connsiteY94" fmla="*/ 696647 h 866258"/>
                <a:gd name="connsiteX95" fmla="*/ 569070 w 913746"/>
                <a:gd name="connsiteY95" fmla="*/ 677094 h 866258"/>
                <a:gd name="connsiteX96" fmla="*/ 573491 w 913746"/>
                <a:gd name="connsiteY96" fmla="*/ 677214 h 866258"/>
                <a:gd name="connsiteX97" fmla="*/ 588039 w 913746"/>
                <a:gd name="connsiteY97" fmla="*/ 674138 h 866258"/>
                <a:gd name="connsiteX98" fmla="*/ 586693 w 913746"/>
                <a:gd name="connsiteY98" fmla="*/ 667793 h 866258"/>
                <a:gd name="connsiteX99" fmla="*/ 566437 w 913746"/>
                <a:gd name="connsiteY99" fmla="*/ 667793 h 866258"/>
                <a:gd name="connsiteX100" fmla="*/ 569070 w 913746"/>
                <a:gd name="connsiteY100" fmla="*/ 677094 h 866258"/>
                <a:gd name="connsiteX101" fmla="*/ 487958 w 913746"/>
                <a:gd name="connsiteY101" fmla="*/ 674897 h 866258"/>
                <a:gd name="connsiteX102" fmla="*/ 321811 w 913746"/>
                <a:gd name="connsiteY102" fmla="*/ 515743 h 866258"/>
                <a:gd name="connsiteX103" fmla="*/ 319759 w 913746"/>
                <a:gd name="connsiteY103" fmla="*/ 497426 h 866258"/>
                <a:gd name="connsiteX104" fmla="*/ 325313 w 913746"/>
                <a:gd name="connsiteY104" fmla="*/ 499363 h 866258"/>
                <a:gd name="connsiteX105" fmla="*/ 342581 w 913746"/>
                <a:gd name="connsiteY105" fmla="*/ 499483 h 866258"/>
                <a:gd name="connsiteX106" fmla="*/ 342581 w 913746"/>
                <a:gd name="connsiteY106" fmla="*/ 487405 h 866258"/>
                <a:gd name="connsiteX107" fmla="*/ 318636 w 913746"/>
                <a:gd name="connsiteY107" fmla="*/ 487405 h 866258"/>
                <a:gd name="connsiteX108" fmla="*/ 319759 w 913746"/>
                <a:gd name="connsiteY108" fmla="*/ 497426 h 866258"/>
                <a:gd name="connsiteX109" fmla="*/ 246241 w 913746"/>
                <a:gd name="connsiteY109" fmla="*/ 471780 h 866258"/>
                <a:gd name="connsiteX110" fmla="*/ 129197 w 913746"/>
                <a:gd name="connsiteY110" fmla="*/ 272969 h 866258"/>
                <a:gd name="connsiteX111" fmla="*/ 138366 w 913746"/>
                <a:gd name="connsiteY111" fmla="*/ 223922 h 866258"/>
                <a:gd name="connsiteX112" fmla="*/ 143311 w 913746"/>
                <a:gd name="connsiteY112" fmla="*/ 227824 h 866258"/>
                <a:gd name="connsiteX113" fmla="*/ 138366 w 913746"/>
                <a:gd name="connsiteY113" fmla="*/ 223922 h 866258"/>
                <a:gd name="connsiteX114" fmla="*/ 124403 w 913746"/>
                <a:gd name="connsiteY114" fmla="*/ 212903 h 866258"/>
                <a:gd name="connsiteX115" fmla="*/ 4816 w 913746"/>
                <a:gd name="connsiteY115" fmla="*/ 65028 h 866258"/>
                <a:gd name="connsiteX116" fmla="*/ 51902 w 913746"/>
                <a:gd name="connsiteY116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23600 w 913746"/>
                <a:gd name="connsiteY56" fmla="*/ 424651 h 866258"/>
                <a:gd name="connsiteX57" fmla="*/ 342581 w 913746"/>
                <a:gd name="connsiteY57" fmla="*/ 424651 h 866258"/>
                <a:gd name="connsiteX58" fmla="*/ 326711 w 913746"/>
                <a:gd name="connsiteY58" fmla="*/ 414386 h 866258"/>
                <a:gd name="connsiteX59" fmla="*/ 331983 w 913746"/>
                <a:gd name="connsiteY59" fmla="*/ 396992 h 866258"/>
                <a:gd name="connsiteX60" fmla="*/ 406635 w 913746"/>
                <a:gd name="connsiteY60" fmla="*/ 309917 h 866258"/>
                <a:gd name="connsiteX61" fmla="*/ 481987 w 913746"/>
                <a:gd name="connsiteY61" fmla="*/ 293172 h 866258"/>
                <a:gd name="connsiteX62" fmla="*/ 550148 w 913746"/>
                <a:gd name="connsiteY62" fmla="*/ 328412 h 866258"/>
                <a:gd name="connsiteX63" fmla="*/ 487958 w 913746"/>
                <a:gd name="connsiteY63" fmla="*/ 476245 h 866258"/>
                <a:gd name="connsiteX64" fmla="*/ 408433 w 913746"/>
                <a:gd name="connsiteY64" fmla="*/ 499941 h 866258"/>
                <a:gd name="connsiteX65" fmla="*/ 406886 w 913746"/>
                <a:gd name="connsiteY65" fmla="*/ 499930 h 866258"/>
                <a:gd name="connsiteX66" fmla="*/ 406635 w 913746"/>
                <a:gd name="connsiteY66" fmla="*/ 499363 h 866258"/>
                <a:gd name="connsiteX67" fmla="*/ 405983 w 913746"/>
                <a:gd name="connsiteY67" fmla="*/ 487405 h 866258"/>
                <a:gd name="connsiteX68" fmla="*/ 397977 w 913746"/>
                <a:gd name="connsiteY68" fmla="*/ 487405 h 866258"/>
                <a:gd name="connsiteX69" fmla="*/ 397977 w 913746"/>
                <a:gd name="connsiteY69" fmla="*/ 499868 h 866258"/>
                <a:gd name="connsiteX70" fmla="*/ 406886 w 913746"/>
                <a:gd name="connsiteY70" fmla="*/ 499930 h 866258"/>
                <a:gd name="connsiteX71" fmla="*/ 425713 w 913746"/>
                <a:gd name="connsiteY71" fmla="*/ 542446 h 866258"/>
                <a:gd name="connsiteX72" fmla="*/ 501506 w 913746"/>
                <a:gd name="connsiteY72" fmla="*/ 592261 h 866258"/>
                <a:gd name="connsiteX73" fmla="*/ 549946 w 913746"/>
                <a:gd name="connsiteY73" fmla="*/ 596360 h 866258"/>
                <a:gd name="connsiteX74" fmla="*/ 550073 w 913746"/>
                <a:gd name="connsiteY74" fmla="*/ 605039 h 866258"/>
                <a:gd name="connsiteX75" fmla="*/ 573379 w 913746"/>
                <a:gd name="connsiteY75" fmla="*/ 605039 h 866258"/>
                <a:gd name="connsiteX76" fmla="*/ 570523 w 913746"/>
                <a:gd name="connsiteY76" fmla="*/ 591576 h 866258"/>
                <a:gd name="connsiteX77" fmla="*/ 550148 w 913746"/>
                <a:gd name="connsiteY77" fmla="*/ 596377 h 866258"/>
                <a:gd name="connsiteX78" fmla="*/ 549946 w 913746"/>
                <a:gd name="connsiteY78" fmla="*/ 596360 h 866258"/>
                <a:gd name="connsiteX79" fmla="*/ 549566 w 913746"/>
                <a:gd name="connsiteY79" fmla="*/ 570183 h 866258"/>
                <a:gd name="connsiteX80" fmla="*/ 598000 w 913746"/>
                <a:gd name="connsiteY80" fmla="*/ 457750 h 866258"/>
                <a:gd name="connsiteX81" fmla="*/ 639944 w 913746"/>
                <a:gd name="connsiteY81" fmla="*/ 438340 h 866258"/>
                <a:gd name="connsiteX82" fmla="*/ 741513 w 913746"/>
                <a:gd name="connsiteY82" fmla="*/ 503987 h 866258"/>
                <a:gd name="connsiteX83" fmla="*/ 655397 w 913746"/>
                <a:gd name="connsiteY83" fmla="*/ 651820 h 866258"/>
                <a:gd name="connsiteX84" fmla="*/ 647214 w 913746"/>
                <a:gd name="connsiteY84" fmla="*/ 655191 h 866258"/>
                <a:gd name="connsiteX85" fmla="*/ 641905 w 913746"/>
                <a:gd name="connsiteY85" fmla="*/ 643780 h 866258"/>
                <a:gd name="connsiteX86" fmla="*/ 641905 w 913746"/>
                <a:gd name="connsiteY86" fmla="*/ 657378 h 866258"/>
                <a:gd name="connsiteX87" fmla="*/ 647214 w 913746"/>
                <a:gd name="connsiteY87" fmla="*/ 655191 h 866258"/>
                <a:gd name="connsiteX88" fmla="*/ 664985 w 913746"/>
                <a:gd name="connsiteY88" fmla="*/ 693392 h 866258"/>
                <a:gd name="connsiteX89" fmla="*/ 870688 w 913746"/>
                <a:gd name="connsiteY89" fmla="*/ 781159 h 866258"/>
                <a:gd name="connsiteX90" fmla="*/ 913746 w 913746"/>
                <a:gd name="connsiteY90" fmla="*/ 822772 h 866258"/>
                <a:gd name="connsiteX91" fmla="*/ 870688 w 913746"/>
                <a:gd name="connsiteY91" fmla="*/ 864343 h 866258"/>
                <a:gd name="connsiteX92" fmla="*/ 779778 w 913746"/>
                <a:gd name="connsiteY92" fmla="*/ 859719 h 866258"/>
                <a:gd name="connsiteX93" fmla="*/ 574604 w 913746"/>
                <a:gd name="connsiteY93" fmla="*/ 696647 h 866258"/>
                <a:gd name="connsiteX94" fmla="*/ 569070 w 913746"/>
                <a:gd name="connsiteY94" fmla="*/ 677094 h 866258"/>
                <a:gd name="connsiteX95" fmla="*/ 573491 w 913746"/>
                <a:gd name="connsiteY95" fmla="*/ 677214 h 866258"/>
                <a:gd name="connsiteX96" fmla="*/ 588039 w 913746"/>
                <a:gd name="connsiteY96" fmla="*/ 674138 h 866258"/>
                <a:gd name="connsiteX97" fmla="*/ 586693 w 913746"/>
                <a:gd name="connsiteY97" fmla="*/ 667793 h 866258"/>
                <a:gd name="connsiteX98" fmla="*/ 566437 w 913746"/>
                <a:gd name="connsiteY98" fmla="*/ 667793 h 866258"/>
                <a:gd name="connsiteX99" fmla="*/ 569070 w 913746"/>
                <a:gd name="connsiteY99" fmla="*/ 677094 h 866258"/>
                <a:gd name="connsiteX100" fmla="*/ 487958 w 913746"/>
                <a:gd name="connsiteY100" fmla="*/ 674897 h 866258"/>
                <a:gd name="connsiteX101" fmla="*/ 321811 w 913746"/>
                <a:gd name="connsiteY101" fmla="*/ 515743 h 866258"/>
                <a:gd name="connsiteX102" fmla="*/ 319759 w 913746"/>
                <a:gd name="connsiteY102" fmla="*/ 497426 h 866258"/>
                <a:gd name="connsiteX103" fmla="*/ 325313 w 913746"/>
                <a:gd name="connsiteY103" fmla="*/ 499363 h 866258"/>
                <a:gd name="connsiteX104" fmla="*/ 342581 w 913746"/>
                <a:gd name="connsiteY104" fmla="*/ 499483 h 866258"/>
                <a:gd name="connsiteX105" fmla="*/ 342581 w 913746"/>
                <a:gd name="connsiteY105" fmla="*/ 487405 h 866258"/>
                <a:gd name="connsiteX106" fmla="*/ 318636 w 913746"/>
                <a:gd name="connsiteY106" fmla="*/ 487405 h 866258"/>
                <a:gd name="connsiteX107" fmla="*/ 319759 w 913746"/>
                <a:gd name="connsiteY107" fmla="*/ 497426 h 866258"/>
                <a:gd name="connsiteX108" fmla="*/ 246241 w 913746"/>
                <a:gd name="connsiteY108" fmla="*/ 471780 h 866258"/>
                <a:gd name="connsiteX109" fmla="*/ 129197 w 913746"/>
                <a:gd name="connsiteY109" fmla="*/ 272969 h 866258"/>
                <a:gd name="connsiteX110" fmla="*/ 138366 w 913746"/>
                <a:gd name="connsiteY110" fmla="*/ 223922 h 866258"/>
                <a:gd name="connsiteX111" fmla="*/ 143311 w 913746"/>
                <a:gd name="connsiteY111" fmla="*/ 227824 h 866258"/>
                <a:gd name="connsiteX112" fmla="*/ 138366 w 913746"/>
                <a:gd name="connsiteY112" fmla="*/ 223922 h 866258"/>
                <a:gd name="connsiteX113" fmla="*/ 124403 w 913746"/>
                <a:gd name="connsiteY113" fmla="*/ 212903 h 866258"/>
                <a:gd name="connsiteX114" fmla="*/ 4816 w 913746"/>
                <a:gd name="connsiteY114" fmla="*/ 65028 h 866258"/>
                <a:gd name="connsiteX115" fmla="*/ 51902 w 913746"/>
                <a:gd name="connsiteY115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23600 w 913746"/>
                <a:gd name="connsiteY56" fmla="*/ 424651 h 866258"/>
                <a:gd name="connsiteX57" fmla="*/ 326711 w 913746"/>
                <a:gd name="connsiteY57" fmla="*/ 414386 h 866258"/>
                <a:gd name="connsiteX58" fmla="*/ 331983 w 913746"/>
                <a:gd name="connsiteY58" fmla="*/ 396992 h 866258"/>
                <a:gd name="connsiteX59" fmla="*/ 406635 w 913746"/>
                <a:gd name="connsiteY59" fmla="*/ 309917 h 866258"/>
                <a:gd name="connsiteX60" fmla="*/ 481987 w 913746"/>
                <a:gd name="connsiteY60" fmla="*/ 293172 h 866258"/>
                <a:gd name="connsiteX61" fmla="*/ 550148 w 913746"/>
                <a:gd name="connsiteY61" fmla="*/ 328412 h 866258"/>
                <a:gd name="connsiteX62" fmla="*/ 487958 w 913746"/>
                <a:gd name="connsiteY62" fmla="*/ 476245 h 866258"/>
                <a:gd name="connsiteX63" fmla="*/ 408433 w 913746"/>
                <a:gd name="connsiteY63" fmla="*/ 499941 h 866258"/>
                <a:gd name="connsiteX64" fmla="*/ 406886 w 913746"/>
                <a:gd name="connsiteY64" fmla="*/ 499930 h 866258"/>
                <a:gd name="connsiteX65" fmla="*/ 406635 w 913746"/>
                <a:gd name="connsiteY65" fmla="*/ 499363 h 866258"/>
                <a:gd name="connsiteX66" fmla="*/ 405983 w 913746"/>
                <a:gd name="connsiteY66" fmla="*/ 487405 h 866258"/>
                <a:gd name="connsiteX67" fmla="*/ 397977 w 913746"/>
                <a:gd name="connsiteY67" fmla="*/ 487405 h 866258"/>
                <a:gd name="connsiteX68" fmla="*/ 397977 w 913746"/>
                <a:gd name="connsiteY68" fmla="*/ 499868 h 866258"/>
                <a:gd name="connsiteX69" fmla="*/ 406886 w 913746"/>
                <a:gd name="connsiteY69" fmla="*/ 499930 h 866258"/>
                <a:gd name="connsiteX70" fmla="*/ 425713 w 913746"/>
                <a:gd name="connsiteY70" fmla="*/ 542446 h 866258"/>
                <a:gd name="connsiteX71" fmla="*/ 501506 w 913746"/>
                <a:gd name="connsiteY71" fmla="*/ 592261 h 866258"/>
                <a:gd name="connsiteX72" fmla="*/ 549946 w 913746"/>
                <a:gd name="connsiteY72" fmla="*/ 596360 h 866258"/>
                <a:gd name="connsiteX73" fmla="*/ 550073 w 913746"/>
                <a:gd name="connsiteY73" fmla="*/ 605039 h 866258"/>
                <a:gd name="connsiteX74" fmla="*/ 573379 w 913746"/>
                <a:gd name="connsiteY74" fmla="*/ 605039 h 866258"/>
                <a:gd name="connsiteX75" fmla="*/ 570523 w 913746"/>
                <a:gd name="connsiteY75" fmla="*/ 591576 h 866258"/>
                <a:gd name="connsiteX76" fmla="*/ 550148 w 913746"/>
                <a:gd name="connsiteY76" fmla="*/ 596377 h 866258"/>
                <a:gd name="connsiteX77" fmla="*/ 549946 w 913746"/>
                <a:gd name="connsiteY77" fmla="*/ 596360 h 866258"/>
                <a:gd name="connsiteX78" fmla="*/ 549566 w 913746"/>
                <a:gd name="connsiteY78" fmla="*/ 570183 h 866258"/>
                <a:gd name="connsiteX79" fmla="*/ 598000 w 913746"/>
                <a:gd name="connsiteY79" fmla="*/ 457750 h 866258"/>
                <a:gd name="connsiteX80" fmla="*/ 639944 w 913746"/>
                <a:gd name="connsiteY80" fmla="*/ 438340 h 866258"/>
                <a:gd name="connsiteX81" fmla="*/ 741513 w 913746"/>
                <a:gd name="connsiteY81" fmla="*/ 503987 h 866258"/>
                <a:gd name="connsiteX82" fmla="*/ 655397 w 913746"/>
                <a:gd name="connsiteY82" fmla="*/ 651820 h 866258"/>
                <a:gd name="connsiteX83" fmla="*/ 647214 w 913746"/>
                <a:gd name="connsiteY83" fmla="*/ 655191 h 866258"/>
                <a:gd name="connsiteX84" fmla="*/ 641905 w 913746"/>
                <a:gd name="connsiteY84" fmla="*/ 643780 h 866258"/>
                <a:gd name="connsiteX85" fmla="*/ 641905 w 913746"/>
                <a:gd name="connsiteY85" fmla="*/ 657378 h 866258"/>
                <a:gd name="connsiteX86" fmla="*/ 647214 w 913746"/>
                <a:gd name="connsiteY86" fmla="*/ 655191 h 866258"/>
                <a:gd name="connsiteX87" fmla="*/ 664985 w 913746"/>
                <a:gd name="connsiteY87" fmla="*/ 693392 h 866258"/>
                <a:gd name="connsiteX88" fmla="*/ 870688 w 913746"/>
                <a:gd name="connsiteY88" fmla="*/ 781159 h 866258"/>
                <a:gd name="connsiteX89" fmla="*/ 913746 w 913746"/>
                <a:gd name="connsiteY89" fmla="*/ 822772 h 866258"/>
                <a:gd name="connsiteX90" fmla="*/ 870688 w 913746"/>
                <a:gd name="connsiteY90" fmla="*/ 864343 h 866258"/>
                <a:gd name="connsiteX91" fmla="*/ 779778 w 913746"/>
                <a:gd name="connsiteY91" fmla="*/ 859719 h 866258"/>
                <a:gd name="connsiteX92" fmla="*/ 574604 w 913746"/>
                <a:gd name="connsiteY92" fmla="*/ 696647 h 866258"/>
                <a:gd name="connsiteX93" fmla="*/ 569070 w 913746"/>
                <a:gd name="connsiteY93" fmla="*/ 677094 h 866258"/>
                <a:gd name="connsiteX94" fmla="*/ 573491 w 913746"/>
                <a:gd name="connsiteY94" fmla="*/ 677214 h 866258"/>
                <a:gd name="connsiteX95" fmla="*/ 588039 w 913746"/>
                <a:gd name="connsiteY95" fmla="*/ 674138 h 866258"/>
                <a:gd name="connsiteX96" fmla="*/ 586693 w 913746"/>
                <a:gd name="connsiteY96" fmla="*/ 667793 h 866258"/>
                <a:gd name="connsiteX97" fmla="*/ 566437 w 913746"/>
                <a:gd name="connsiteY97" fmla="*/ 667793 h 866258"/>
                <a:gd name="connsiteX98" fmla="*/ 569070 w 913746"/>
                <a:gd name="connsiteY98" fmla="*/ 677094 h 866258"/>
                <a:gd name="connsiteX99" fmla="*/ 487958 w 913746"/>
                <a:gd name="connsiteY99" fmla="*/ 674897 h 866258"/>
                <a:gd name="connsiteX100" fmla="*/ 321811 w 913746"/>
                <a:gd name="connsiteY100" fmla="*/ 515743 h 866258"/>
                <a:gd name="connsiteX101" fmla="*/ 319759 w 913746"/>
                <a:gd name="connsiteY101" fmla="*/ 497426 h 866258"/>
                <a:gd name="connsiteX102" fmla="*/ 325313 w 913746"/>
                <a:gd name="connsiteY102" fmla="*/ 499363 h 866258"/>
                <a:gd name="connsiteX103" fmla="*/ 342581 w 913746"/>
                <a:gd name="connsiteY103" fmla="*/ 499483 h 866258"/>
                <a:gd name="connsiteX104" fmla="*/ 342581 w 913746"/>
                <a:gd name="connsiteY104" fmla="*/ 487405 h 866258"/>
                <a:gd name="connsiteX105" fmla="*/ 318636 w 913746"/>
                <a:gd name="connsiteY105" fmla="*/ 487405 h 866258"/>
                <a:gd name="connsiteX106" fmla="*/ 319759 w 913746"/>
                <a:gd name="connsiteY106" fmla="*/ 497426 h 866258"/>
                <a:gd name="connsiteX107" fmla="*/ 246241 w 913746"/>
                <a:gd name="connsiteY107" fmla="*/ 471780 h 866258"/>
                <a:gd name="connsiteX108" fmla="*/ 129197 w 913746"/>
                <a:gd name="connsiteY108" fmla="*/ 272969 h 866258"/>
                <a:gd name="connsiteX109" fmla="*/ 138366 w 913746"/>
                <a:gd name="connsiteY109" fmla="*/ 223922 h 866258"/>
                <a:gd name="connsiteX110" fmla="*/ 143311 w 913746"/>
                <a:gd name="connsiteY110" fmla="*/ 227824 h 866258"/>
                <a:gd name="connsiteX111" fmla="*/ 138366 w 913746"/>
                <a:gd name="connsiteY111" fmla="*/ 223922 h 866258"/>
                <a:gd name="connsiteX112" fmla="*/ 124403 w 913746"/>
                <a:gd name="connsiteY112" fmla="*/ 212903 h 866258"/>
                <a:gd name="connsiteX113" fmla="*/ 4816 w 913746"/>
                <a:gd name="connsiteY113" fmla="*/ 65028 h 866258"/>
                <a:gd name="connsiteX114" fmla="*/ 51902 w 913746"/>
                <a:gd name="connsiteY114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23600 w 913746"/>
                <a:gd name="connsiteY56" fmla="*/ 424651 h 866258"/>
                <a:gd name="connsiteX57" fmla="*/ 331983 w 913746"/>
                <a:gd name="connsiteY57" fmla="*/ 396992 h 866258"/>
                <a:gd name="connsiteX58" fmla="*/ 406635 w 913746"/>
                <a:gd name="connsiteY58" fmla="*/ 309917 h 866258"/>
                <a:gd name="connsiteX59" fmla="*/ 481987 w 913746"/>
                <a:gd name="connsiteY59" fmla="*/ 293172 h 866258"/>
                <a:gd name="connsiteX60" fmla="*/ 550148 w 913746"/>
                <a:gd name="connsiteY60" fmla="*/ 328412 h 866258"/>
                <a:gd name="connsiteX61" fmla="*/ 487958 w 913746"/>
                <a:gd name="connsiteY61" fmla="*/ 476245 h 866258"/>
                <a:gd name="connsiteX62" fmla="*/ 408433 w 913746"/>
                <a:gd name="connsiteY62" fmla="*/ 499941 h 866258"/>
                <a:gd name="connsiteX63" fmla="*/ 406886 w 913746"/>
                <a:gd name="connsiteY63" fmla="*/ 499930 h 866258"/>
                <a:gd name="connsiteX64" fmla="*/ 406635 w 913746"/>
                <a:gd name="connsiteY64" fmla="*/ 499363 h 866258"/>
                <a:gd name="connsiteX65" fmla="*/ 405983 w 913746"/>
                <a:gd name="connsiteY65" fmla="*/ 487405 h 866258"/>
                <a:gd name="connsiteX66" fmla="*/ 397977 w 913746"/>
                <a:gd name="connsiteY66" fmla="*/ 487405 h 866258"/>
                <a:gd name="connsiteX67" fmla="*/ 397977 w 913746"/>
                <a:gd name="connsiteY67" fmla="*/ 499868 h 866258"/>
                <a:gd name="connsiteX68" fmla="*/ 406886 w 913746"/>
                <a:gd name="connsiteY68" fmla="*/ 499930 h 866258"/>
                <a:gd name="connsiteX69" fmla="*/ 425713 w 913746"/>
                <a:gd name="connsiteY69" fmla="*/ 542446 h 866258"/>
                <a:gd name="connsiteX70" fmla="*/ 501506 w 913746"/>
                <a:gd name="connsiteY70" fmla="*/ 592261 h 866258"/>
                <a:gd name="connsiteX71" fmla="*/ 549946 w 913746"/>
                <a:gd name="connsiteY71" fmla="*/ 596360 h 866258"/>
                <a:gd name="connsiteX72" fmla="*/ 550073 w 913746"/>
                <a:gd name="connsiteY72" fmla="*/ 605039 h 866258"/>
                <a:gd name="connsiteX73" fmla="*/ 573379 w 913746"/>
                <a:gd name="connsiteY73" fmla="*/ 605039 h 866258"/>
                <a:gd name="connsiteX74" fmla="*/ 570523 w 913746"/>
                <a:gd name="connsiteY74" fmla="*/ 591576 h 866258"/>
                <a:gd name="connsiteX75" fmla="*/ 550148 w 913746"/>
                <a:gd name="connsiteY75" fmla="*/ 596377 h 866258"/>
                <a:gd name="connsiteX76" fmla="*/ 549946 w 913746"/>
                <a:gd name="connsiteY76" fmla="*/ 596360 h 866258"/>
                <a:gd name="connsiteX77" fmla="*/ 549566 w 913746"/>
                <a:gd name="connsiteY77" fmla="*/ 570183 h 866258"/>
                <a:gd name="connsiteX78" fmla="*/ 598000 w 913746"/>
                <a:gd name="connsiteY78" fmla="*/ 457750 h 866258"/>
                <a:gd name="connsiteX79" fmla="*/ 639944 w 913746"/>
                <a:gd name="connsiteY79" fmla="*/ 438340 h 866258"/>
                <a:gd name="connsiteX80" fmla="*/ 741513 w 913746"/>
                <a:gd name="connsiteY80" fmla="*/ 503987 h 866258"/>
                <a:gd name="connsiteX81" fmla="*/ 655397 w 913746"/>
                <a:gd name="connsiteY81" fmla="*/ 651820 h 866258"/>
                <a:gd name="connsiteX82" fmla="*/ 647214 w 913746"/>
                <a:gd name="connsiteY82" fmla="*/ 655191 h 866258"/>
                <a:gd name="connsiteX83" fmla="*/ 641905 w 913746"/>
                <a:gd name="connsiteY83" fmla="*/ 643780 h 866258"/>
                <a:gd name="connsiteX84" fmla="*/ 641905 w 913746"/>
                <a:gd name="connsiteY84" fmla="*/ 657378 h 866258"/>
                <a:gd name="connsiteX85" fmla="*/ 647214 w 913746"/>
                <a:gd name="connsiteY85" fmla="*/ 655191 h 866258"/>
                <a:gd name="connsiteX86" fmla="*/ 664985 w 913746"/>
                <a:gd name="connsiteY86" fmla="*/ 693392 h 866258"/>
                <a:gd name="connsiteX87" fmla="*/ 870688 w 913746"/>
                <a:gd name="connsiteY87" fmla="*/ 781159 h 866258"/>
                <a:gd name="connsiteX88" fmla="*/ 913746 w 913746"/>
                <a:gd name="connsiteY88" fmla="*/ 822772 h 866258"/>
                <a:gd name="connsiteX89" fmla="*/ 870688 w 913746"/>
                <a:gd name="connsiteY89" fmla="*/ 864343 h 866258"/>
                <a:gd name="connsiteX90" fmla="*/ 779778 w 913746"/>
                <a:gd name="connsiteY90" fmla="*/ 859719 h 866258"/>
                <a:gd name="connsiteX91" fmla="*/ 574604 w 913746"/>
                <a:gd name="connsiteY91" fmla="*/ 696647 h 866258"/>
                <a:gd name="connsiteX92" fmla="*/ 569070 w 913746"/>
                <a:gd name="connsiteY92" fmla="*/ 677094 h 866258"/>
                <a:gd name="connsiteX93" fmla="*/ 573491 w 913746"/>
                <a:gd name="connsiteY93" fmla="*/ 677214 h 866258"/>
                <a:gd name="connsiteX94" fmla="*/ 588039 w 913746"/>
                <a:gd name="connsiteY94" fmla="*/ 674138 h 866258"/>
                <a:gd name="connsiteX95" fmla="*/ 586693 w 913746"/>
                <a:gd name="connsiteY95" fmla="*/ 667793 h 866258"/>
                <a:gd name="connsiteX96" fmla="*/ 566437 w 913746"/>
                <a:gd name="connsiteY96" fmla="*/ 667793 h 866258"/>
                <a:gd name="connsiteX97" fmla="*/ 569070 w 913746"/>
                <a:gd name="connsiteY97" fmla="*/ 677094 h 866258"/>
                <a:gd name="connsiteX98" fmla="*/ 487958 w 913746"/>
                <a:gd name="connsiteY98" fmla="*/ 674897 h 866258"/>
                <a:gd name="connsiteX99" fmla="*/ 321811 w 913746"/>
                <a:gd name="connsiteY99" fmla="*/ 515743 h 866258"/>
                <a:gd name="connsiteX100" fmla="*/ 319759 w 913746"/>
                <a:gd name="connsiteY100" fmla="*/ 497426 h 866258"/>
                <a:gd name="connsiteX101" fmla="*/ 325313 w 913746"/>
                <a:gd name="connsiteY101" fmla="*/ 499363 h 866258"/>
                <a:gd name="connsiteX102" fmla="*/ 342581 w 913746"/>
                <a:gd name="connsiteY102" fmla="*/ 499483 h 866258"/>
                <a:gd name="connsiteX103" fmla="*/ 342581 w 913746"/>
                <a:gd name="connsiteY103" fmla="*/ 487405 h 866258"/>
                <a:gd name="connsiteX104" fmla="*/ 318636 w 913746"/>
                <a:gd name="connsiteY104" fmla="*/ 487405 h 866258"/>
                <a:gd name="connsiteX105" fmla="*/ 319759 w 913746"/>
                <a:gd name="connsiteY105" fmla="*/ 497426 h 866258"/>
                <a:gd name="connsiteX106" fmla="*/ 246241 w 913746"/>
                <a:gd name="connsiteY106" fmla="*/ 471780 h 866258"/>
                <a:gd name="connsiteX107" fmla="*/ 129197 w 913746"/>
                <a:gd name="connsiteY107" fmla="*/ 272969 h 866258"/>
                <a:gd name="connsiteX108" fmla="*/ 138366 w 913746"/>
                <a:gd name="connsiteY108" fmla="*/ 223922 h 866258"/>
                <a:gd name="connsiteX109" fmla="*/ 143311 w 913746"/>
                <a:gd name="connsiteY109" fmla="*/ 227824 h 866258"/>
                <a:gd name="connsiteX110" fmla="*/ 138366 w 913746"/>
                <a:gd name="connsiteY110" fmla="*/ 223922 h 866258"/>
                <a:gd name="connsiteX111" fmla="*/ 124403 w 913746"/>
                <a:gd name="connsiteY111" fmla="*/ 212903 h 866258"/>
                <a:gd name="connsiteX112" fmla="*/ 4816 w 913746"/>
                <a:gd name="connsiteY112" fmla="*/ 65028 h 866258"/>
                <a:gd name="connsiteX113" fmla="*/ 51902 w 913746"/>
                <a:gd name="connsiteY113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397977 w 913746"/>
                <a:gd name="connsiteY65" fmla="*/ 487405 h 866258"/>
                <a:gd name="connsiteX66" fmla="*/ 397977 w 913746"/>
                <a:gd name="connsiteY66" fmla="*/ 499868 h 866258"/>
                <a:gd name="connsiteX67" fmla="*/ 406886 w 913746"/>
                <a:gd name="connsiteY67" fmla="*/ 499930 h 866258"/>
                <a:gd name="connsiteX68" fmla="*/ 425713 w 913746"/>
                <a:gd name="connsiteY68" fmla="*/ 542446 h 866258"/>
                <a:gd name="connsiteX69" fmla="*/ 501506 w 913746"/>
                <a:gd name="connsiteY69" fmla="*/ 592261 h 866258"/>
                <a:gd name="connsiteX70" fmla="*/ 549946 w 913746"/>
                <a:gd name="connsiteY70" fmla="*/ 596360 h 866258"/>
                <a:gd name="connsiteX71" fmla="*/ 550073 w 913746"/>
                <a:gd name="connsiteY71" fmla="*/ 605039 h 866258"/>
                <a:gd name="connsiteX72" fmla="*/ 573379 w 913746"/>
                <a:gd name="connsiteY72" fmla="*/ 605039 h 866258"/>
                <a:gd name="connsiteX73" fmla="*/ 570523 w 913746"/>
                <a:gd name="connsiteY73" fmla="*/ 591576 h 866258"/>
                <a:gd name="connsiteX74" fmla="*/ 550148 w 913746"/>
                <a:gd name="connsiteY74" fmla="*/ 596377 h 866258"/>
                <a:gd name="connsiteX75" fmla="*/ 549946 w 913746"/>
                <a:gd name="connsiteY75" fmla="*/ 596360 h 866258"/>
                <a:gd name="connsiteX76" fmla="*/ 549566 w 913746"/>
                <a:gd name="connsiteY76" fmla="*/ 570183 h 866258"/>
                <a:gd name="connsiteX77" fmla="*/ 598000 w 913746"/>
                <a:gd name="connsiteY77" fmla="*/ 457750 h 866258"/>
                <a:gd name="connsiteX78" fmla="*/ 639944 w 913746"/>
                <a:gd name="connsiteY78" fmla="*/ 438340 h 866258"/>
                <a:gd name="connsiteX79" fmla="*/ 741513 w 913746"/>
                <a:gd name="connsiteY79" fmla="*/ 503987 h 866258"/>
                <a:gd name="connsiteX80" fmla="*/ 655397 w 913746"/>
                <a:gd name="connsiteY80" fmla="*/ 651820 h 866258"/>
                <a:gd name="connsiteX81" fmla="*/ 647214 w 913746"/>
                <a:gd name="connsiteY81" fmla="*/ 655191 h 866258"/>
                <a:gd name="connsiteX82" fmla="*/ 641905 w 913746"/>
                <a:gd name="connsiteY82" fmla="*/ 643780 h 866258"/>
                <a:gd name="connsiteX83" fmla="*/ 641905 w 913746"/>
                <a:gd name="connsiteY83" fmla="*/ 657378 h 866258"/>
                <a:gd name="connsiteX84" fmla="*/ 647214 w 913746"/>
                <a:gd name="connsiteY84" fmla="*/ 655191 h 866258"/>
                <a:gd name="connsiteX85" fmla="*/ 664985 w 913746"/>
                <a:gd name="connsiteY85" fmla="*/ 693392 h 866258"/>
                <a:gd name="connsiteX86" fmla="*/ 870688 w 913746"/>
                <a:gd name="connsiteY86" fmla="*/ 781159 h 866258"/>
                <a:gd name="connsiteX87" fmla="*/ 913746 w 913746"/>
                <a:gd name="connsiteY87" fmla="*/ 822772 h 866258"/>
                <a:gd name="connsiteX88" fmla="*/ 870688 w 913746"/>
                <a:gd name="connsiteY88" fmla="*/ 864343 h 866258"/>
                <a:gd name="connsiteX89" fmla="*/ 779778 w 913746"/>
                <a:gd name="connsiteY89" fmla="*/ 859719 h 866258"/>
                <a:gd name="connsiteX90" fmla="*/ 574604 w 913746"/>
                <a:gd name="connsiteY90" fmla="*/ 696647 h 866258"/>
                <a:gd name="connsiteX91" fmla="*/ 569070 w 913746"/>
                <a:gd name="connsiteY91" fmla="*/ 677094 h 866258"/>
                <a:gd name="connsiteX92" fmla="*/ 573491 w 913746"/>
                <a:gd name="connsiteY92" fmla="*/ 677214 h 866258"/>
                <a:gd name="connsiteX93" fmla="*/ 588039 w 913746"/>
                <a:gd name="connsiteY93" fmla="*/ 674138 h 866258"/>
                <a:gd name="connsiteX94" fmla="*/ 586693 w 913746"/>
                <a:gd name="connsiteY94" fmla="*/ 667793 h 866258"/>
                <a:gd name="connsiteX95" fmla="*/ 566437 w 913746"/>
                <a:gd name="connsiteY95" fmla="*/ 667793 h 866258"/>
                <a:gd name="connsiteX96" fmla="*/ 569070 w 913746"/>
                <a:gd name="connsiteY96" fmla="*/ 677094 h 866258"/>
                <a:gd name="connsiteX97" fmla="*/ 487958 w 913746"/>
                <a:gd name="connsiteY97" fmla="*/ 674897 h 866258"/>
                <a:gd name="connsiteX98" fmla="*/ 321811 w 913746"/>
                <a:gd name="connsiteY98" fmla="*/ 515743 h 866258"/>
                <a:gd name="connsiteX99" fmla="*/ 319759 w 913746"/>
                <a:gd name="connsiteY99" fmla="*/ 497426 h 866258"/>
                <a:gd name="connsiteX100" fmla="*/ 325313 w 913746"/>
                <a:gd name="connsiteY100" fmla="*/ 499363 h 866258"/>
                <a:gd name="connsiteX101" fmla="*/ 342581 w 913746"/>
                <a:gd name="connsiteY101" fmla="*/ 499483 h 866258"/>
                <a:gd name="connsiteX102" fmla="*/ 342581 w 913746"/>
                <a:gd name="connsiteY102" fmla="*/ 487405 h 866258"/>
                <a:gd name="connsiteX103" fmla="*/ 318636 w 913746"/>
                <a:gd name="connsiteY103" fmla="*/ 487405 h 866258"/>
                <a:gd name="connsiteX104" fmla="*/ 319759 w 913746"/>
                <a:gd name="connsiteY104" fmla="*/ 497426 h 866258"/>
                <a:gd name="connsiteX105" fmla="*/ 246241 w 913746"/>
                <a:gd name="connsiteY105" fmla="*/ 471780 h 866258"/>
                <a:gd name="connsiteX106" fmla="*/ 129197 w 913746"/>
                <a:gd name="connsiteY106" fmla="*/ 272969 h 866258"/>
                <a:gd name="connsiteX107" fmla="*/ 138366 w 913746"/>
                <a:gd name="connsiteY107" fmla="*/ 223922 h 866258"/>
                <a:gd name="connsiteX108" fmla="*/ 143311 w 913746"/>
                <a:gd name="connsiteY108" fmla="*/ 227824 h 866258"/>
                <a:gd name="connsiteX109" fmla="*/ 138366 w 913746"/>
                <a:gd name="connsiteY109" fmla="*/ 223922 h 866258"/>
                <a:gd name="connsiteX110" fmla="*/ 124403 w 913746"/>
                <a:gd name="connsiteY110" fmla="*/ 212903 h 866258"/>
                <a:gd name="connsiteX111" fmla="*/ 4816 w 913746"/>
                <a:gd name="connsiteY111" fmla="*/ 65028 h 866258"/>
                <a:gd name="connsiteX112" fmla="*/ 51902 w 913746"/>
                <a:gd name="connsiteY112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397977 w 913746"/>
                <a:gd name="connsiteY65" fmla="*/ 487405 h 866258"/>
                <a:gd name="connsiteX66" fmla="*/ 397977 w 913746"/>
                <a:gd name="connsiteY66" fmla="*/ 499868 h 866258"/>
                <a:gd name="connsiteX67" fmla="*/ 406886 w 913746"/>
                <a:gd name="connsiteY67" fmla="*/ 499930 h 866258"/>
                <a:gd name="connsiteX68" fmla="*/ 425713 w 913746"/>
                <a:gd name="connsiteY68" fmla="*/ 542446 h 866258"/>
                <a:gd name="connsiteX69" fmla="*/ 501506 w 913746"/>
                <a:gd name="connsiteY69" fmla="*/ 592261 h 866258"/>
                <a:gd name="connsiteX70" fmla="*/ 549946 w 913746"/>
                <a:gd name="connsiteY70" fmla="*/ 596360 h 866258"/>
                <a:gd name="connsiteX71" fmla="*/ 550073 w 913746"/>
                <a:gd name="connsiteY71" fmla="*/ 605039 h 866258"/>
                <a:gd name="connsiteX72" fmla="*/ 573379 w 913746"/>
                <a:gd name="connsiteY72" fmla="*/ 605039 h 866258"/>
                <a:gd name="connsiteX73" fmla="*/ 570523 w 913746"/>
                <a:gd name="connsiteY73" fmla="*/ 591576 h 866258"/>
                <a:gd name="connsiteX74" fmla="*/ 550148 w 913746"/>
                <a:gd name="connsiteY74" fmla="*/ 596377 h 866258"/>
                <a:gd name="connsiteX75" fmla="*/ 549946 w 913746"/>
                <a:gd name="connsiteY75" fmla="*/ 596360 h 866258"/>
                <a:gd name="connsiteX76" fmla="*/ 549566 w 913746"/>
                <a:gd name="connsiteY76" fmla="*/ 570183 h 866258"/>
                <a:gd name="connsiteX77" fmla="*/ 598000 w 913746"/>
                <a:gd name="connsiteY77" fmla="*/ 457750 h 866258"/>
                <a:gd name="connsiteX78" fmla="*/ 639944 w 913746"/>
                <a:gd name="connsiteY78" fmla="*/ 438340 h 866258"/>
                <a:gd name="connsiteX79" fmla="*/ 741513 w 913746"/>
                <a:gd name="connsiteY79" fmla="*/ 503987 h 866258"/>
                <a:gd name="connsiteX80" fmla="*/ 655397 w 913746"/>
                <a:gd name="connsiteY80" fmla="*/ 651820 h 866258"/>
                <a:gd name="connsiteX81" fmla="*/ 647214 w 913746"/>
                <a:gd name="connsiteY81" fmla="*/ 655191 h 866258"/>
                <a:gd name="connsiteX82" fmla="*/ 641905 w 913746"/>
                <a:gd name="connsiteY82" fmla="*/ 643780 h 866258"/>
                <a:gd name="connsiteX83" fmla="*/ 641905 w 913746"/>
                <a:gd name="connsiteY83" fmla="*/ 657378 h 866258"/>
                <a:gd name="connsiteX84" fmla="*/ 647214 w 913746"/>
                <a:gd name="connsiteY84" fmla="*/ 655191 h 866258"/>
                <a:gd name="connsiteX85" fmla="*/ 664985 w 913746"/>
                <a:gd name="connsiteY85" fmla="*/ 693392 h 866258"/>
                <a:gd name="connsiteX86" fmla="*/ 870688 w 913746"/>
                <a:gd name="connsiteY86" fmla="*/ 781159 h 866258"/>
                <a:gd name="connsiteX87" fmla="*/ 913746 w 913746"/>
                <a:gd name="connsiteY87" fmla="*/ 822772 h 866258"/>
                <a:gd name="connsiteX88" fmla="*/ 870688 w 913746"/>
                <a:gd name="connsiteY88" fmla="*/ 864343 h 866258"/>
                <a:gd name="connsiteX89" fmla="*/ 779778 w 913746"/>
                <a:gd name="connsiteY89" fmla="*/ 859719 h 866258"/>
                <a:gd name="connsiteX90" fmla="*/ 574604 w 913746"/>
                <a:gd name="connsiteY90" fmla="*/ 696647 h 866258"/>
                <a:gd name="connsiteX91" fmla="*/ 569070 w 913746"/>
                <a:gd name="connsiteY91" fmla="*/ 677094 h 866258"/>
                <a:gd name="connsiteX92" fmla="*/ 573491 w 913746"/>
                <a:gd name="connsiteY92" fmla="*/ 677214 h 866258"/>
                <a:gd name="connsiteX93" fmla="*/ 588039 w 913746"/>
                <a:gd name="connsiteY93" fmla="*/ 674138 h 866258"/>
                <a:gd name="connsiteX94" fmla="*/ 586693 w 913746"/>
                <a:gd name="connsiteY94" fmla="*/ 667793 h 866258"/>
                <a:gd name="connsiteX95" fmla="*/ 566437 w 913746"/>
                <a:gd name="connsiteY95" fmla="*/ 667793 h 866258"/>
                <a:gd name="connsiteX96" fmla="*/ 569070 w 913746"/>
                <a:gd name="connsiteY96" fmla="*/ 677094 h 866258"/>
                <a:gd name="connsiteX97" fmla="*/ 487958 w 913746"/>
                <a:gd name="connsiteY97" fmla="*/ 674897 h 866258"/>
                <a:gd name="connsiteX98" fmla="*/ 321811 w 913746"/>
                <a:gd name="connsiteY98" fmla="*/ 515743 h 866258"/>
                <a:gd name="connsiteX99" fmla="*/ 319759 w 913746"/>
                <a:gd name="connsiteY99" fmla="*/ 497426 h 866258"/>
                <a:gd name="connsiteX100" fmla="*/ 325313 w 913746"/>
                <a:gd name="connsiteY100" fmla="*/ 499363 h 866258"/>
                <a:gd name="connsiteX101" fmla="*/ 342581 w 913746"/>
                <a:gd name="connsiteY101" fmla="*/ 499483 h 866258"/>
                <a:gd name="connsiteX102" fmla="*/ 318636 w 913746"/>
                <a:gd name="connsiteY102" fmla="*/ 487405 h 866258"/>
                <a:gd name="connsiteX103" fmla="*/ 319759 w 913746"/>
                <a:gd name="connsiteY103" fmla="*/ 497426 h 866258"/>
                <a:gd name="connsiteX104" fmla="*/ 246241 w 913746"/>
                <a:gd name="connsiteY104" fmla="*/ 471780 h 866258"/>
                <a:gd name="connsiteX105" fmla="*/ 129197 w 913746"/>
                <a:gd name="connsiteY105" fmla="*/ 272969 h 866258"/>
                <a:gd name="connsiteX106" fmla="*/ 138366 w 913746"/>
                <a:gd name="connsiteY106" fmla="*/ 223922 h 866258"/>
                <a:gd name="connsiteX107" fmla="*/ 143311 w 913746"/>
                <a:gd name="connsiteY107" fmla="*/ 227824 h 866258"/>
                <a:gd name="connsiteX108" fmla="*/ 138366 w 913746"/>
                <a:gd name="connsiteY108" fmla="*/ 223922 h 866258"/>
                <a:gd name="connsiteX109" fmla="*/ 124403 w 913746"/>
                <a:gd name="connsiteY109" fmla="*/ 212903 h 866258"/>
                <a:gd name="connsiteX110" fmla="*/ 4816 w 913746"/>
                <a:gd name="connsiteY110" fmla="*/ 65028 h 866258"/>
                <a:gd name="connsiteX111" fmla="*/ 51902 w 913746"/>
                <a:gd name="connsiteY111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397977 w 913746"/>
                <a:gd name="connsiteY65" fmla="*/ 487405 h 866258"/>
                <a:gd name="connsiteX66" fmla="*/ 397977 w 913746"/>
                <a:gd name="connsiteY66" fmla="*/ 499868 h 866258"/>
                <a:gd name="connsiteX67" fmla="*/ 406886 w 913746"/>
                <a:gd name="connsiteY67" fmla="*/ 499930 h 866258"/>
                <a:gd name="connsiteX68" fmla="*/ 425713 w 913746"/>
                <a:gd name="connsiteY68" fmla="*/ 542446 h 866258"/>
                <a:gd name="connsiteX69" fmla="*/ 501506 w 913746"/>
                <a:gd name="connsiteY69" fmla="*/ 592261 h 866258"/>
                <a:gd name="connsiteX70" fmla="*/ 549946 w 913746"/>
                <a:gd name="connsiteY70" fmla="*/ 596360 h 866258"/>
                <a:gd name="connsiteX71" fmla="*/ 550073 w 913746"/>
                <a:gd name="connsiteY71" fmla="*/ 605039 h 866258"/>
                <a:gd name="connsiteX72" fmla="*/ 573379 w 913746"/>
                <a:gd name="connsiteY72" fmla="*/ 605039 h 866258"/>
                <a:gd name="connsiteX73" fmla="*/ 570523 w 913746"/>
                <a:gd name="connsiteY73" fmla="*/ 591576 h 866258"/>
                <a:gd name="connsiteX74" fmla="*/ 550148 w 913746"/>
                <a:gd name="connsiteY74" fmla="*/ 596377 h 866258"/>
                <a:gd name="connsiteX75" fmla="*/ 549946 w 913746"/>
                <a:gd name="connsiteY75" fmla="*/ 596360 h 866258"/>
                <a:gd name="connsiteX76" fmla="*/ 549566 w 913746"/>
                <a:gd name="connsiteY76" fmla="*/ 570183 h 866258"/>
                <a:gd name="connsiteX77" fmla="*/ 598000 w 913746"/>
                <a:gd name="connsiteY77" fmla="*/ 457750 h 866258"/>
                <a:gd name="connsiteX78" fmla="*/ 639944 w 913746"/>
                <a:gd name="connsiteY78" fmla="*/ 438340 h 866258"/>
                <a:gd name="connsiteX79" fmla="*/ 741513 w 913746"/>
                <a:gd name="connsiteY79" fmla="*/ 503987 h 866258"/>
                <a:gd name="connsiteX80" fmla="*/ 655397 w 913746"/>
                <a:gd name="connsiteY80" fmla="*/ 651820 h 866258"/>
                <a:gd name="connsiteX81" fmla="*/ 647214 w 913746"/>
                <a:gd name="connsiteY81" fmla="*/ 655191 h 866258"/>
                <a:gd name="connsiteX82" fmla="*/ 641905 w 913746"/>
                <a:gd name="connsiteY82" fmla="*/ 643780 h 866258"/>
                <a:gd name="connsiteX83" fmla="*/ 641905 w 913746"/>
                <a:gd name="connsiteY83" fmla="*/ 657378 h 866258"/>
                <a:gd name="connsiteX84" fmla="*/ 647214 w 913746"/>
                <a:gd name="connsiteY84" fmla="*/ 655191 h 866258"/>
                <a:gd name="connsiteX85" fmla="*/ 664985 w 913746"/>
                <a:gd name="connsiteY85" fmla="*/ 693392 h 866258"/>
                <a:gd name="connsiteX86" fmla="*/ 870688 w 913746"/>
                <a:gd name="connsiteY86" fmla="*/ 781159 h 866258"/>
                <a:gd name="connsiteX87" fmla="*/ 913746 w 913746"/>
                <a:gd name="connsiteY87" fmla="*/ 822772 h 866258"/>
                <a:gd name="connsiteX88" fmla="*/ 870688 w 913746"/>
                <a:gd name="connsiteY88" fmla="*/ 864343 h 866258"/>
                <a:gd name="connsiteX89" fmla="*/ 779778 w 913746"/>
                <a:gd name="connsiteY89" fmla="*/ 859719 h 866258"/>
                <a:gd name="connsiteX90" fmla="*/ 574604 w 913746"/>
                <a:gd name="connsiteY90" fmla="*/ 696647 h 866258"/>
                <a:gd name="connsiteX91" fmla="*/ 569070 w 913746"/>
                <a:gd name="connsiteY91" fmla="*/ 677094 h 866258"/>
                <a:gd name="connsiteX92" fmla="*/ 573491 w 913746"/>
                <a:gd name="connsiteY92" fmla="*/ 677214 h 866258"/>
                <a:gd name="connsiteX93" fmla="*/ 588039 w 913746"/>
                <a:gd name="connsiteY93" fmla="*/ 674138 h 866258"/>
                <a:gd name="connsiteX94" fmla="*/ 586693 w 913746"/>
                <a:gd name="connsiteY94" fmla="*/ 667793 h 866258"/>
                <a:gd name="connsiteX95" fmla="*/ 566437 w 913746"/>
                <a:gd name="connsiteY95" fmla="*/ 667793 h 866258"/>
                <a:gd name="connsiteX96" fmla="*/ 569070 w 913746"/>
                <a:gd name="connsiteY96" fmla="*/ 677094 h 866258"/>
                <a:gd name="connsiteX97" fmla="*/ 487958 w 913746"/>
                <a:gd name="connsiteY97" fmla="*/ 674897 h 866258"/>
                <a:gd name="connsiteX98" fmla="*/ 321811 w 913746"/>
                <a:gd name="connsiteY98" fmla="*/ 515743 h 866258"/>
                <a:gd name="connsiteX99" fmla="*/ 319759 w 913746"/>
                <a:gd name="connsiteY99" fmla="*/ 497426 h 866258"/>
                <a:gd name="connsiteX100" fmla="*/ 325313 w 913746"/>
                <a:gd name="connsiteY100" fmla="*/ 499363 h 866258"/>
                <a:gd name="connsiteX101" fmla="*/ 318636 w 913746"/>
                <a:gd name="connsiteY101" fmla="*/ 487405 h 866258"/>
                <a:gd name="connsiteX102" fmla="*/ 319759 w 913746"/>
                <a:gd name="connsiteY102" fmla="*/ 497426 h 866258"/>
                <a:gd name="connsiteX103" fmla="*/ 246241 w 913746"/>
                <a:gd name="connsiteY103" fmla="*/ 471780 h 866258"/>
                <a:gd name="connsiteX104" fmla="*/ 129197 w 913746"/>
                <a:gd name="connsiteY104" fmla="*/ 272969 h 866258"/>
                <a:gd name="connsiteX105" fmla="*/ 138366 w 913746"/>
                <a:gd name="connsiteY105" fmla="*/ 223922 h 866258"/>
                <a:gd name="connsiteX106" fmla="*/ 143311 w 913746"/>
                <a:gd name="connsiteY106" fmla="*/ 227824 h 866258"/>
                <a:gd name="connsiteX107" fmla="*/ 138366 w 913746"/>
                <a:gd name="connsiteY107" fmla="*/ 223922 h 866258"/>
                <a:gd name="connsiteX108" fmla="*/ 124403 w 913746"/>
                <a:gd name="connsiteY108" fmla="*/ 212903 h 866258"/>
                <a:gd name="connsiteX109" fmla="*/ 4816 w 913746"/>
                <a:gd name="connsiteY109" fmla="*/ 65028 h 866258"/>
                <a:gd name="connsiteX110" fmla="*/ 51902 w 913746"/>
                <a:gd name="connsiteY110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397977 w 913746"/>
                <a:gd name="connsiteY65" fmla="*/ 487405 h 866258"/>
                <a:gd name="connsiteX66" fmla="*/ 397977 w 913746"/>
                <a:gd name="connsiteY66" fmla="*/ 499868 h 866258"/>
                <a:gd name="connsiteX67" fmla="*/ 425713 w 913746"/>
                <a:gd name="connsiteY67" fmla="*/ 542446 h 866258"/>
                <a:gd name="connsiteX68" fmla="*/ 501506 w 913746"/>
                <a:gd name="connsiteY68" fmla="*/ 592261 h 866258"/>
                <a:gd name="connsiteX69" fmla="*/ 549946 w 913746"/>
                <a:gd name="connsiteY69" fmla="*/ 596360 h 866258"/>
                <a:gd name="connsiteX70" fmla="*/ 550073 w 913746"/>
                <a:gd name="connsiteY70" fmla="*/ 605039 h 866258"/>
                <a:gd name="connsiteX71" fmla="*/ 573379 w 913746"/>
                <a:gd name="connsiteY71" fmla="*/ 605039 h 866258"/>
                <a:gd name="connsiteX72" fmla="*/ 570523 w 913746"/>
                <a:gd name="connsiteY72" fmla="*/ 591576 h 866258"/>
                <a:gd name="connsiteX73" fmla="*/ 550148 w 913746"/>
                <a:gd name="connsiteY73" fmla="*/ 596377 h 866258"/>
                <a:gd name="connsiteX74" fmla="*/ 549946 w 913746"/>
                <a:gd name="connsiteY74" fmla="*/ 596360 h 866258"/>
                <a:gd name="connsiteX75" fmla="*/ 549566 w 913746"/>
                <a:gd name="connsiteY75" fmla="*/ 570183 h 866258"/>
                <a:gd name="connsiteX76" fmla="*/ 598000 w 913746"/>
                <a:gd name="connsiteY76" fmla="*/ 457750 h 866258"/>
                <a:gd name="connsiteX77" fmla="*/ 639944 w 913746"/>
                <a:gd name="connsiteY77" fmla="*/ 438340 h 866258"/>
                <a:gd name="connsiteX78" fmla="*/ 741513 w 913746"/>
                <a:gd name="connsiteY78" fmla="*/ 503987 h 866258"/>
                <a:gd name="connsiteX79" fmla="*/ 655397 w 913746"/>
                <a:gd name="connsiteY79" fmla="*/ 651820 h 866258"/>
                <a:gd name="connsiteX80" fmla="*/ 647214 w 913746"/>
                <a:gd name="connsiteY80" fmla="*/ 655191 h 866258"/>
                <a:gd name="connsiteX81" fmla="*/ 641905 w 913746"/>
                <a:gd name="connsiteY81" fmla="*/ 643780 h 866258"/>
                <a:gd name="connsiteX82" fmla="*/ 641905 w 913746"/>
                <a:gd name="connsiteY82" fmla="*/ 657378 h 866258"/>
                <a:gd name="connsiteX83" fmla="*/ 647214 w 913746"/>
                <a:gd name="connsiteY83" fmla="*/ 655191 h 866258"/>
                <a:gd name="connsiteX84" fmla="*/ 664985 w 913746"/>
                <a:gd name="connsiteY84" fmla="*/ 693392 h 866258"/>
                <a:gd name="connsiteX85" fmla="*/ 870688 w 913746"/>
                <a:gd name="connsiteY85" fmla="*/ 781159 h 866258"/>
                <a:gd name="connsiteX86" fmla="*/ 913746 w 913746"/>
                <a:gd name="connsiteY86" fmla="*/ 822772 h 866258"/>
                <a:gd name="connsiteX87" fmla="*/ 870688 w 913746"/>
                <a:gd name="connsiteY87" fmla="*/ 864343 h 866258"/>
                <a:gd name="connsiteX88" fmla="*/ 779778 w 913746"/>
                <a:gd name="connsiteY88" fmla="*/ 859719 h 866258"/>
                <a:gd name="connsiteX89" fmla="*/ 574604 w 913746"/>
                <a:gd name="connsiteY89" fmla="*/ 696647 h 866258"/>
                <a:gd name="connsiteX90" fmla="*/ 569070 w 913746"/>
                <a:gd name="connsiteY90" fmla="*/ 677094 h 866258"/>
                <a:gd name="connsiteX91" fmla="*/ 573491 w 913746"/>
                <a:gd name="connsiteY91" fmla="*/ 677214 h 866258"/>
                <a:gd name="connsiteX92" fmla="*/ 588039 w 913746"/>
                <a:gd name="connsiteY92" fmla="*/ 674138 h 866258"/>
                <a:gd name="connsiteX93" fmla="*/ 586693 w 913746"/>
                <a:gd name="connsiteY93" fmla="*/ 667793 h 866258"/>
                <a:gd name="connsiteX94" fmla="*/ 566437 w 913746"/>
                <a:gd name="connsiteY94" fmla="*/ 667793 h 866258"/>
                <a:gd name="connsiteX95" fmla="*/ 569070 w 913746"/>
                <a:gd name="connsiteY95" fmla="*/ 677094 h 866258"/>
                <a:gd name="connsiteX96" fmla="*/ 487958 w 913746"/>
                <a:gd name="connsiteY96" fmla="*/ 674897 h 866258"/>
                <a:gd name="connsiteX97" fmla="*/ 321811 w 913746"/>
                <a:gd name="connsiteY97" fmla="*/ 515743 h 866258"/>
                <a:gd name="connsiteX98" fmla="*/ 319759 w 913746"/>
                <a:gd name="connsiteY98" fmla="*/ 497426 h 866258"/>
                <a:gd name="connsiteX99" fmla="*/ 325313 w 913746"/>
                <a:gd name="connsiteY99" fmla="*/ 499363 h 866258"/>
                <a:gd name="connsiteX100" fmla="*/ 318636 w 913746"/>
                <a:gd name="connsiteY100" fmla="*/ 487405 h 866258"/>
                <a:gd name="connsiteX101" fmla="*/ 319759 w 913746"/>
                <a:gd name="connsiteY101" fmla="*/ 497426 h 866258"/>
                <a:gd name="connsiteX102" fmla="*/ 246241 w 913746"/>
                <a:gd name="connsiteY102" fmla="*/ 471780 h 866258"/>
                <a:gd name="connsiteX103" fmla="*/ 129197 w 913746"/>
                <a:gd name="connsiteY103" fmla="*/ 272969 h 866258"/>
                <a:gd name="connsiteX104" fmla="*/ 138366 w 913746"/>
                <a:gd name="connsiteY104" fmla="*/ 223922 h 866258"/>
                <a:gd name="connsiteX105" fmla="*/ 143311 w 913746"/>
                <a:gd name="connsiteY105" fmla="*/ 227824 h 866258"/>
                <a:gd name="connsiteX106" fmla="*/ 138366 w 913746"/>
                <a:gd name="connsiteY106" fmla="*/ 223922 h 866258"/>
                <a:gd name="connsiteX107" fmla="*/ 124403 w 913746"/>
                <a:gd name="connsiteY107" fmla="*/ 212903 h 866258"/>
                <a:gd name="connsiteX108" fmla="*/ 4816 w 913746"/>
                <a:gd name="connsiteY108" fmla="*/ 65028 h 866258"/>
                <a:gd name="connsiteX109" fmla="*/ 51902 w 913746"/>
                <a:gd name="connsiteY109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397977 w 913746"/>
                <a:gd name="connsiteY65" fmla="*/ 487405 h 866258"/>
                <a:gd name="connsiteX66" fmla="*/ 425713 w 913746"/>
                <a:gd name="connsiteY66" fmla="*/ 542446 h 866258"/>
                <a:gd name="connsiteX67" fmla="*/ 501506 w 913746"/>
                <a:gd name="connsiteY67" fmla="*/ 592261 h 866258"/>
                <a:gd name="connsiteX68" fmla="*/ 549946 w 913746"/>
                <a:gd name="connsiteY68" fmla="*/ 596360 h 866258"/>
                <a:gd name="connsiteX69" fmla="*/ 550073 w 913746"/>
                <a:gd name="connsiteY69" fmla="*/ 605039 h 866258"/>
                <a:gd name="connsiteX70" fmla="*/ 573379 w 913746"/>
                <a:gd name="connsiteY70" fmla="*/ 605039 h 866258"/>
                <a:gd name="connsiteX71" fmla="*/ 570523 w 913746"/>
                <a:gd name="connsiteY71" fmla="*/ 591576 h 866258"/>
                <a:gd name="connsiteX72" fmla="*/ 550148 w 913746"/>
                <a:gd name="connsiteY72" fmla="*/ 596377 h 866258"/>
                <a:gd name="connsiteX73" fmla="*/ 549946 w 913746"/>
                <a:gd name="connsiteY73" fmla="*/ 596360 h 866258"/>
                <a:gd name="connsiteX74" fmla="*/ 549566 w 913746"/>
                <a:gd name="connsiteY74" fmla="*/ 570183 h 866258"/>
                <a:gd name="connsiteX75" fmla="*/ 598000 w 913746"/>
                <a:gd name="connsiteY75" fmla="*/ 457750 h 866258"/>
                <a:gd name="connsiteX76" fmla="*/ 639944 w 913746"/>
                <a:gd name="connsiteY76" fmla="*/ 438340 h 866258"/>
                <a:gd name="connsiteX77" fmla="*/ 741513 w 913746"/>
                <a:gd name="connsiteY77" fmla="*/ 503987 h 866258"/>
                <a:gd name="connsiteX78" fmla="*/ 655397 w 913746"/>
                <a:gd name="connsiteY78" fmla="*/ 651820 h 866258"/>
                <a:gd name="connsiteX79" fmla="*/ 647214 w 913746"/>
                <a:gd name="connsiteY79" fmla="*/ 655191 h 866258"/>
                <a:gd name="connsiteX80" fmla="*/ 641905 w 913746"/>
                <a:gd name="connsiteY80" fmla="*/ 643780 h 866258"/>
                <a:gd name="connsiteX81" fmla="*/ 641905 w 913746"/>
                <a:gd name="connsiteY81" fmla="*/ 657378 h 866258"/>
                <a:gd name="connsiteX82" fmla="*/ 647214 w 913746"/>
                <a:gd name="connsiteY82" fmla="*/ 655191 h 866258"/>
                <a:gd name="connsiteX83" fmla="*/ 664985 w 913746"/>
                <a:gd name="connsiteY83" fmla="*/ 693392 h 866258"/>
                <a:gd name="connsiteX84" fmla="*/ 870688 w 913746"/>
                <a:gd name="connsiteY84" fmla="*/ 781159 h 866258"/>
                <a:gd name="connsiteX85" fmla="*/ 913746 w 913746"/>
                <a:gd name="connsiteY85" fmla="*/ 822772 h 866258"/>
                <a:gd name="connsiteX86" fmla="*/ 870688 w 913746"/>
                <a:gd name="connsiteY86" fmla="*/ 864343 h 866258"/>
                <a:gd name="connsiteX87" fmla="*/ 779778 w 913746"/>
                <a:gd name="connsiteY87" fmla="*/ 859719 h 866258"/>
                <a:gd name="connsiteX88" fmla="*/ 574604 w 913746"/>
                <a:gd name="connsiteY88" fmla="*/ 696647 h 866258"/>
                <a:gd name="connsiteX89" fmla="*/ 569070 w 913746"/>
                <a:gd name="connsiteY89" fmla="*/ 677094 h 866258"/>
                <a:gd name="connsiteX90" fmla="*/ 573491 w 913746"/>
                <a:gd name="connsiteY90" fmla="*/ 677214 h 866258"/>
                <a:gd name="connsiteX91" fmla="*/ 588039 w 913746"/>
                <a:gd name="connsiteY91" fmla="*/ 674138 h 866258"/>
                <a:gd name="connsiteX92" fmla="*/ 586693 w 913746"/>
                <a:gd name="connsiteY92" fmla="*/ 667793 h 866258"/>
                <a:gd name="connsiteX93" fmla="*/ 566437 w 913746"/>
                <a:gd name="connsiteY93" fmla="*/ 667793 h 866258"/>
                <a:gd name="connsiteX94" fmla="*/ 569070 w 913746"/>
                <a:gd name="connsiteY94" fmla="*/ 677094 h 866258"/>
                <a:gd name="connsiteX95" fmla="*/ 487958 w 913746"/>
                <a:gd name="connsiteY95" fmla="*/ 674897 h 866258"/>
                <a:gd name="connsiteX96" fmla="*/ 321811 w 913746"/>
                <a:gd name="connsiteY96" fmla="*/ 515743 h 866258"/>
                <a:gd name="connsiteX97" fmla="*/ 319759 w 913746"/>
                <a:gd name="connsiteY97" fmla="*/ 497426 h 866258"/>
                <a:gd name="connsiteX98" fmla="*/ 325313 w 913746"/>
                <a:gd name="connsiteY98" fmla="*/ 499363 h 866258"/>
                <a:gd name="connsiteX99" fmla="*/ 318636 w 913746"/>
                <a:gd name="connsiteY99" fmla="*/ 487405 h 866258"/>
                <a:gd name="connsiteX100" fmla="*/ 319759 w 913746"/>
                <a:gd name="connsiteY100" fmla="*/ 497426 h 866258"/>
                <a:gd name="connsiteX101" fmla="*/ 246241 w 913746"/>
                <a:gd name="connsiteY101" fmla="*/ 471780 h 866258"/>
                <a:gd name="connsiteX102" fmla="*/ 129197 w 913746"/>
                <a:gd name="connsiteY102" fmla="*/ 272969 h 866258"/>
                <a:gd name="connsiteX103" fmla="*/ 138366 w 913746"/>
                <a:gd name="connsiteY103" fmla="*/ 223922 h 866258"/>
                <a:gd name="connsiteX104" fmla="*/ 143311 w 913746"/>
                <a:gd name="connsiteY104" fmla="*/ 227824 h 866258"/>
                <a:gd name="connsiteX105" fmla="*/ 138366 w 913746"/>
                <a:gd name="connsiteY105" fmla="*/ 223922 h 866258"/>
                <a:gd name="connsiteX106" fmla="*/ 124403 w 913746"/>
                <a:gd name="connsiteY106" fmla="*/ 212903 h 866258"/>
                <a:gd name="connsiteX107" fmla="*/ 4816 w 913746"/>
                <a:gd name="connsiteY107" fmla="*/ 65028 h 866258"/>
                <a:gd name="connsiteX108" fmla="*/ 51902 w 913746"/>
                <a:gd name="connsiteY108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425713 w 913746"/>
                <a:gd name="connsiteY65" fmla="*/ 542446 h 866258"/>
                <a:gd name="connsiteX66" fmla="*/ 501506 w 913746"/>
                <a:gd name="connsiteY66" fmla="*/ 592261 h 866258"/>
                <a:gd name="connsiteX67" fmla="*/ 549946 w 913746"/>
                <a:gd name="connsiteY67" fmla="*/ 596360 h 866258"/>
                <a:gd name="connsiteX68" fmla="*/ 550073 w 913746"/>
                <a:gd name="connsiteY68" fmla="*/ 605039 h 866258"/>
                <a:gd name="connsiteX69" fmla="*/ 573379 w 913746"/>
                <a:gd name="connsiteY69" fmla="*/ 605039 h 866258"/>
                <a:gd name="connsiteX70" fmla="*/ 570523 w 913746"/>
                <a:gd name="connsiteY70" fmla="*/ 591576 h 866258"/>
                <a:gd name="connsiteX71" fmla="*/ 550148 w 913746"/>
                <a:gd name="connsiteY71" fmla="*/ 596377 h 866258"/>
                <a:gd name="connsiteX72" fmla="*/ 549946 w 913746"/>
                <a:gd name="connsiteY72" fmla="*/ 596360 h 866258"/>
                <a:gd name="connsiteX73" fmla="*/ 549566 w 913746"/>
                <a:gd name="connsiteY73" fmla="*/ 570183 h 866258"/>
                <a:gd name="connsiteX74" fmla="*/ 598000 w 913746"/>
                <a:gd name="connsiteY74" fmla="*/ 457750 h 866258"/>
                <a:gd name="connsiteX75" fmla="*/ 639944 w 913746"/>
                <a:gd name="connsiteY75" fmla="*/ 438340 h 866258"/>
                <a:gd name="connsiteX76" fmla="*/ 741513 w 913746"/>
                <a:gd name="connsiteY76" fmla="*/ 503987 h 866258"/>
                <a:gd name="connsiteX77" fmla="*/ 655397 w 913746"/>
                <a:gd name="connsiteY77" fmla="*/ 651820 h 866258"/>
                <a:gd name="connsiteX78" fmla="*/ 647214 w 913746"/>
                <a:gd name="connsiteY78" fmla="*/ 655191 h 866258"/>
                <a:gd name="connsiteX79" fmla="*/ 641905 w 913746"/>
                <a:gd name="connsiteY79" fmla="*/ 643780 h 866258"/>
                <a:gd name="connsiteX80" fmla="*/ 641905 w 913746"/>
                <a:gd name="connsiteY80" fmla="*/ 657378 h 866258"/>
                <a:gd name="connsiteX81" fmla="*/ 647214 w 913746"/>
                <a:gd name="connsiteY81" fmla="*/ 655191 h 866258"/>
                <a:gd name="connsiteX82" fmla="*/ 664985 w 913746"/>
                <a:gd name="connsiteY82" fmla="*/ 693392 h 866258"/>
                <a:gd name="connsiteX83" fmla="*/ 870688 w 913746"/>
                <a:gd name="connsiteY83" fmla="*/ 781159 h 866258"/>
                <a:gd name="connsiteX84" fmla="*/ 913746 w 913746"/>
                <a:gd name="connsiteY84" fmla="*/ 822772 h 866258"/>
                <a:gd name="connsiteX85" fmla="*/ 870688 w 913746"/>
                <a:gd name="connsiteY85" fmla="*/ 864343 h 866258"/>
                <a:gd name="connsiteX86" fmla="*/ 779778 w 913746"/>
                <a:gd name="connsiteY86" fmla="*/ 859719 h 866258"/>
                <a:gd name="connsiteX87" fmla="*/ 574604 w 913746"/>
                <a:gd name="connsiteY87" fmla="*/ 696647 h 866258"/>
                <a:gd name="connsiteX88" fmla="*/ 569070 w 913746"/>
                <a:gd name="connsiteY88" fmla="*/ 677094 h 866258"/>
                <a:gd name="connsiteX89" fmla="*/ 573491 w 913746"/>
                <a:gd name="connsiteY89" fmla="*/ 677214 h 866258"/>
                <a:gd name="connsiteX90" fmla="*/ 588039 w 913746"/>
                <a:gd name="connsiteY90" fmla="*/ 674138 h 866258"/>
                <a:gd name="connsiteX91" fmla="*/ 586693 w 913746"/>
                <a:gd name="connsiteY91" fmla="*/ 667793 h 866258"/>
                <a:gd name="connsiteX92" fmla="*/ 566437 w 913746"/>
                <a:gd name="connsiteY92" fmla="*/ 667793 h 866258"/>
                <a:gd name="connsiteX93" fmla="*/ 569070 w 913746"/>
                <a:gd name="connsiteY93" fmla="*/ 677094 h 866258"/>
                <a:gd name="connsiteX94" fmla="*/ 487958 w 913746"/>
                <a:gd name="connsiteY94" fmla="*/ 674897 h 866258"/>
                <a:gd name="connsiteX95" fmla="*/ 321811 w 913746"/>
                <a:gd name="connsiteY95" fmla="*/ 515743 h 866258"/>
                <a:gd name="connsiteX96" fmla="*/ 319759 w 913746"/>
                <a:gd name="connsiteY96" fmla="*/ 497426 h 866258"/>
                <a:gd name="connsiteX97" fmla="*/ 325313 w 913746"/>
                <a:gd name="connsiteY97" fmla="*/ 499363 h 866258"/>
                <a:gd name="connsiteX98" fmla="*/ 318636 w 913746"/>
                <a:gd name="connsiteY98" fmla="*/ 487405 h 866258"/>
                <a:gd name="connsiteX99" fmla="*/ 319759 w 913746"/>
                <a:gd name="connsiteY99" fmla="*/ 497426 h 866258"/>
                <a:gd name="connsiteX100" fmla="*/ 246241 w 913746"/>
                <a:gd name="connsiteY100" fmla="*/ 471780 h 866258"/>
                <a:gd name="connsiteX101" fmla="*/ 129197 w 913746"/>
                <a:gd name="connsiteY101" fmla="*/ 272969 h 866258"/>
                <a:gd name="connsiteX102" fmla="*/ 138366 w 913746"/>
                <a:gd name="connsiteY102" fmla="*/ 223922 h 866258"/>
                <a:gd name="connsiteX103" fmla="*/ 143311 w 913746"/>
                <a:gd name="connsiteY103" fmla="*/ 227824 h 866258"/>
                <a:gd name="connsiteX104" fmla="*/ 138366 w 913746"/>
                <a:gd name="connsiteY104" fmla="*/ 223922 h 866258"/>
                <a:gd name="connsiteX105" fmla="*/ 124403 w 913746"/>
                <a:gd name="connsiteY105" fmla="*/ 212903 h 866258"/>
                <a:gd name="connsiteX106" fmla="*/ 4816 w 913746"/>
                <a:gd name="connsiteY106" fmla="*/ 65028 h 866258"/>
                <a:gd name="connsiteX107" fmla="*/ 51902 w 913746"/>
                <a:gd name="connsiteY107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3683 w 913746"/>
                <a:gd name="connsiteY19" fmla="*/ 424651 h 866258"/>
                <a:gd name="connsiteX20" fmla="*/ 415716 w 913746"/>
                <a:gd name="connsiteY20" fmla="*/ 417870 h 866258"/>
                <a:gd name="connsiteX21" fmla="*/ 459281 w 913746"/>
                <a:gd name="connsiteY21" fmla="*/ 397684 h 866258"/>
                <a:gd name="connsiteX22" fmla="*/ 474823 w 913746"/>
                <a:gd name="connsiteY22" fmla="*/ 383271 h 866258"/>
                <a:gd name="connsiteX23" fmla="*/ 481043 w 913746"/>
                <a:gd name="connsiteY23" fmla="*/ 369983 h 866258"/>
                <a:gd name="connsiteX24" fmla="*/ 483207 w 913746"/>
                <a:gd name="connsiteY24" fmla="*/ 369983 h 866258"/>
                <a:gd name="connsiteX25" fmla="*/ 483207 w 913746"/>
                <a:gd name="connsiteY25" fmla="*/ 365360 h 866258"/>
                <a:gd name="connsiteX26" fmla="*/ 299006 w 913746"/>
                <a:gd name="connsiteY26" fmla="*/ 138388 h 866258"/>
                <a:gd name="connsiteX27" fmla="*/ 277461 w 913746"/>
                <a:gd name="connsiteY27" fmla="*/ 148213 h 866258"/>
                <a:gd name="connsiteX28" fmla="*/ 242262 w 913746"/>
                <a:gd name="connsiteY28" fmla="*/ 180042 h 866258"/>
                <a:gd name="connsiteX29" fmla="*/ 238258 w 913746"/>
                <a:gd name="connsiteY29" fmla="*/ 188417 h 866258"/>
                <a:gd name="connsiteX30" fmla="*/ 228949 w 913746"/>
                <a:gd name="connsiteY30" fmla="*/ 183955 h 866258"/>
                <a:gd name="connsiteX31" fmla="*/ 238258 w 913746"/>
                <a:gd name="connsiteY31" fmla="*/ 188417 h 866258"/>
                <a:gd name="connsiteX32" fmla="*/ 252882 w 913746"/>
                <a:gd name="connsiteY32" fmla="*/ 195426 h 866258"/>
                <a:gd name="connsiteX33" fmla="*/ 287048 w 913746"/>
                <a:gd name="connsiteY33" fmla="*/ 199032 h 866258"/>
                <a:gd name="connsiteX34" fmla="*/ 334900 w 913746"/>
                <a:gd name="connsiteY34" fmla="*/ 152837 h 866258"/>
                <a:gd name="connsiteX35" fmla="*/ 320519 w 913746"/>
                <a:gd name="connsiteY35" fmla="*/ 138966 h 866258"/>
                <a:gd name="connsiteX36" fmla="*/ 299006 w 913746"/>
                <a:gd name="connsiteY36" fmla="*/ 138388 h 866258"/>
                <a:gd name="connsiteX37" fmla="*/ 51902 w 913746"/>
                <a:gd name="connsiteY37" fmla="*/ 66 h 866258"/>
                <a:gd name="connsiteX38" fmla="*/ 76551 w 913746"/>
                <a:gd name="connsiteY38" fmla="*/ 14209 h 866258"/>
                <a:gd name="connsiteX39" fmla="*/ 167461 w 913746"/>
                <a:gd name="connsiteY39" fmla="*/ 134342 h 866258"/>
                <a:gd name="connsiteX40" fmla="*/ 175076 w 913746"/>
                <a:gd name="connsiteY40" fmla="*/ 140811 h 866258"/>
                <a:gd name="connsiteX41" fmla="*/ 177494 w 913746"/>
                <a:gd name="connsiteY41" fmla="*/ 142865 h 866258"/>
                <a:gd name="connsiteX42" fmla="*/ 175076 w 913746"/>
                <a:gd name="connsiteY42" fmla="*/ 140811 h 866258"/>
                <a:gd name="connsiteX43" fmla="*/ 184807 w 913746"/>
                <a:gd name="connsiteY43" fmla="*/ 123964 h 866258"/>
                <a:gd name="connsiteX44" fmla="*/ 287139 w 913746"/>
                <a:gd name="connsiteY44" fmla="*/ 64496 h 866258"/>
                <a:gd name="connsiteX45" fmla="*/ 330107 w 913746"/>
                <a:gd name="connsiteY45" fmla="*/ 65028 h 866258"/>
                <a:gd name="connsiteX46" fmla="*/ 416223 w 913746"/>
                <a:gd name="connsiteY46" fmla="*/ 185161 h 866258"/>
                <a:gd name="connsiteX47" fmla="*/ 296636 w 913746"/>
                <a:gd name="connsiteY47" fmla="*/ 286799 h 866258"/>
                <a:gd name="connsiteX48" fmla="*/ 248195 w 913746"/>
                <a:gd name="connsiteY48" fmla="*/ 283049 h 866258"/>
                <a:gd name="connsiteX49" fmla="*/ 215099 w 913746"/>
                <a:gd name="connsiteY49" fmla="*/ 271334 h 866258"/>
                <a:gd name="connsiteX50" fmla="*/ 214912 w 913746"/>
                <a:gd name="connsiteY50" fmla="*/ 269708 h 866258"/>
                <a:gd name="connsiteX51" fmla="*/ 215099 w 913746"/>
                <a:gd name="connsiteY51" fmla="*/ 271334 h 866258"/>
                <a:gd name="connsiteX52" fmla="*/ 220064 w 913746"/>
                <a:gd name="connsiteY52" fmla="*/ 314541 h 866258"/>
                <a:gd name="connsiteX53" fmla="*/ 319630 w 913746"/>
                <a:gd name="connsiteY53" fmla="*/ 413296 h 866258"/>
                <a:gd name="connsiteX54" fmla="*/ 326711 w 913746"/>
                <a:gd name="connsiteY54" fmla="*/ 414386 h 866258"/>
                <a:gd name="connsiteX55" fmla="*/ 331983 w 913746"/>
                <a:gd name="connsiteY55" fmla="*/ 396992 h 866258"/>
                <a:gd name="connsiteX56" fmla="*/ 406635 w 913746"/>
                <a:gd name="connsiteY56" fmla="*/ 309917 h 866258"/>
                <a:gd name="connsiteX57" fmla="*/ 481987 w 913746"/>
                <a:gd name="connsiteY57" fmla="*/ 293172 h 866258"/>
                <a:gd name="connsiteX58" fmla="*/ 550148 w 913746"/>
                <a:gd name="connsiteY58" fmla="*/ 328412 h 866258"/>
                <a:gd name="connsiteX59" fmla="*/ 487958 w 913746"/>
                <a:gd name="connsiteY59" fmla="*/ 476245 h 866258"/>
                <a:gd name="connsiteX60" fmla="*/ 408433 w 913746"/>
                <a:gd name="connsiteY60" fmla="*/ 499941 h 866258"/>
                <a:gd name="connsiteX61" fmla="*/ 406886 w 913746"/>
                <a:gd name="connsiteY61" fmla="*/ 499930 h 866258"/>
                <a:gd name="connsiteX62" fmla="*/ 406635 w 913746"/>
                <a:gd name="connsiteY62" fmla="*/ 499363 h 866258"/>
                <a:gd name="connsiteX63" fmla="*/ 405983 w 913746"/>
                <a:gd name="connsiteY63" fmla="*/ 487405 h 866258"/>
                <a:gd name="connsiteX64" fmla="*/ 425713 w 913746"/>
                <a:gd name="connsiteY64" fmla="*/ 542446 h 866258"/>
                <a:gd name="connsiteX65" fmla="*/ 501506 w 913746"/>
                <a:gd name="connsiteY65" fmla="*/ 592261 h 866258"/>
                <a:gd name="connsiteX66" fmla="*/ 549946 w 913746"/>
                <a:gd name="connsiteY66" fmla="*/ 596360 h 866258"/>
                <a:gd name="connsiteX67" fmla="*/ 550073 w 913746"/>
                <a:gd name="connsiteY67" fmla="*/ 605039 h 866258"/>
                <a:gd name="connsiteX68" fmla="*/ 573379 w 913746"/>
                <a:gd name="connsiteY68" fmla="*/ 605039 h 866258"/>
                <a:gd name="connsiteX69" fmla="*/ 570523 w 913746"/>
                <a:gd name="connsiteY69" fmla="*/ 591576 h 866258"/>
                <a:gd name="connsiteX70" fmla="*/ 550148 w 913746"/>
                <a:gd name="connsiteY70" fmla="*/ 596377 h 866258"/>
                <a:gd name="connsiteX71" fmla="*/ 549946 w 913746"/>
                <a:gd name="connsiteY71" fmla="*/ 596360 h 866258"/>
                <a:gd name="connsiteX72" fmla="*/ 549566 w 913746"/>
                <a:gd name="connsiteY72" fmla="*/ 570183 h 866258"/>
                <a:gd name="connsiteX73" fmla="*/ 598000 w 913746"/>
                <a:gd name="connsiteY73" fmla="*/ 457750 h 866258"/>
                <a:gd name="connsiteX74" fmla="*/ 639944 w 913746"/>
                <a:gd name="connsiteY74" fmla="*/ 438340 h 866258"/>
                <a:gd name="connsiteX75" fmla="*/ 741513 w 913746"/>
                <a:gd name="connsiteY75" fmla="*/ 503987 h 866258"/>
                <a:gd name="connsiteX76" fmla="*/ 655397 w 913746"/>
                <a:gd name="connsiteY76" fmla="*/ 651820 h 866258"/>
                <a:gd name="connsiteX77" fmla="*/ 647214 w 913746"/>
                <a:gd name="connsiteY77" fmla="*/ 655191 h 866258"/>
                <a:gd name="connsiteX78" fmla="*/ 641905 w 913746"/>
                <a:gd name="connsiteY78" fmla="*/ 643780 h 866258"/>
                <a:gd name="connsiteX79" fmla="*/ 641905 w 913746"/>
                <a:gd name="connsiteY79" fmla="*/ 657378 h 866258"/>
                <a:gd name="connsiteX80" fmla="*/ 647214 w 913746"/>
                <a:gd name="connsiteY80" fmla="*/ 655191 h 866258"/>
                <a:gd name="connsiteX81" fmla="*/ 664985 w 913746"/>
                <a:gd name="connsiteY81" fmla="*/ 693392 h 866258"/>
                <a:gd name="connsiteX82" fmla="*/ 870688 w 913746"/>
                <a:gd name="connsiteY82" fmla="*/ 781159 h 866258"/>
                <a:gd name="connsiteX83" fmla="*/ 913746 w 913746"/>
                <a:gd name="connsiteY83" fmla="*/ 822772 h 866258"/>
                <a:gd name="connsiteX84" fmla="*/ 870688 w 913746"/>
                <a:gd name="connsiteY84" fmla="*/ 864343 h 866258"/>
                <a:gd name="connsiteX85" fmla="*/ 779778 w 913746"/>
                <a:gd name="connsiteY85" fmla="*/ 859719 h 866258"/>
                <a:gd name="connsiteX86" fmla="*/ 574604 w 913746"/>
                <a:gd name="connsiteY86" fmla="*/ 696647 h 866258"/>
                <a:gd name="connsiteX87" fmla="*/ 569070 w 913746"/>
                <a:gd name="connsiteY87" fmla="*/ 677094 h 866258"/>
                <a:gd name="connsiteX88" fmla="*/ 573491 w 913746"/>
                <a:gd name="connsiteY88" fmla="*/ 677214 h 866258"/>
                <a:gd name="connsiteX89" fmla="*/ 588039 w 913746"/>
                <a:gd name="connsiteY89" fmla="*/ 674138 h 866258"/>
                <a:gd name="connsiteX90" fmla="*/ 586693 w 913746"/>
                <a:gd name="connsiteY90" fmla="*/ 667793 h 866258"/>
                <a:gd name="connsiteX91" fmla="*/ 566437 w 913746"/>
                <a:gd name="connsiteY91" fmla="*/ 667793 h 866258"/>
                <a:gd name="connsiteX92" fmla="*/ 569070 w 913746"/>
                <a:gd name="connsiteY92" fmla="*/ 677094 h 866258"/>
                <a:gd name="connsiteX93" fmla="*/ 487958 w 913746"/>
                <a:gd name="connsiteY93" fmla="*/ 674897 h 866258"/>
                <a:gd name="connsiteX94" fmla="*/ 321811 w 913746"/>
                <a:gd name="connsiteY94" fmla="*/ 515743 h 866258"/>
                <a:gd name="connsiteX95" fmla="*/ 319759 w 913746"/>
                <a:gd name="connsiteY95" fmla="*/ 497426 h 866258"/>
                <a:gd name="connsiteX96" fmla="*/ 325313 w 913746"/>
                <a:gd name="connsiteY96" fmla="*/ 499363 h 866258"/>
                <a:gd name="connsiteX97" fmla="*/ 318636 w 913746"/>
                <a:gd name="connsiteY97" fmla="*/ 487405 h 866258"/>
                <a:gd name="connsiteX98" fmla="*/ 319759 w 913746"/>
                <a:gd name="connsiteY98" fmla="*/ 497426 h 866258"/>
                <a:gd name="connsiteX99" fmla="*/ 246241 w 913746"/>
                <a:gd name="connsiteY99" fmla="*/ 471780 h 866258"/>
                <a:gd name="connsiteX100" fmla="*/ 129197 w 913746"/>
                <a:gd name="connsiteY100" fmla="*/ 272969 h 866258"/>
                <a:gd name="connsiteX101" fmla="*/ 138366 w 913746"/>
                <a:gd name="connsiteY101" fmla="*/ 223922 h 866258"/>
                <a:gd name="connsiteX102" fmla="*/ 143311 w 913746"/>
                <a:gd name="connsiteY102" fmla="*/ 227824 h 866258"/>
                <a:gd name="connsiteX103" fmla="*/ 138366 w 913746"/>
                <a:gd name="connsiteY103" fmla="*/ 223922 h 866258"/>
                <a:gd name="connsiteX104" fmla="*/ 124403 w 913746"/>
                <a:gd name="connsiteY104" fmla="*/ 212903 h 866258"/>
                <a:gd name="connsiteX105" fmla="*/ 4816 w 913746"/>
                <a:gd name="connsiteY105" fmla="*/ 65028 h 866258"/>
                <a:gd name="connsiteX106" fmla="*/ 51902 w 913746"/>
                <a:gd name="connsiteY106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05983 w 913746"/>
                <a:gd name="connsiteY62" fmla="*/ 487405 h 866258"/>
                <a:gd name="connsiteX63" fmla="*/ 425713 w 913746"/>
                <a:gd name="connsiteY63" fmla="*/ 542446 h 866258"/>
                <a:gd name="connsiteX64" fmla="*/ 501506 w 913746"/>
                <a:gd name="connsiteY64" fmla="*/ 592261 h 866258"/>
                <a:gd name="connsiteX65" fmla="*/ 549946 w 913746"/>
                <a:gd name="connsiteY65" fmla="*/ 596360 h 866258"/>
                <a:gd name="connsiteX66" fmla="*/ 550073 w 913746"/>
                <a:gd name="connsiteY66" fmla="*/ 605039 h 866258"/>
                <a:gd name="connsiteX67" fmla="*/ 573379 w 913746"/>
                <a:gd name="connsiteY67" fmla="*/ 605039 h 866258"/>
                <a:gd name="connsiteX68" fmla="*/ 570523 w 913746"/>
                <a:gd name="connsiteY68" fmla="*/ 591576 h 866258"/>
                <a:gd name="connsiteX69" fmla="*/ 550148 w 913746"/>
                <a:gd name="connsiteY69" fmla="*/ 596377 h 866258"/>
                <a:gd name="connsiteX70" fmla="*/ 549946 w 913746"/>
                <a:gd name="connsiteY70" fmla="*/ 596360 h 866258"/>
                <a:gd name="connsiteX71" fmla="*/ 549566 w 913746"/>
                <a:gd name="connsiteY71" fmla="*/ 570183 h 866258"/>
                <a:gd name="connsiteX72" fmla="*/ 598000 w 913746"/>
                <a:gd name="connsiteY72" fmla="*/ 457750 h 866258"/>
                <a:gd name="connsiteX73" fmla="*/ 639944 w 913746"/>
                <a:gd name="connsiteY73" fmla="*/ 438340 h 866258"/>
                <a:gd name="connsiteX74" fmla="*/ 741513 w 913746"/>
                <a:gd name="connsiteY74" fmla="*/ 503987 h 866258"/>
                <a:gd name="connsiteX75" fmla="*/ 655397 w 913746"/>
                <a:gd name="connsiteY75" fmla="*/ 651820 h 866258"/>
                <a:gd name="connsiteX76" fmla="*/ 647214 w 913746"/>
                <a:gd name="connsiteY76" fmla="*/ 655191 h 866258"/>
                <a:gd name="connsiteX77" fmla="*/ 641905 w 913746"/>
                <a:gd name="connsiteY77" fmla="*/ 643780 h 866258"/>
                <a:gd name="connsiteX78" fmla="*/ 641905 w 913746"/>
                <a:gd name="connsiteY78" fmla="*/ 657378 h 866258"/>
                <a:gd name="connsiteX79" fmla="*/ 647214 w 913746"/>
                <a:gd name="connsiteY79" fmla="*/ 655191 h 866258"/>
                <a:gd name="connsiteX80" fmla="*/ 664985 w 913746"/>
                <a:gd name="connsiteY80" fmla="*/ 693392 h 866258"/>
                <a:gd name="connsiteX81" fmla="*/ 870688 w 913746"/>
                <a:gd name="connsiteY81" fmla="*/ 781159 h 866258"/>
                <a:gd name="connsiteX82" fmla="*/ 913746 w 913746"/>
                <a:gd name="connsiteY82" fmla="*/ 822772 h 866258"/>
                <a:gd name="connsiteX83" fmla="*/ 870688 w 913746"/>
                <a:gd name="connsiteY83" fmla="*/ 864343 h 866258"/>
                <a:gd name="connsiteX84" fmla="*/ 779778 w 913746"/>
                <a:gd name="connsiteY84" fmla="*/ 859719 h 866258"/>
                <a:gd name="connsiteX85" fmla="*/ 574604 w 913746"/>
                <a:gd name="connsiteY85" fmla="*/ 696647 h 866258"/>
                <a:gd name="connsiteX86" fmla="*/ 569070 w 913746"/>
                <a:gd name="connsiteY86" fmla="*/ 677094 h 866258"/>
                <a:gd name="connsiteX87" fmla="*/ 573491 w 913746"/>
                <a:gd name="connsiteY87" fmla="*/ 677214 h 866258"/>
                <a:gd name="connsiteX88" fmla="*/ 588039 w 913746"/>
                <a:gd name="connsiteY88" fmla="*/ 674138 h 866258"/>
                <a:gd name="connsiteX89" fmla="*/ 586693 w 913746"/>
                <a:gd name="connsiteY89" fmla="*/ 667793 h 866258"/>
                <a:gd name="connsiteX90" fmla="*/ 566437 w 913746"/>
                <a:gd name="connsiteY90" fmla="*/ 667793 h 866258"/>
                <a:gd name="connsiteX91" fmla="*/ 569070 w 913746"/>
                <a:gd name="connsiteY91" fmla="*/ 677094 h 866258"/>
                <a:gd name="connsiteX92" fmla="*/ 487958 w 913746"/>
                <a:gd name="connsiteY92" fmla="*/ 674897 h 866258"/>
                <a:gd name="connsiteX93" fmla="*/ 321811 w 913746"/>
                <a:gd name="connsiteY93" fmla="*/ 515743 h 866258"/>
                <a:gd name="connsiteX94" fmla="*/ 319759 w 913746"/>
                <a:gd name="connsiteY94" fmla="*/ 497426 h 866258"/>
                <a:gd name="connsiteX95" fmla="*/ 325313 w 913746"/>
                <a:gd name="connsiteY95" fmla="*/ 499363 h 866258"/>
                <a:gd name="connsiteX96" fmla="*/ 318636 w 913746"/>
                <a:gd name="connsiteY96" fmla="*/ 487405 h 866258"/>
                <a:gd name="connsiteX97" fmla="*/ 319759 w 913746"/>
                <a:gd name="connsiteY97" fmla="*/ 497426 h 866258"/>
                <a:gd name="connsiteX98" fmla="*/ 246241 w 913746"/>
                <a:gd name="connsiteY98" fmla="*/ 471780 h 866258"/>
                <a:gd name="connsiteX99" fmla="*/ 129197 w 913746"/>
                <a:gd name="connsiteY99" fmla="*/ 272969 h 866258"/>
                <a:gd name="connsiteX100" fmla="*/ 138366 w 913746"/>
                <a:gd name="connsiteY100" fmla="*/ 223922 h 866258"/>
                <a:gd name="connsiteX101" fmla="*/ 143311 w 913746"/>
                <a:gd name="connsiteY101" fmla="*/ 227824 h 866258"/>
                <a:gd name="connsiteX102" fmla="*/ 138366 w 913746"/>
                <a:gd name="connsiteY102" fmla="*/ 223922 h 866258"/>
                <a:gd name="connsiteX103" fmla="*/ 124403 w 913746"/>
                <a:gd name="connsiteY103" fmla="*/ 212903 h 866258"/>
                <a:gd name="connsiteX104" fmla="*/ 4816 w 913746"/>
                <a:gd name="connsiteY104" fmla="*/ 65028 h 866258"/>
                <a:gd name="connsiteX105" fmla="*/ 51902 w 913746"/>
                <a:gd name="connsiteY105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05983 w 913746"/>
                <a:gd name="connsiteY62" fmla="*/ 487405 h 866258"/>
                <a:gd name="connsiteX63" fmla="*/ 425713 w 913746"/>
                <a:gd name="connsiteY63" fmla="*/ 542446 h 866258"/>
                <a:gd name="connsiteX64" fmla="*/ 501506 w 913746"/>
                <a:gd name="connsiteY64" fmla="*/ 592261 h 866258"/>
                <a:gd name="connsiteX65" fmla="*/ 549946 w 913746"/>
                <a:gd name="connsiteY65" fmla="*/ 596360 h 866258"/>
                <a:gd name="connsiteX66" fmla="*/ 550073 w 913746"/>
                <a:gd name="connsiteY66" fmla="*/ 605039 h 866258"/>
                <a:gd name="connsiteX67" fmla="*/ 573379 w 913746"/>
                <a:gd name="connsiteY67" fmla="*/ 605039 h 866258"/>
                <a:gd name="connsiteX68" fmla="*/ 570523 w 913746"/>
                <a:gd name="connsiteY68" fmla="*/ 591576 h 866258"/>
                <a:gd name="connsiteX69" fmla="*/ 550148 w 913746"/>
                <a:gd name="connsiteY69" fmla="*/ 596377 h 866258"/>
                <a:gd name="connsiteX70" fmla="*/ 549946 w 913746"/>
                <a:gd name="connsiteY70" fmla="*/ 596360 h 866258"/>
                <a:gd name="connsiteX71" fmla="*/ 549566 w 913746"/>
                <a:gd name="connsiteY71" fmla="*/ 570183 h 866258"/>
                <a:gd name="connsiteX72" fmla="*/ 598000 w 913746"/>
                <a:gd name="connsiteY72" fmla="*/ 457750 h 866258"/>
                <a:gd name="connsiteX73" fmla="*/ 639944 w 913746"/>
                <a:gd name="connsiteY73" fmla="*/ 438340 h 866258"/>
                <a:gd name="connsiteX74" fmla="*/ 741513 w 913746"/>
                <a:gd name="connsiteY74" fmla="*/ 503987 h 866258"/>
                <a:gd name="connsiteX75" fmla="*/ 655397 w 913746"/>
                <a:gd name="connsiteY75" fmla="*/ 651820 h 866258"/>
                <a:gd name="connsiteX76" fmla="*/ 647214 w 913746"/>
                <a:gd name="connsiteY76" fmla="*/ 655191 h 866258"/>
                <a:gd name="connsiteX77" fmla="*/ 641905 w 913746"/>
                <a:gd name="connsiteY77" fmla="*/ 643780 h 866258"/>
                <a:gd name="connsiteX78" fmla="*/ 641905 w 913746"/>
                <a:gd name="connsiteY78" fmla="*/ 657378 h 866258"/>
                <a:gd name="connsiteX79" fmla="*/ 647214 w 913746"/>
                <a:gd name="connsiteY79" fmla="*/ 655191 h 866258"/>
                <a:gd name="connsiteX80" fmla="*/ 664985 w 913746"/>
                <a:gd name="connsiteY80" fmla="*/ 693392 h 866258"/>
                <a:gd name="connsiteX81" fmla="*/ 870688 w 913746"/>
                <a:gd name="connsiteY81" fmla="*/ 781159 h 866258"/>
                <a:gd name="connsiteX82" fmla="*/ 913746 w 913746"/>
                <a:gd name="connsiteY82" fmla="*/ 822772 h 866258"/>
                <a:gd name="connsiteX83" fmla="*/ 870688 w 913746"/>
                <a:gd name="connsiteY83" fmla="*/ 864343 h 866258"/>
                <a:gd name="connsiteX84" fmla="*/ 779778 w 913746"/>
                <a:gd name="connsiteY84" fmla="*/ 859719 h 866258"/>
                <a:gd name="connsiteX85" fmla="*/ 574604 w 913746"/>
                <a:gd name="connsiteY85" fmla="*/ 696647 h 866258"/>
                <a:gd name="connsiteX86" fmla="*/ 569070 w 913746"/>
                <a:gd name="connsiteY86" fmla="*/ 677094 h 866258"/>
                <a:gd name="connsiteX87" fmla="*/ 573491 w 913746"/>
                <a:gd name="connsiteY87" fmla="*/ 677214 h 866258"/>
                <a:gd name="connsiteX88" fmla="*/ 588039 w 913746"/>
                <a:gd name="connsiteY88" fmla="*/ 674138 h 866258"/>
                <a:gd name="connsiteX89" fmla="*/ 586693 w 913746"/>
                <a:gd name="connsiteY89" fmla="*/ 667793 h 866258"/>
                <a:gd name="connsiteX90" fmla="*/ 566437 w 913746"/>
                <a:gd name="connsiteY90" fmla="*/ 667793 h 866258"/>
                <a:gd name="connsiteX91" fmla="*/ 569070 w 913746"/>
                <a:gd name="connsiteY91" fmla="*/ 677094 h 866258"/>
                <a:gd name="connsiteX92" fmla="*/ 487958 w 913746"/>
                <a:gd name="connsiteY92" fmla="*/ 674897 h 866258"/>
                <a:gd name="connsiteX93" fmla="*/ 321811 w 913746"/>
                <a:gd name="connsiteY93" fmla="*/ 515743 h 866258"/>
                <a:gd name="connsiteX94" fmla="*/ 319759 w 913746"/>
                <a:gd name="connsiteY94" fmla="*/ 497426 h 866258"/>
                <a:gd name="connsiteX95" fmla="*/ 325313 w 913746"/>
                <a:gd name="connsiteY95" fmla="*/ 499363 h 866258"/>
                <a:gd name="connsiteX96" fmla="*/ 319759 w 913746"/>
                <a:gd name="connsiteY96" fmla="*/ 497426 h 866258"/>
                <a:gd name="connsiteX97" fmla="*/ 246241 w 913746"/>
                <a:gd name="connsiteY97" fmla="*/ 471780 h 866258"/>
                <a:gd name="connsiteX98" fmla="*/ 129197 w 913746"/>
                <a:gd name="connsiteY98" fmla="*/ 272969 h 866258"/>
                <a:gd name="connsiteX99" fmla="*/ 138366 w 913746"/>
                <a:gd name="connsiteY99" fmla="*/ 223922 h 866258"/>
                <a:gd name="connsiteX100" fmla="*/ 143311 w 913746"/>
                <a:gd name="connsiteY100" fmla="*/ 227824 h 866258"/>
                <a:gd name="connsiteX101" fmla="*/ 138366 w 913746"/>
                <a:gd name="connsiteY101" fmla="*/ 223922 h 866258"/>
                <a:gd name="connsiteX102" fmla="*/ 124403 w 913746"/>
                <a:gd name="connsiteY102" fmla="*/ 212903 h 866258"/>
                <a:gd name="connsiteX103" fmla="*/ 4816 w 913746"/>
                <a:gd name="connsiteY103" fmla="*/ 65028 h 866258"/>
                <a:gd name="connsiteX104" fmla="*/ 51902 w 913746"/>
                <a:gd name="connsiteY104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25713 w 913746"/>
                <a:gd name="connsiteY62" fmla="*/ 542446 h 866258"/>
                <a:gd name="connsiteX63" fmla="*/ 501506 w 913746"/>
                <a:gd name="connsiteY63" fmla="*/ 592261 h 866258"/>
                <a:gd name="connsiteX64" fmla="*/ 549946 w 913746"/>
                <a:gd name="connsiteY64" fmla="*/ 596360 h 866258"/>
                <a:gd name="connsiteX65" fmla="*/ 550073 w 913746"/>
                <a:gd name="connsiteY65" fmla="*/ 605039 h 866258"/>
                <a:gd name="connsiteX66" fmla="*/ 573379 w 913746"/>
                <a:gd name="connsiteY66" fmla="*/ 605039 h 866258"/>
                <a:gd name="connsiteX67" fmla="*/ 570523 w 913746"/>
                <a:gd name="connsiteY67" fmla="*/ 591576 h 866258"/>
                <a:gd name="connsiteX68" fmla="*/ 550148 w 913746"/>
                <a:gd name="connsiteY68" fmla="*/ 596377 h 866258"/>
                <a:gd name="connsiteX69" fmla="*/ 549946 w 913746"/>
                <a:gd name="connsiteY69" fmla="*/ 596360 h 866258"/>
                <a:gd name="connsiteX70" fmla="*/ 549566 w 913746"/>
                <a:gd name="connsiteY70" fmla="*/ 570183 h 866258"/>
                <a:gd name="connsiteX71" fmla="*/ 598000 w 913746"/>
                <a:gd name="connsiteY71" fmla="*/ 457750 h 866258"/>
                <a:gd name="connsiteX72" fmla="*/ 639944 w 913746"/>
                <a:gd name="connsiteY72" fmla="*/ 438340 h 866258"/>
                <a:gd name="connsiteX73" fmla="*/ 741513 w 913746"/>
                <a:gd name="connsiteY73" fmla="*/ 503987 h 866258"/>
                <a:gd name="connsiteX74" fmla="*/ 655397 w 913746"/>
                <a:gd name="connsiteY74" fmla="*/ 651820 h 866258"/>
                <a:gd name="connsiteX75" fmla="*/ 647214 w 913746"/>
                <a:gd name="connsiteY75" fmla="*/ 655191 h 866258"/>
                <a:gd name="connsiteX76" fmla="*/ 641905 w 913746"/>
                <a:gd name="connsiteY76" fmla="*/ 643780 h 866258"/>
                <a:gd name="connsiteX77" fmla="*/ 641905 w 913746"/>
                <a:gd name="connsiteY77" fmla="*/ 657378 h 866258"/>
                <a:gd name="connsiteX78" fmla="*/ 647214 w 913746"/>
                <a:gd name="connsiteY78" fmla="*/ 655191 h 866258"/>
                <a:gd name="connsiteX79" fmla="*/ 664985 w 913746"/>
                <a:gd name="connsiteY79" fmla="*/ 693392 h 866258"/>
                <a:gd name="connsiteX80" fmla="*/ 870688 w 913746"/>
                <a:gd name="connsiteY80" fmla="*/ 781159 h 866258"/>
                <a:gd name="connsiteX81" fmla="*/ 913746 w 913746"/>
                <a:gd name="connsiteY81" fmla="*/ 822772 h 866258"/>
                <a:gd name="connsiteX82" fmla="*/ 870688 w 913746"/>
                <a:gd name="connsiteY82" fmla="*/ 864343 h 866258"/>
                <a:gd name="connsiteX83" fmla="*/ 779778 w 913746"/>
                <a:gd name="connsiteY83" fmla="*/ 859719 h 866258"/>
                <a:gd name="connsiteX84" fmla="*/ 574604 w 913746"/>
                <a:gd name="connsiteY84" fmla="*/ 696647 h 866258"/>
                <a:gd name="connsiteX85" fmla="*/ 569070 w 913746"/>
                <a:gd name="connsiteY85" fmla="*/ 677094 h 866258"/>
                <a:gd name="connsiteX86" fmla="*/ 573491 w 913746"/>
                <a:gd name="connsiteY86" fmla="*/ 677214 h 866258"/>
                <a:gd name="connsiteX87" fmla="*/ 588039 w 913746"/>
                <a:gd name="connsiteY87" fmla="*/ 674138 h 866258"/>
                <a:gd name="connsiteX88" fmla="*/ 586693 w 913746"/>
                <a:gd name="connsiteY88" fmla="*/ 667793 h 866258"/>
                <a:gd name="connsiteX89" fmla="*/ 566437 w 913746"/>
                <a:gd name="connsiteY89" fmla="*/ 667793 h 866258"/>
                <a:gd name="connsiteX90" fmla="*/ 569070 w 913746"/>
                <a:gd name="connsiteY90" fmla="*/ 677094 h 866258"/>
                <a:gd name="connsiteX91" fmla="*/ 487958 w 913746"/>
                <a:gd name="connsiteY91" fmla="*/ 674897 h 866258"/>
                <a:gd name="connsiteX92" fmla="*/ 321811 w 913746"/>
                <a:gd name="connsiteY92" fmla="*/ 515743 h 866258"/>
                <a:gd name="connsiteX93" fmla="*/ 319759 w 913746"/>
                <a:gd name="connsiteY93" fmla="*/ 497426 h 866258"/>
                <a:gd name="connsiteX94" fmla="*/ 325313 w 913746"/>
                <a:gd name="connsiteY94" fmla="*/ 499363 h 866258"/>
                <a:gd name="connsiteX95" fmla="*/ 319759 w 913746"/>
                <a:gd name="connsiteY95" fmla="*/ 497426 h 866258"/>
                <a:gd name="connsiteX96" fmla="*/ 246241 w 913746"/>
                <a:gd name="connsiteY96" fmla="*/ 471780 h 866258"/>
                <a:gd name="connsiteX97" fmla="*/ 129197 w 913746"/>
                <a:gd name="connsiteY97" fmla="*/ 272969 h 866258"/>
                <a:gd name="connsiteX98" fmla="*/ 138366 w 913746"/>
                <a:gd name="connsiteY98" fmla="*/ 223922 h 866258"/>
                <a:gd name="connsiteX99" fmla="*/ 143311 w 913746"/>
                <a:gd name="connsiteY99" fmla="*/ 227824 h 866258"/>
                <a:gd name="connsiteX100" fmla="*/ 138366 w 913746"/>
                <a:gd name="connsiteY100" fmla="*/ 223922 h 866258"/>
                <a:gd name="connsiteX101" fmla="*/ 124403 w 913746"/>
                <a:gd name="connsiteY101" fmla="*/ 212903 h 866258"/>
                <a:gd name="connsiteX102" fmla="*/ 4816 w 913746"/>
                <a:gd name="connsiteY102" fmla="*/ 65028 h 866258"/>
                <a:gd name="connsiteX103" fmla="*/ 51902 w 913746"/>
                <a:gd name="connsiteY103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25713 w 913746"/>
                <a:gd name="connsiteY62" fmla="*/ 542446 h 866258"/>
                <a:gd name="connsiteX63" fmla="*/ 501506 w 913746"/>
                <a:gd name="connsiteY63" fmla="*/ 592261 h 866258"/>
                <a:gd name="connsiteX64" fmla="*/ 549946 w 913746"/>
                <a:gd name="connsiteY64" fmla="*/ 596360 h 866258"/>
                <a:gd name="connsiteX65" fmla="*/ 550073 w 913746"/>
                <a:gd name="connsiteY65" fmla="*/ 605039 h 866258"/>
                <a:gd name="connsiteX66" fmla="*/ 573379 w 913746"/>
                <a:gd name="connsiteY66" fmla="*/ 605039 h 866258"/>
                <a:gd name="connsiteX67" fmla="*/ 550148 w 913746"/>
                <a:gd name="connsiteY67" fmla="*/ 596377 h 866258"/>
                <a:gd name="connsiteX68" fmla="*/ 549946 w 913746"/>
                <a:gd name="connsiteY68" fmla="*/ 596360 h 866258"/>
                <a:gd name="connsiteX69" fmla="*/ 549566 w 913746"/>
                <a:gd name="connsiteY69" fmla="*/ 570183 h 866258"/>
                <a:gd name="connsiteX70" fmla="*/ 598000 w 913746"/>
                <a:gd name="connsiteY70" fmla="*/ 457750 h 866258"/>
                <a:gd name="connsiteX71" fmla="*/ 639944 w 913746"/>
                <a:gd name="connsiteY71" fmla="*/ 438340 h 866258"/>
                <a:gd name="connsiteX72" fmla="*/ 741513 w 913746"/>
                <a:gd name="connsiteY72" fmla="*/ 503987 h 866258"/>
                <a:gd name="connsiteX73" fmla="*/ 655397 w 913746"/>
                <a:gd name="connsiteY73" fmla="*/ 651820 h 866258"/>
                <a:gd name="connsiteX74" fmla="*/ 647214 w 913746"/>
                <a:gd name="connsiteY74" fmla="*/ 655191 h 866258"/>
                <a:gd name="connsiteX75" fmla="*/ 641905 w 913746"/>
                <a:gd name="connsiteY75" fmla="*/ 643780 h 866258"/>
                <a:gd name="connsiteX76" fmla="*/ 641905 w 913746"/>
                <a:gd name="connsiteY76" fmla="*/ 657378 h 866258"/>
                <a:gd name="connsiteX77" fmla="*/ 647214 w 913746"/>
                <a:gd name="connsiteY77" fmla="*/ 655191 h 866258"/>
                <a:gd name="connsiteX78" fmla="*/ 664985 w 913746"/>
                <a:gd name="connsiteY78" fmla="*/ 693392 h 866258"/>
                <a:gd name="connsiteX79" fmla="*/ 870688 w 913746"/>
                <a:gd name="connsiteY79" fmla="*/ 781159 h 866258"/>
                <a:gd name="connsiteX80" fmla="*/ 913746 w 913746"/>
                <a:gd name="connsiteY80" fmla="*/ 822772 h 866258"/>
                <a:gd name="connsiteX81" fmla="*/ 870688 w 913746"/>
                <a:gd name="connsiteY81" fmla="*/ 864343 h 866258"/>
                <a:gd name="connsiteX82" fmla="*/ 779778 w 913746"/>
                <a:gd name="connsiteY82" fmla="*/ 859719 h 866258"/>
                <a:gd name="connsiteX83" fmla="*/ 574604 w 913746"/>
                <a:gd name="connsiteY83" fmla="*/ 696647 h 866258"/>
                <a:gd name="connsiteX84" fmla="*/ 569070 w 913746"/>
                <a:gd name="connsiteY84" fmla="*/ 677094 h 866258"/>
                <a:gd name="connsiteX85" fmla="*/ 573491 w 913746"/>
                <a:gd name="connsiteY85" fmla="*/ 677214 h 866258"/>
                <a:gd name="connsiteX86" fmla="*/ 588039 w 913746"/>
                <a:gd name="connsiteY86" fmla="*/ 674138 h 866258"/>
                <a:gd name="connsiteX87" fmla="*/ 586693 w 913746"/>
                <a:gd name="connsiteY87" fmla="*/ 667793 h 866258"/>
                <a:gd name="connsiteX88" fmla="*/ 566437 w 913746"/>
                <a:gd name="connsiteY88" fmla="*/ 667793 h 866258"/>
                <a:gd name="connsiteX89" fmla="*/ 569070 w 913746"/>
                <a:gd name="connsiteY89" fmla="*/ 677094 h 866258"/>
                <a:gd name="connsiteX90" fmla="*/ 487958 w 913746"/>
                <a:gd name="connsiteY90" fmla="*/ 674897 h 866258"/>
                <a:gd name="connsiteX91" fmla="*/ 321811 w 913746"/>
                <a:gd name="connsiteY91" fmla="*/ 515743 h 866258"/>
                <a:gd name="connsiteX92" fmla="*/ 319759 w 913746"/>
                <a:gd name="connsiteY92" fmla="*/ 497426 h 866258"/>
                <a:gd name="connsiteX93" fmla="*/ 325313 w 913746"/>
                <a:gd name="connsiteY93" fmla="*/ 499363 h 866258"/>
                <a:gd name="connsiteX94" fmla="*/ 319759 w 913746"/>
                <a:gd name="connsiteY94" fmla="*/ 497426 h 866258"/>
                <a:gd name="connsiteX95" fmla="*/ 246241 w 913746"/>
                <a:gd name="connsiteY95" fmla="*/ 471780 h 866258"/>
                <a:gd name="connsiteX96" fmla="*/ 129197 w 913746"/>
                <a:gd name="connsiteY96" fmla="*/ 272969 h 866258"/>
                <a:gd name="connsiteX97" fmla="*/ 138366 w 913746"/>
                <a:gd name="connsiteY97" fmla="*/ 223922 h 866258"/>
                <a:gd name="connsiteX98" fmla="*/ 143311 w 913746"/>
                <a:gd name="connsiteY98" fmla="*/ 227824 h 866258"/>
                <a:gd name="connsiteX99" fmla="*/ 138366 w 913746"/>
                <a:gd name="connsiteY99" fmla="*/ 223922 h 866258"/>
                <a:gd name="connsiteX100" fmla="*/ 124403 w 913746"/>
                <a:gd name="connsiteY100" fmla="*/ 212903 h 866258"/>
                <a:gd name="connsiteX101" fmla="*/ 4816 w 913746"/>
                <a:gd name="connsiteY101" fmla="*/ 65028 h 866258"/>
                <a:gd name="connsiteX102" fmla="*/ 51902 w 913746"/>
                <a:gd name="connsiteY102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25713 w 913746"/>
                <a:gd name="connsiteY62" fmla="*/ 542446 h 866258"/>
                <a:gd name="connsiteX63" fmla="*/ 501506 w 913746"/>
                <a:gd name="connsiteY63" fmla="*/ 592261 h 866258"/>
                <a:gd name="connsiteX64" fmla="*/ 549946 w 913746"/>
                <a:gd name="connsiteY64" fmla="*/ 596360 h 866258"/>
                <a:gd name="connsiteX65" fmla="*/ 550073 w 913746"/>
                <a:gd name="connsiteY65" fmla="*/ 605039 h 866258"/>
                <a:gd name="connsiteX66" fmla="*/ 550148 w 913746"/>
                <a:gd name="connsiteY66" fmla="*/ 596377 h 866258"/>
                <a:gd name="connsiteX67" fmla="*/ 549946 w 913746"/>
                <a:gd name="connsiteY67" fmla="*/ 596360 h 866258"/>
                <a:gd name="connsiteX68" fmla="*/ 549566 w 913746"/>
                <a:gd name="connsiteY68" fmla="*/ 570183 h 866258"/>
                <a:gd name="connsiteX69" fmla="*/ 598000 w 913746"/>
                <a:gd name="connsiteY69" fmla="*/ 457750 h 866258"/>
                <a:gd name="connsiteX70" fmla="*/ 639944 w 913746"/>
                <a:gd name="connsiteY70" fmla="*/ 438340 h 866258"/>
                <a:gd name="connsiteX71" fmla="*/ 741513 w 913746"/>
                <a:gd name="connsiteY71" fmla="*/ 503987 h 866258"/>
                <a:gd name="connsiteX72" fmla="*/ 655397 w 913746"/>
                <a:gd name="connsiteY72" fmla="*/ 651820 h 866258"/>
                <a:gd name="connsiteX73" fmla="*/ 647214 w 913746"/>
                <a:gd name="connsiteY73" fmla="*/ 655191 h 866258"/>
                <a:gd name="connsiteX74" fmla="*/ 641905 w 913746"/>
                <a:gd name="connsiteY74" fmla="*/ 643780 h 866258"/>
                <a:gd name="connsiteX75" fmla="*/ 641905 w 913746"/>
                <a:gd name="connsiteY75" fmla="*/ 657378 h 866258"/>
                <a:gd name="connsiteX76" fmla="*/ 647214 w 913746"/>
                <a:gd name="connsiteY76" fmla="*/ 655191 h 866258"/>
                <a:gd name="connsiteX77" fmla="*/ 664985 w 913746"/>
                <a:gd name="connsiteY77" fmla="*/ 693392 h 866258"/>
                <a:gd name="connsiteX78" fmla="*/ 870688 w 913746"/>
                <a:gd name="connsiteY78" fmla="*/ 781159 h 866258"/>
                <a:gd name="connsiteX79" fmla="*/ 913746 w 913746"/>
                <a:gd name="connsiteY79" fmla="*/ 822772 h 866258"/>
                <a:gd name="connsiteX80" fmla="*/ 870688 w 913746"/>
                <a:gd name="connsiteY80" fmla="*/ 864343 h 866258"/>
                <a:gd name="connsiteX81" fmla="*/ 779778 w 913746"/>
                <a:gd name="connsiteY81" fmla="*/ 859719 h 866258"/>
                <a:gd name="connsiteX82" fmla="*/ 574604 w 913746"/>
                <a:gd name="connsiteY82" fmla="*/ 696647 h 866258"/>
                <a:gd name="connsiteX83" fmla="*/ 569070 w 913746"/>
                <a:gd name="connsiteY83" fmla="*/ 677094 h 866258"/>
                <a:gd name="connsiteX84" fmla="*/ 573491 w 913746"/>
                <a:gd name="connsiteY84" fmla="*/ 677214 h 866258"/>
                <a:gd name="connsiteX85" fmla="*/ 588039 w 913746"/>
                <a:gd name="connsiteY85" fmla="*/ 674138 h 866258"/>
                <a:gd name="connsiteX86" fmla="*/ 586693 w 913746"/>
                <a:gd name="connsiteY86" fmla="*/ 667793 h 866258"/>
                <a:gd name="connsiteX87" fmla="*/ 566437 w 913746"/>
                <a:gd name="connsiteY87" fmla="*/ 667793 h 866258"/>
                <a:gd name="connsiteX88" fmla="*/ 569070 w 913746"/>
                <a:gd name="connsiteY88" fmla="*/ 677094 h 866258"/>
                <a:gd name="connsiteX89" fmla="*/ 487958 w 913746"/>
                <a:gd name="connsiteY89" fmla="*/ 674897 h 866258"/>
                <a:gd name="connsiteX90" fmla="*/ 321811 w 913746"/>
                <a:gd name="connsiteY90" fmla="*/ 515743 h 866258"/>
                <a:gd name="connsiteX91" fmla="*/ 319759 w 913746"/>
                <a:gd name="connsiteY91" fmla="*/ 497426 h 866258"/>
                <a:gd name="connsiteX92" fmla="*/ 325313 w 913746"/>
                <a:gd name="connsiteY92" fmla="*/ 499363 h 866258"/>
                <a:gd name="connsiteX93" fmla="*/ 319759 w 913746"/>
                <a:gd name="connsiteY93" fmla="*/ 497426 h 866258"/>
                <a:gd name="connsiteX94" fmla="*/ 246241 w 913746"/>
                <a:gd name="connsiteY94" fmla="*/ 471780 h 866258"/>
                <a:gd name="connsiteX95" fmla="*/ 129197 w 913746"/>
                <a:gd name="connsiteY95" fmla="*/ 272969 h 866258"/>
                <a:gd name="connsiteX96" fmla="*/ 138366 w 913746"/>
                <a:gd name="connsiteY96" fmla="*/ 223922 h 866258"/>
                <a:gd name="connsiteX97" fmla="*/ 143311 w 913746"/>
                <a:gd name="connsiteY97" fmla="*/ 227824 h 866258"/>
                <a:gd name="connsiteX98" fmla="*/ 138366 w 913746"/>
                <a:gd name="connsiteY98" fmla="*/ 223922 h 866258"/>
                <a:gd name="connsiteX99" fmla="*/ 124403 w 913746"/>
                <a:gd name="connsiteY99" fmla="*/ 212903 h 866258"/>
                <a:gd name="connsiteX100" fmla="*/ 4816 w 913746"/>
                <a:gd name="connsiteY100" fmla="*/ 65028 h 866258"/>
                <a:gd name="connsiteX101" fmla="*/ 51902 w 913746"/>
                <a:gd name="connsiteY101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25713 w 913746"/>
                <a:gd name="connsiteY62" fmla="*/ 542446 h 866258"/>
                <a:gd name="connsiteX63" fmla="*/ 501506 w 913746"/>
                <a:gd name="connsiteY63" fmla="*/ 592261 h 866258"/>
                <a:gd name="connsiteX64" fmla="*/ 549946 w 913746"/>
                <a:gd name="connsiteY64" fmla="*/ 596360 h 866258"/>
                <a:gd name="connsiteX65" fmla="*/ 550148 w 913746"/>
                <a:gd name="connsiteY65" fmla="*/ 596377 h 866258"/>
                <a:gd name="connsiteX66" fmla="*/ 549946 w 913746"/>
                <a:gd name="connsiteY66" fmla="*/ 596360 h 866258"/>
                <a:gd name="connsiteX67" fmla="*/ 549566 w 913746"/>
                <a:gd name="connsiteY67" fmla="*/ 570183 h 866258"/>
                <a:gd name="connsiteX68" fmla="*/ 598000 w 913746"/>
                <a:gd name="connsiteY68" fmla="*/ 457750 h 866258"/>
                <a:gd name="connsiteX69" fmla="*/ 639944 w 913746"/>
                <a:gd name="connsiteY69" fmla="*/ 438340 h 866258"/>
                <a:gd name="connsiteX70" fmla="*/ 741513 w 913746"/>
                <a:gd name="connsiteY70" fmla="*/ 503987 h 866258"/>
                <a:gd name="connsiteX71" fmla="*/ 655397 w 913746"/>
                <a:gd name="connsiteY71" fmla="*/ 651820 h 866258"/>
                <a:gd name="connsiteX72" fmla="*/ 647214 w 913746"/>
                <a:gd name="connsiteY72" fmla="*/ 655191 h 866258"/>
                <a:gd name="connsiteX73" fmla="*/ 641905 w 913746"/>
                <a:gd name="connsiteY73" fmla="*/ 643780 h 866258"/>
                <a:gd name="connsiteX74" fmla="*/ 641905 w 913746"/>
                <a:gd name="connsiteY74" fmla="*/ 657378 h 866258"/>
                <a:gd name="connsiteX75" fmla="*/ 647214 w 913746"/>
                <a:gd name="connsiteY75" fmla="*/ 655191 h 866258"/>
                <a:gd name="connsiteX76" fmla="*/ 664985 w 913746"/>
                <a:gd name="connsiteY76" fmla="*/ 693392 h 866258"/>
                <a:gd name="connsiteX77" fmla="*/ 870688 w 913746"/>
                <a:gd name="connsiteY77" fmla="*/ 781159 h 866258"/>
                <a:gd name="connsiteX78" fmla="*/ 913746 w 913746"/>
                <a:gd name="connsiteY78" fmla="*/ 822772 h 866258"/>
                <a:gd name="connsiteX79" fmla="*/ 870688 w 913746"/>
                <a:gd name="connsiteY79" fmla="*/ 864343 h 866258"/>
                <a:gd name="connsiteX80" fmla="*/ 779778 w 913746"/>
                <a:gd name="connsiteY80" fmla="*/ 859719 h 866258"/>
                <a:gd name="connsiteX81" fmla="*/ 574604 w 913746"/>
                <a:gd name="connsiteY81" fmla="*/ 696647 h 866258"/>
                <a:gd name="connsiteX82" fmla="*/ 569070 w 913746"/>
                <a:gd name="connsiteY82" fmla="*/ 677094 h 866258"/>
                <a:gd name="connsiteX83" fmla="*/ 573491 w 913746"/>
                <a:gd name="connsiteY83" fmla="*/ 677214 h 866258"/>
                <a:gd name="connsiteX84" fmla="*/ 588039 w 913746"/>
                <a:gd name="connsiteY84" fmla="*/ 674138 h 866258"/>
                <a:gd name="connsiteX85" fmla="*/ 586693 w 913746"/>
                <a:gd name="connsiteY85" fmla="*/ 667793 h 866258"/>
                <a:gd name="connsiteX86" fmla="*/ 566437 w 913746"/>
                <a:gd name="connsiteY86" fmla="*/ 667793 h 866258"/>
                <a:gd name="connsiteX87" fmla="*/ 569070 w 913746"/>
                <a:gd name="connsiteY87" fmla="*/ 677094 h 866258"/>
                <a:gd name="connsiteX88" fmla="*/ 487958 w 913746"/>
                <a:gd name="connsiteY88" fmla="*/ 674897 h 866258"/>
                <a:gd name="connsiteX89" fmla="*/ 321811 w 913746"/>
                <a:gd name="connsiteY89" fmla="*/ 515743 h 866258"/>
                <a:gd name="connsiteX90" fmla="*/ 319759 w 913746"/>
                <a:gd name="connsiteY90" fmla="*/ 497426 h 866258"/>
                <a:gd name="connsiteX91" fmla="*/ 325313 w 913746"/>
                <a:gd name="connsiteY91" fmla="*/ 499363 h 866258"/>
                <a:gd name="connsiteX92" fmla="*/ 319759 w 913746"/>
                <a:gd name="connsiteY92" fmla="*/ 497426 h 866258"/>
                <a:gd name="connsiteX93" fmla="*/ 246241 w 913746"/>
                <a:gd name="connsiteY93" fmla="*/ 471780 h 866258"/>
                <a:gd name="connsiteX94" fmla="*/ 129197 w 913746"/>
                <a:gd name="connsiteY94" fmla="*/ 272969 h 866258"/>
                <a:gd name="connsiteX95" fmla="*/ 138366 w 913746"/>
                <a:gd name="connsiteY95" fmla="*/ 223922 h 866258"/>
                <a:gd name="connsiteX96" fmla="*/ 143311 w 913746"/>
                <a:gd name="connsiteY96" fmla="*/ 227824 h 866258"/>
                <a:gd name="connsiteX97" fmla="*/ 138366 w 913746"/>
                <a:gd name="connsiteY97" fmla="*/ 223922 h 866258"/>
                <a:gd name="connsiteX98" fmla="*/ 124403 w 913746"/>
                <a:gd name="connsiteY98" fmla="*/ 212903 h 866258"/>
                <a:gd name="connsiteX99" fmla="*/ 4816 w 913746"/>
                <a:gd name="connsiteY99" fmla="*/ 65028 h 866258"/>
                <a:gd name="connsiteX100" fmla="*/ 51902 w 913746"/>
                <a:gd name="connsiteY100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3689 w 913746"/>
                <a:gd name="connsiteY6" fmla="*/ 563865 h 866258"/>
                <a:gd name="connsiteX7" fmla="*/ 641059 w 913746"/>
                <a:gd name="connsiteY7" fmla="*/ 559388 h 866258"/>
                <a:gd name="connsiteX8" fmla="*/ 664985 w 913746"/>
                <a:gd name="connsiteY8" fmla="*/ 522440 h 866258"/>
                <a:gd name="connsiteX9" fmla="*/ 660191 w 913746"/>
                <a:gd name="connsiteY9" fmla="*/ 513193 h 866258"/>
                <a:gd name="connsiteX10" fmla="*/ 655397 w 913746"/>
                <a:gd name="connsiteY10" fmla="*/ 513193 h 866258"/>
                <a:gd name="connsiteX11" fmla="*/ 483207 w 913746"/>
                <a:gd name="connsiteY11" fmla="*/ 365360 h 866258"/>
                <a:gd name="connsiteX12" fmla="*/ 481043 w 913746"/>
                <a:gd name="connsiteY12" fmla="*/ 369983 h 866258"/>
                <a:gd name="connsiteX13" fmla="*/ 473620 w 913746"/>
                <a:gd name="connsiteY13" fmla="*/ 369983 h 866258"/>
                <a:gd name="connsiteX14" fmla="*/ 416223 w 913746"/>
                <a:gd name="connsiteY14" fmla="*/ 416179 h 866258"/>
                <a:gd name="connsiteX15" fmla="*/ 415716 w 913746"/>
                <a:gd name="connsiteY15" fmla="*/ 417870 h 866258"/>
                <a:gd name="connsiteX16" fmla="*/ 415624 w 913746"/>
                <a:gd name="connsiteY16" fmla="*/ 417912 h 866258"/>
                <a:gd name="connsiteX17" fmla="*/ 397977 w 913746"/>
                <a:gd name="connsiteY17" fmla="*/ 418991 h 866258"/>
                <a:gd name="connsiteX18" fmla="*/ 415716 w 913746"/>
                <a:gd name="connsiteY18" fmla="*/ 417870 h 866258"/>
                <a:gd name="connsiteX19" fmla="*/ 459281 w 913746"/>
                <a:gd name="connsiteY19" fmla="*/ 397684 h 866258"/>
                <a:gd name="connsiteX20" fmla="*/ 474823 w 913746"/>
                <a:gd name="connsiteY20" fmla="*/ 383271 h 866258"/>
                <a:gd name="connsiteX21" fmla="*/ 481043 w 913746"/>
                <a:gd name="connsiteY21" fmla="*/ 369983 h 866258"/>
                <a:gd name="connsiteX22" fmla="*/ 483207 w 913746"/>
                <a:gd name="connsiteY22" fmla="*/ 369983 h 866258"/>
                <a:gd name="connsiteX23" fmla="*/ 483207 w 913746"/>
                <a:gd name="connsiteY23" fmla="*/ 365360 h 866258"/>
                <a:gd name="connsiteX24" fmla="*/ 299006 w 913746"/>
                <a:gd name="connsiteY24" fmla="*/ 138388 h 866258"/>
                <a:gd name="connsiteX25" fmla="*/ 277461 w 913746"/>
                <a:gd name="connsiteY25" fmla="*/ 148213 h 866258"/>
                <a:gd name="connsiteX26" fmla="*/ 242262 w 913746"/>
                <a:gd name="connsiteY26" fmla="*/ 180042 h 866258"/>
                <a:gd name="connsiteX27" fmla="*/ 238258 w 913746"/>
                <a:gd name="connsiteY27" fmla="*/ 188417 h 866258"/>
                <a:gd name="connsiteX28" fmla="*/ 228949 w 913746"/>
                <a:gd name="connsiteY28" fmla="*/ 183955 h 866258"/>
                <a:gd name="connsiteX29" fmla="*/ 238258 w 913746"/>
                <a:gd name="connsiteY29" fmla="*/ 188417 h 866258"/>
                <a:gd name="connsiteX30" fmla="*/ 252882 w 913746"/>
                <a:gd name="connsiteY30" fmla="*/ 195426 h 866258"/>
                <a:gd name="connsiteX31" fmla="*/ 287048 w 913746"/>
                <a:gd name="connsiteY31" fmla="*/ 199032 h 866258"/>
                <a:gd name="connsiteX32" fmla="*/ 334900 w 913746"/>
                <a:gd name="connsiteY32" fmla="*/ 152837 h 866258"/>
                <a:gd name="connsiteX33" fmla="*/ 320519 w 913746"/>
                <a:gd name="connsiteY33" fmla="*/ 138966 h 866258"/>
                <a:gd name="connsiteX34" fmla="*/ 299006 w 913746"/>
                <a:gd name="connsiteY34" fmla="*/ 138388 h 866258"/>
                <a:gd name="connsiteX35" fmla="*/ 51902 w 913746"/>
                <a:gd name="connsiteY35" fmla="*/ 66 h 866258"/>
                <a:gd name="connsiteX36" fmla="*/ 76551 w 913746"/>
                <a:gd name="connsiteY36" fmla="*/ 14209 h 866258"/>
                <a:gd name="connsiteX37" fmla="*/ 167461 w 913746"/>
                <a:gd name="connsiteY37" fmla="*/ 134342 h 866258"/>
                <a:gd name="connsiteX38" fmla="*/ 175076 w 913746"/>
                <a:gd name="connsiteY38" fmla="*/ 140811 h 866258"/>
                <a:gd name="connsiteX39" fmla="*/ 177494 w 913746"/>
                <a:gd name="connsiteY39" fmla="*/ 142865 h 866258"/>
                <a:gd name="connsiteX40" fmla="*/ 175076 w 913746"/>
                <a:gd name="connsiteY40" fmla="*/ 140811 h 866258"/>
                <a:gd name="connsiteX41" fmla="*/ 184807 w 913746"/>
                <a:gd name="connsiteY41" fmla="*/ 123964 h 866258"/>
                <a:gd name="connsiteX42" fmla="*/ 287139 w 913746"/>
                <a:gd name="connsiteY42" fmla="*/ 64496 h 866258"/>
                <a:gd name="connsiteX43" fmla="*/ 330107 w 913746"/>
                <a:gd name="connsiteY43" fmla="*/ 65028 h 866258"/>
                <a:gd name="connsiteX44" fmla="*/ 416223 w 913746"/>
                <a:gd name="connsiteY44" fmla="*/ 185161 h 866258"/>
                <a:gd name="connsiteX45" fmla="*/ 296636 w 913746"/>
                <a:gd name="connsiteY45" fmla="*/ 286799 h 866258"/>
                <a:gd name="connsiteX46" fmla="*/ 248195 w 913746"/>
                <a:gd name="connsiteY46" fmla="*/ 283049 h 866258"/>
                <a:gd name="connsiteX47" fmla="*/ 215099 w 913746"/>
                <a:gd name="connsiteY47" fmla="*/ 271334 h 866258"/>
                <a:gd name="connsiteX48" fmla="*/ 214912 w 913746"/>
                <a:gd name="connsiteY48" fmla="*/ 269708 h 866258"/>
                <a:gd name="connsiteX49" fmla="*/ 215099 w 913746"/>
                <a:gd name="connsiteY49" fmla="*/ 271334 h 866258"/>
                <a:gd name="connsiteX50" fmla="*/ 220064 w 913746"/>
                <a:gd name="connsiteY50" fmla="*/ 314541 h 866258"/>
                <a:gd name="connsiteX51" fmla="*/ 319630 w 913746"/>
                <a:gd name="connsiteY51" fmla="*/ 413296 h 866258"/>
                <a:gd name="connsiteX52" fmla="*/ 326711 w 913746"/>
                <a:gd name="connsiteY52" fmla="*/ 414386 h 866258"/>
                <a:gd name="connsiteX53" fmla="*/ 331983 w 913746"/>
                <a:gd name="connsiteY53" fmla="*/ 396992 h 866258"/>
                <a:gd name="connsiteX54" fmla="*/ 406635 w 913746"/>
                <a:gd name="connsiteY54" fmla="*/ 309917 h 866258"/>
                <a:gd name="connsiteX55" fmla="*/ 481987 w 913746"/>
                <a:gd name="connsiteY55" fmla="*/ 293172 h 866258"/>
                <a:gd name="connsiteX56" fmla="*/ 550148 w 913746"/>
                <a:gd name="connsiteY56" fmla="*/ 328412 h 866258"/>
                <a:gd name="connsiteX57" fmla="*/ 487958 w 913746"/>
                <a:gd name="connsiteY57" fmla="*/ 476245 h 866258"/>
                <a:gd name="connsiteX58" fmla="*/ 408433 w 913746"/>
                <a:gd name="connsiteY58" fmla="*/ 499941 h 866258"/>
                <a:gd name="connsiteX59" fmla="*/ 406886 w 913746"/>
                <a:gd name="connsiteY59" fmla="*/ 499930 h 866258"/>
                <a:gd name="connsiteX60" fmla="*/ 406635 w 913746"/>
                <a:gd name="connsiteY60" fmla="*/ 499363 h 866258"/>
                <a:gd name="connsiteX61" fmla="*/ 425713 w 913746"/>
                <a:gd name="connsiteY61" fmla="*/ 542446 h 866258"/>
                <a:gd name="connsiteX62" fmla="*/ 501506 w 913746"/>
                <a:gd name="connsiteY62" fmla="*/ 592261 h 866258"/>
                <a:gd name="connsiteX63" fmla="*/ 549946 w 913746"/>
                <a:gd name="connsiteY63" fmla="*/ 596360 h 866258"/>
                <a:gd name="connsiteX64" fmla="*/ 550148 w 913746"/>
                <a:gd name="connsiteY64" fmla="*/ 596377 h 866258"/>
                <a:gd name="connsiteX65" fmla="*/ 549946 w 913746"/>
                <a:gd name="connsiteY65" fmla="*/ 596360 h 866258"/>
                <a:gd name="connsiteX66" fmla="*/ 549566 w 913746"/>
                <a:gd name="connsiteY66" fmla="*/ 570183 h 866258"/>
                <a:gd name="connsiteX67" fmla="*/ 598000 w 913746"/>
                <a:gd name="connsiteY67" fmla="*/ 457750 h 866258"/>
                <a:gd name="connsiteX68" fmla="*/ 639944 w 913746"/>
                <a:gd name="connsiteY68" fmla="*/ 438340 h 866258"/>
                <a:gd name="connsiteX69" fmla="*/ 741513 w 913746"/>
                <a:gd name="connsiteY69" fmla="*/ 503987 h 866258"/>
                <a:gd name="connsiteX70" fmla="*/ 655397 w 913746"/>
                <a:gd name="connsiteY70" fmla="*/ 651820 h 866258"/>
                <a:gd name="connsiteX71" fmla="*/ 647214 w 913746"/>
                <a:gd name="connsiteY71" fmla="*/ 655191 h 866258"/>
                <a:gd name="connsiteX72" fmla="*/ 641905 w 913746"/>
                <a:gd name="connsiteY72" fmla="*/ 643780 h 866258"/>
                <a:gd name="connsiteX73" fmla="*/ 641905 w 913746"/>
                <a:gd name="connsiteY73" fmla="*/ 657378 h 866258"/>
                <a:gd name="connsiteX74" fmla="*/ 647214 w 913746"/>
                <a:gd name="connsiteY74" fmla="*/ 655191 h 866258"/>
                <a:gd name="connsiteX75" fmla="*/ 664985 w 913746"/>
                <a:gd name="connsiteY75" fmla="*/ 693392 h 866258"/>
                <a:gd name="connsiteX76" fmla="*/ 870688 w 913746"/>
                <a:gd name="connsiteY76" fmla="*/ 781159 h 866258"/>
                <a:gd name="connsiteX77" fmla="*/ 913746 w 913746"/>
                <a:gd name="connsiteY77" fmla="*/ 822772 h 866258"/>
                <a:gd name="connsiteX78" fmla="*/ 870688 w 913746"/>
                <a:gd name="connsiteY78" fmla="*/ 864343 h 866258"/>
                <a:gd name="connsiteX79" fmla="*/ 779778 w 913746"/>
                <a:gd name="connsiteY79" fmla="*/ 859719 h 866258"/>
                <a:gd name="connsiteX80" fmla="*/ 574604 w 913746"/>
                <a:gd name="connsiteY80" fmla="*/ 696647 h 866258"/>
                <a:gd name="connsiteX81" fmla="*/ 569070 w 913746"/>
                <a:gd name="connsiteY81" fmla="*/ 677094 h 866258"/>
                <a:gd name="connsiteX82" fmla="*/ 573491 w 913746"/>
                <a:gd name="connsiteY82" fmla="*/ 677214 h 866258"/>
                <a:gd name="connsiteX83" fmla="*/ 588039 w 913746"/>
                <a:gd name="connsiteY83" fmla="*/ 674138 h 866258"/>
                <a:gd name="connsiteX84" fmla="*/ 586693 w 913746"/>
                <a:gd name="connsiteY84" fmla="*/ 667793 h 866258"/>
                <a:gd name="connsiteX85" fmla="*/ 566437 w 913746"/>
                <a:gd name="connsiteY85" fmla="*/ 667793 h 866258"/>
                <a:gd name="connsiteX86" fmla="*/ 569070 w 913746"/>
                <a:gd name="connsiteY86" fmla="*/ 677094 h 866258"/>
                <a:gd name="connsiteX87" fmla="*/ 487958 w 913746"/>
                <a:gd name="connsiteY87" fmla="*/ 674897 h 866258"/>
                <a:gd name="connsiteX88" fmla="*/ 321811 w 913746"/>
                <a:gd name="connsiteY88" fmla="*/ 515743 h 866258"/>
                <a:gd name="connsiteX89" fmla="*/ 319759 w 913746"/>
                <a:gd name="connsiteY89" fmla="*/ 497426 h 866258"/>
                <a:gd name="connsiteX90" fmla="*/ 325313 w 913746"/>
                <a:gd name="connsiteY90" fmla="*/ 499363 h 866258"/>
                <a:gd name="connsiteX91" fmla="*/ 319759 w 913746"/>
                <a:gd name="connsiteY91" fmla="*/ 497426 h 866258"/>
                <a:gd name="connsiteX92" fmla="*/ 246241 w 913746"/>
                <a:gd name="connsiteY92" fmla="*/ 471780 h 866258"/>
                <a:gd name="connsiteX93" fmla="*/ 129197 w 913746"/>
                <a:gd name="connsiteY93" fmla="*/ 272969 h 866258"/>
                <a:gd name="connsiteX94" fmla="*/ 138366 w 913746"/>
                <a:gd name="connsiteY94" fmla="*/ 223922 h 866258"/>
                <a:gd name="connsiteX95" fmla="*/ 143311 w 913746"/>
                <a:gd name="connsiteY95" fmla="*/ 227824 h 866258"/>
                <a:gd name="connsiteX96" fmla="*/ 138366 w 913746"/>
                <a:gd name="connsiteY96" fmla="*/ 223922 h 866258"/>
                <a:gd name="connsiteX97" fmla="*/ 124403 w 913746"/>
                <a:gd name="connsiteY97" fmla="*/ 212903 h 866258"/>
                <a:gd name="connsiteX98" fmla="*/ 4816 w 913746"/>
                <a:gd name="connsiteY98" fmla="*/ 65028 h 866258"/>
                <a:gd name="connsiteX99" fmla="*/ 51902 w 913746"/>
                <a:gd name="connsiteY99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3689 w 913746"/>
                <a:gd name="connsiteY5" fmla="*/ 563865 h 866258"/>
                <a:gd name="connsiteX6" fmla="*/ 641059 w 913746"/>
                <a:gd name="connsiteY6" fmla="*/ 559388 h 866258"/>
                <a:gd name="connsiteX7" fmla="*/ 664985 w 913746"/>
                <a:gd name="connsiteY7" fmla="*/ 522440 h 866258"/>
                <a:gd name="connsiteX8" fmla="*/ 660191 w 913746"/>
                <a:gd name="connsiteY8" fmla="*/ 513193 h 866258"/>
                <a:gd name="connsiteX9" fmla="*/ 655397 w 913746"/>
                <a:gd name="connsiteY9" fmla="*/ 513193 h 866258"/>
                <a:gd name="connsiteX10" fmla="*/ 483207 w 913746"/>
                <a:gd name="connsiteY10" fmla="*/ 365360 h 866258"/>
                <a:gd name="connsiteX11" fmla="*/ 481043 w 913746"/>
                <a:gd name="connsiteY11" fmla="*/ 369983 h 866258"/>
                <a:gd name="connsiteX12" fmla="*/ 473620 w 913746"/>
                <a:gd name="connsiteY12" fmla="*/ 369983 h 866258"/>
                <a:gd name="connsiteX13" fmla="*/ 416223 w 913746"/>
                <a:gd name="connsiteY13" fmla="*/ 416179 h 866258"/>
                <a:gd name="connsiteX14" fmla="*/ 415716 w 913746"/>
                <a:gd name="connsiteY14" fmla="*/ 417870 h 866258"/>
                <a:gd name="connsiteX15" fmla="*/ 415624 w 913746"/>
                <a:gd name="connsiteY15" fmla="*/ 417912 h 866258"/>
                <a:gd name="connsiteX16" fmla="*/ 397977 w 913746"/>
                <a:gd name="connsiteY16" fmla="*/ 418991 h 866258"/>
                <a:gd name="connsiteX17" fmla="*/ 415716 w 913746"/>
                <a:gd name="connsiteY17" fmla="*/ 417870 h 866258"/>
                <a:gd name="connsiteX18" fmla="*/ 459281 w 913746"/>
                <a:gd name="connsiteY18" fmla="*/ 397684 h 866258"/>
                <a:gd name="connsiteX19" fmla="*/ 474823 w 913746"/>
                <a:gd name="connsiteY19" fmla="*/ 383271 h 866258"/>
                <a:gd name="connsiteX20" fmla="*/ 481043 w 913746"/>
                <a:gd name="connsiteY20" fmla="*/ 369983 h 866258"/>
                <a:gd name="connsiteX21" fmla="*/ 483207 w 913746"/>
                <a:gd name="connsiteY21" fmla="*/ 369983 h 866258"/>
                <a:gd name="connsiteX22" fmla="*/ 483207 w 913746"/>
                <a:gd name="connsiteY22" fmla="*/ 365360 h 866258"/>
                <a:gd name="connsiteX23" fmla="*/ 299006 w 913746"/>
                <a:gd name="connsiteY23" fmla="*/ 138388 h 866258"/>
                <a:gd name="connsiteX24" fmla="*/ 277461 w 913746"/>
                <a:gd name="connsiteY24" fmla="*/ 148213 h 866258"/>
                <a:gd name="connsiteX25" fmla="*/ 242262 w 913746"/>
                <a:gd name="connsiteY25" fmla="*/ 180042 h 866258"/>
                <a:gd name="connsiteX26" fmla="*/ 238258 w 913746"/>
                <a:gd name="connsiteY26" fmla="*/ 188417 h 866258"/>
                <a:gd name="connsiteX27" fmla="*/ 228949 w 913746"/>
                <a:gd name="connsiteY27" fmla="*/ 183955 h 866258"/>
                <a:gd name="connsiteX28" fmla="*/ 238258 w 913746"/>
                <a:gd name="connsiteY28" fmla="*/ 188417 h 866258"/>
                <a:gd name="connsiteX29" fmla="*/ 252882 w 913746"/>
                <a:gd name="connsiteY29" fmla="*/ 195426 h 866258"/>
                <a:gd name="connsiteX30" fmla="*/ 287048 w 913746"/>
                <a:gd name="connsiteY30" fmla="*/ 199032 h 866258"/>
                <a:gd name="connsiteX31" fmla="*/ 334900 w 913746"/>
                <a:gd name="connsiteY31" fmla="*/ 152837 h 866258"/>
                <a:gd name="connsiteX32" fmla="*/ 320519 w 913746"/>
                <a:gd name="connsiteY32" fmla="*/ 138966 h 866258"/>
                <a:gd name="connsiteX33" fmla="*/ 299006 w 913746"/>
                <a:gd name="connsiteY33" fmla="*/ 138388 h 866258"/>
                <a:gd name="connsiteX34" fmla="*/ 51902 w 913746"/>
                <a:gd name="connsiteY34" fmla="*/ 66 h 866258"/>
                <a:gd name="connsiteX35" fmla="*/ 76551 w 913746"/>
                <a:gd name="connsiteY35" fmla="*/ 14209 h 866258"/>
                <a:gd name="connsiteX36" fmla="*/ 167461 w 913746"/>
                <a:gd name="connsiteY36" fmla="*/ 134342 h 866258"/>
                <a:gd name="connsiteX37" fmla="*/ 175076 w 913746"/>
                <a:gd name="connsiteY37" fmla="*/ 140811 h 866258"/>
                <a:gd name="connsiteX38" fmla="*/ 177494 w 913746"/>
                <a:gd name="connsiteY38" fmla="*/ 142865 h 866258"/>
                <a:gd name="connsiteX39" fmla="*/ 175076 w 913746"/>
                <a:gd name="connsiteY39" fmla="*/ 140811 h 866258"/>
                <a:gd name="connsiteX40" fmla="*/ 184807 w 913746"/>
                <a:gd name="connsiteY40" fmla="*/ 123964 h 866258"/>
                <a:gd name="connsiteX41" fmla="*/ 287139 w 913746"/>
                <a:gd name="connsiteY41" fmla="*/ 64496 h 866258"/>
                <a:gd name="connsiteX42" fmla="*/ 330107 w 913746"/>
                <a:gd name="connsiteY42" fmla="*/ 65028 h 866258"/>
                <a:gd name="connsiteX43" fmla="*/ 416223 w 913746"/>
                <a:gd name="connsiteY43" fmla="*/ 185161 h 866258"/>
                <a:gd name="connsiteX44" fmla="*/ 296636 w 913746"/>
                <a:gd name="connsiteY44" fmla="*/ 286799 h 866258"/>
                <a:gd name="connsiteX45" fmla="*/ 248195 w 913746"/>
                <a:gd name="connsiteY45" fmla="*/ 283049 h 866258"/>
                <a:gd name="connsiteX46" fmla="*/ 215099 w 913746"/>
                <a:gd name="connsiteY46" fmla="*/ 271334 h 866258"/>
                <a:gd name="connsiteX47" fmla="*/ 214912 w 913746"/>
                <a:gd name="connsiteY47" fmla="*/ 269708 h 866258"/>
                <a:gd name="connsiteX48" fmla="*/ 215099 w 913746"/>
                <a:gd name="connsiteY48" fmla="*/ 271334 h 866258"/>
                <a:gd name="connsiteX49" fmla="*/ 220064 w 913746"/>
                <a:gd name="connsiteY49" fmla="*/ 314541 h 866258"/>
                <a:gd name="connsiteX50" fmla="*/ 319630 w 913746"/>
                <a:gd name="connsiteY50" fmla="*/ 413296 h 866258"/>
                <a:gd name="connsiteX51" fmla="*/ 326711 w 913746"/>
                <a:gd name="connsiteY51" fmla="*/ 414386 h 866258"/>
                <a:gd name="connsiteX52" fmla="*/ 331983 w 913746"/>
                <a:gd name="connsiteY52" fmla="*/ 396992 h 866258"/>
                <a:gd name="connsiteX53" fmla="*/ 406635 w 913746"/>
                <a:gd name="connsiteY53" fmla="*/ 309917 h 866258"/>
                <a:gd name="connsiteX54" fmla="*/ 481987 w 913746"/>
                <a:gd name="connsiteY54" fmla="*/ 293172 h 866258"/>
                <a:gd name="connsiteX55" fmla="*/ 550148 w 913746"/>
                <a:gd name="connsiteY55" fmla="*/ 328412 h 866258"/>
                <a:gd name="connsiteX56" fmla="*/ 487958 w 913746"/>
                <a:gd name="connsiteY56" fmla="*/ 476245 h 866258"/>
                <a:gd name="connsiteX57" fmla="*/ 408433 w 913746"/>
                <a:gd name="connsiteY57" fmla="*/ 499941 h 866258"/>
                <a:gd name="connsiteX58" fmla="*/ 406886 w 913746"/>
                <a:gd name="connsiteY58" fmla="*/ 499930 h 866258"/>
                <a:gd name="connsiteX59" fmla="*/ 406635 w 913746"/>
                <a:gd name="connsiteY59" fmla="*/ 499363 h 866258"/>
                <a:gd name="connsiteX60" fmla="*/ 425713 w 913746"/>
                <a:gd name="connsiteY60" fmla="*/ 542446 h 866258"/>
                <a:gd name="connsiteX61" fmla="*/ 501506 w 913746"/>
                <a:gd name="connsiteY61" fmla="*/ 592261 h 866258"/>
                <a:gd name="connsiteX62" fmla="*/ 549946 w 913746"/>
                <a:gd name="connsiteY62" fmla="*/ 596360 h 866258"/>
                <a:gd name="connsiteX63" fmla="*/ 550148 w 913746"/>
                <a:gd name="connsiteY63" fmla="*/ 596377 h 866258"/>
                <a:gd name="connsiteX64" fmla="*/ 549946 w 913746"/>
                <a:gd name="connsiteY64" fmla="*/ 596360 h 866258"/>
                <a:gd name="connsiteX65" fmla="*/ 549566 w 913746"/>
                <a:gd name="connsiteY65" fmla="*/ 570183 h 866258"/>
                <a:gd name="connsiteX66" fmla="*/ 598000 w 913746"/>
                <a:gd name="connsiteY66" fmla="*/ 457750 h 866258"/>
                <a:gd name="connsiteX67" fmla="*/ 639944 w 913746"/>
                <a:gd name="connsiteY67" fmla="*/ 438340 h 866258"/>
                <a:gd name="connsiteX68" fmla="*/ 741513 w 913746"/>
                <a:gd name="connsiteY68" fmla="*/ 503987 h 866258"/>
                <a:gd name="connsiteX69" fmla="*/ 655397 w 913746"/>
                <a:gd name="connsiteY69" fmla="*/ 651820 h 866258"/>
                <a:gd name="connsiteX70" fmla="*/ 647214 w 913746"/>
                <a:gd name="connsiteY70" fmla="*/ 655191 h 866258"/>
                <a:gd name="connsiteX71" fmla="*/ 641905 w 913746"/>
                <a:gd name="connsiteY71" fmla="*/ 643780 h 866258"/>
                <a:gd name="connsiteX72" fmla="*/ 641905 w 913746"/>
                <a:gd name="connsiteY72" fmla="*/ 657378 h 866258"/>
                <a:gd name="connsiteX73" fmla="*/ 647214 w 913746"/>
                <a:gd name="connsiteY73" fmla="*/ 655191 h 866258"/>
                <a:gd name="connsiteX74" fmla="*/ 664985 w 913746"/>
                <a:gd name="connsiteY74" fmla="*/ 693392 h 866258"/>
                <a:gd name="connsiteX75" fmla="*/ 870688 w 913746"/>
                <a:gd name="connsiteY75" fmla="*/ 781159 h 866258"/>
                <a:gd name="connsiteX76" fmla="*/ 913746 w 913746"/>
                <a:gd name="connsiteY76" fmla="*/ 822772 h 866258"/>
                <a:gd name="connsiteX77" fmla="*/ 870688 w 913746"/>
                <a:gd name="connsiteY77" fmla="*/ 864343 h 866258"/>
                <a:gd name="connsiteX78" fmla="*/ 779778 w 913746"/>
                <a:gd name="connsiteY78" fmla="*/ 859719 h 866258"/>
                <a:gd name="connsiteX79" fmla="*/ 574604 w 913746"/>
                <a:gd name="connsiteY79" fmla="*/ 696647 h 866258"/>
                <a:gd name="connsiteX80" fmla="*/ 569070 w 913746"/>
                <a:gd name="connsiteY80" fmla="*/ 677094 h 866258"/>
                <a:gd name="connsiteX81" fmla="*/ 573491 w 913746"/>
                <a:gd name="connsiteY81" fmla="*/ 677214 h 866258"/>
                <a:gd name="connsiteX82" fmla="*/ 588039 w 913746"/>
                <a:gd name="connsiteY82" fmla="*/ 674138 h 866258"/>
                <a:gd name="connsiteX83" fmla="*/ 586693 w 913746"/>
                <a:gd name="connsiteY83" fmla="*/ 667793 h 866258"/>
                <a:gd name="connsiteX84" fmla="*/ 566437 w 913746"/>
                <a:gd name="connsiteY84" fmla="*/ 667793 h 866258"/>
                <a:gd name="connsiteX85" fmla="*/ 569070 w 913746"/>
                <a:gd name="connsiteY85" fmla="*/ 677094 h 866258"/>
                <a:gd name="connsiteX86" fmla="*/ 487958 w 913746"/>
                <a:gd name="connsiteY86" fmla="*/ 674897 h 866258"/>
                <a:gd name="connsiteX87" fmla="*/ 321811 w 913746"/>
                <a:gd name="connsiteY87" fmla="*/ 515743 h 866258"/>
                <a:gd name="connsiteX88" fmla="*/ 319759 w 913746"/>
                <a:gd name="connsiteY88" fmla="*/ 497426 h 866258"/>
                <a:gd name="connsiteX89" fmla="*/ 325313 w 913746"/>
                <a:gd name="connsiteY89" fmla="*/ 499363 h 866258"/>
                <a:gd name="connsiteX90" fmla="*/ 319759 w 913746"/>
                <a:gd name="connsiteY90" fmla="*/ 497426 h 866258"/>
                <a:gd name="connsiteX91" fmla="*/ 246241 w 913746"/>
                <a:gd name="connsiteY91" fmla="*/ 471780 h 866258"/>
                <a:gd name="connsiteX92" fmla="*/ 129197 w 913746"/>
                <a:gd name="connsiteY92" fmla="*/ 272969 h 866258"/>
                <a:gd name="connsiteX93" fmla="*/ 138366 w 913746"/>
                <a:gd name="connsiteY93" fmla="*/ 223922 h 866258"/>
                <a:gd name="connsiteX94" fmla="*/ 143311 w 913746"/>
                <a:gd name="connsiteY94" fmla="*/ 227824 h 866258"/>
                <a:gd name="connsiteX95" fmla="*/ 138366 w 913746"/>
                <a:gd name="connsiteY95" fmla="*/ 223922 h 866258"/>
                <a:gd name="connsiteX96" fmla="*/ 124403 w 913746"/>
                <a:gd name="connsiteY96" fmla="*/ 212903 h 866258"/>
                <a:gd name="connsiteX97" fmla="*/ 4816 w 913746"/>
                <a:gd name="connsiteY97" fmla="*/ 65028 h 866258"/>
                <a:gd name="connsiteX98" fmla="*/ 51902 w 913746"/>
                <a:gd name="connsiteY98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43780 h 866258"/>
                <a:gd name="connsiteX71" fmla="*/ 641905 w 913746"/>
                <a:gd name="connsiteY71" fmla="*/ 657378 h 866258"/>
                <a:gd name="connsiteX72" fmla="*/ 647214 w 913746"/>
                <a:gd name="connsiteY72" fmla="*/ 655191 h 866258"/>
                <a:gd name="connsiteX73" fmla="*/ 664985 w 913746"/>
                <a:gd name="connsiteY73" fmla="*/ 693392 h 866258"/>
                <a:gd name="connsiteX74" fmla="*/ 870688 w 913746"/>
                <a:gd name="connsiteY74" fmla="*/ 781159 h 866258"/>
                <a:gd name="connsiteX75" fmla="*/ 913746 w 913746"/>
                <a:gd name="connsiteY75" fmla="*/ 822772 h 866258"/>
                <a:gd name="connsiteX76" fmla="*/ 870688 w 913746"/>
                <a:gd name="connsiteY76" fmla="*/ 864343 h 866258"/>
                <a:gd name="connsiteX77" fmla="*/ 779778 w 913746"/>
                <a:gd name="connsiteY77" fmla="*/ 859719 h 866258"/>
                <a:gd name="connsiteX78" fmla="*/ 574604 w 913746"/>
                <a:gd name="connsiteY78" fmla="*/ 696647 h 866258"/>
                <a:gd name="connsiteX79" fmla="*/ 569070 w 913746"/>
                <a:gd name="connsiteY79" fmla="*/ 677094 h 866258"/>
                <a:gd name="connsiteX80" fmla="*/ 573491 w 913746"/>
                <a:gd name="connsiteY80" fmla="*/ 677214 h 866258"/>
                <a:gd name="connsiteX81" fmla="*/ 588039 w 913746"/>
                <a:gd name="connsiteY81" fmla="*/ 674138 h 866258"/>
                <a:gd name="connsiteX82" fmla="*/ 586693 w 913746"/>
                <a:gd name="connsiteY82" fmla="*/ 667793 h 866258"/>
                <a:gd name="connsiteX83" fmla="*/ 566437 w 913746"/>
                <a:gd name="connsiteY83" fmla="*/ 667793 h 866258"/>
                <a:gd name="connsiteX84" fmla="*/ 569070 w 913746"/>
                <a:gd name="connsiteY84" fmla="*/ 677094 h 866258"/>
                <a:gd name="connsiteX85" fmla="*/ 487958 w 913746"/>
                <a:gd name="connsiteY85" fmla="*/ 674897 h 866258"/>
                <a:gd name="connsiteX86" fmla="*/ 321811 w 913746"/>
                <a:gd name="connsiteY86" fmla="*/ 515743 h 866258"/>
                <a:gd name="connsiteX87" fmla="*/ 319759 w 913746"/>
                <a:gd name="connsiteY87" fmla="*/ 497426 h 866258"/>
                <a:gd name="connsiteX88" fmla="*/ 325313 w 913746"/>
                <a:gd name="connsiteY88" fmla="*/ 499363 h 866258"/>
                <a:gd name="connsiteX89" fmla="*/ 319759 w 913746"/>
                <a:gd name="connsiteY89" fmla="*/ 497426 h 866258"/>
                <a:gd name="connsiteX90" fmla="*/ 246241 w 913746"/>
                <a:gd name="connsiteY90" fmla="*/ 471780 h 866258"/>
                <a:gd name="connsiteX91" fmla="*/ 129197 w 913746"/>
                <a:gd name="connsiteY91" fmla="*/ 272969 h 866258"/>
                <a:gd name="connsiteX92" fmla="*/ 138366 w 913746"/>
                <a:gd name="connsiteY92" fmla="*/ 223922 h 866258"/>
                <a:gd name="connsiteX93" fmla="*/ 143311 w 913746"/>
                <a:gd name="connsiteY93" fmla="*/ 227824 h 866258"/>
                <a:gd name="connsiteX94" fmla="*/ 138366 w 913746"/>
                <a:gd name="connsiteY94" fmla="*/ 223922 h 866258"/>
                <a:gd name="connsiteX95" fmla="*/ 124403 w 913746"/>
                <a:gd name="connsiteY95" fmla="*/ 212903 h 866258"/>
                <a:gd name="connsiteX96" fmla="*/ 4816 w 913746"/>
                <a:gd name="connsiteY96" fmla="*/ 65028 h 866258"/>
                <a:gd name="connsiteX97" fmla="*/ 51902 w 913746"/>
                <a:gd name="connsiteY97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43780 h 866258"/>
                <a:gd name="connsiteX71" fmla="*/ 641905 w 913746"/>
                <a:gd name="connsiteY71" fmla="*/ 657378 h 866258"/>
                <a:gd name="connsiteX72" fmla="*/ 664985 w 913746"/>
                <a:gd name="connsiteY72" fmla="*/ 693392 h 866258"/>
                <a:gd name="connsiteX73" fmla="*/ 870688 w 913746"/>
                <a:gd name="connsiteY73" fmla="*/ 781159 h 866258"/>
                <a:gd name="connsiteX74" fmla="*/ 913746 w 913746"/>
                <a:gd name="connsiteY74" fmla="*/ 822772 h 866258"/>
                <a:gd name="connsiteX75" fmla="*/ 870688 w 913746"/>
                <a:gd name="connsiteY75" fmla="*/ 864343 h 866258"/>
                <a:gd name="connsiteX76" fmla="*/ 779778 w 913746"/>
                <a:gd name="connsiteY76" fmla="*/ 859719 h 866258"/>
                <a:gd name="connsiteX77" fmla="*/ 574604 w 913746"/>
                <a:gd name="connsiteY77" fmla="*/ 696647 h 866258"/>
                <a:gd name="connsiteX78" fmla="*/ 569070 w 913746"/>
                <a:gd name="connsiteY78" fmla="*/ 677094 h 866258"/>
                <a:gd name="connsiteX79" fmla="*/ 573491 w 913746"/>
                <a:gd name="connsiteY79" fmla="*/ 677214 h 866258"/>
                <a:gd name="connsiteX80" fmla="*/ 588039 w 913746"/>
                <a:gd name="connsiteY80" fmla="*/ 674138 h 866258"/>
                <a:gd name="connsiteX81" fmla="*/ 586693 w 913746"/>
                <a:gd name="connsiteY81" fmla="*/ 667793 h 866258"/>
                <a:gd name="connsiteX82" fmla="*/ 566437 w 913746"/>
                <a:gd name="connsiteY82" fmla="*/ 667793 h 866258"/>
                <a:gd name="connsiteX83" fmla="*/ 569070 w 913746"/>
                <a:gd name="connsiteY83" fmla="*/ 677094 h 866258"/>
                <a:gd name="connsiteX84" fmla="*/ 487958 w 913746"/>
                <a:gd name="connsiteY84" fmla="*/ 674897 h 866258"/>
                <a:gd name="connsiteX85" fmla="*/ 321811 w 913746"/>
                <a:gd name="connsiteY85" fmla="*/ 515743 h 866258"/>
                <a:gd name="connsiteX86" fmla="*/ 319759 w 913746"/>
                <a:gd name="connsiteY86" fmla="*/ 497426 h 866258"/>
                <a:gd name="connsiteX87" fmla="*/ 325313 w 913746"/>
                <a:gd name="connsiteY87" fmla="*/ 499363 h 866258"/>
                <a:gd name="connsiteX88" fmla="*/ 319759 w 913746"/>
                <a:gd name="connsiteY88" fmla="*/ 497426 h 866258"/>
                <a:gd name="connsiteX89" fmla="*/ 246241 w 913746"/>
                <a:gd name="connsiteY89" fmla="*/ 471780 h 866258"/>
                <a:gd name="connsiteX90" fmla="*/ 129197 w 913746"/>
                <a:gd name="connsiteY90" fmla="*/ 272969 h 866258"/>
                <a:gd name="connsiteX91" fmla="*/ 138366 w 913746"/>
                <a:gd name="connsiteY91" fmla="*/ 223922 h 866258"/>
                <a:gd name="connsiteX92" fmla="*/ 143311 w 913746"/>
                <a:gd name="connsiteY92" fmla="*/ 227824 h 866258"/>
                <a:gd name="connsiteX93" fmla="*/ 138366 w 913746"/>
                <a:gd name="connsiteY93" fmla="*/ 223922 h 866258"/>
                <a:gd name="connsiteX94" fmla="*/ 124403 w 913746"/>
                <a:gd name="connsiteY94" fmla="*/ 212903 h 866258"/>
                <a:gd name="connsiteX95" fmla="*/ 4816 w 913746"/>
                <a:gd name="connsiteY95" fmla="*/ 65028 h 866258"/>
                <a:gd name="connsiteX96" fmla="*/ 51902 w 913746"/>
                <a:gd name="connsiteY96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57378 h 866258"/>
                <a:gd name="connsiteX71" fmla="*/ 664985 w 913746"/>
                <a:gd name="connsiteY71" fmla="*/ 693392 h 866258"/>
                <a:gd name="connsiteX72" fmla="*/ 870688 w 913746"/>
                <a:gd name="connsiteY72" fmla="*/ 781159 h 866258"/>
                <a:gd name="connsiteX73" fmla="*/ 913746 w 913746"/>
                <a:gd name="connsiteY73" fmla="*/ 822772 h 866258"/>
                <a:gd name="connsiteX74" fmla="*/ 870688 w 913746"/>
                <a:gd name="connsiteY74" fmla="*/ 864343 h 866258"/>
                <a:gd name="connsiteX75" fmla="*/ 779778 w 913746"/>
                <a:gd name="connsiteY75" fmla="*/ 859719 h 866258"/>
                <a:gd name="connsiteX76" fmla="*/ 574604 w 913746"/>
                <a:gd name="connsiteY76" fmla="*/ 696647 h 866258"/>
                <a:gd name="connsiteX77" fmla="*/ 569070 w 913746"/>
                <a:gd name="connsiteY77" fmla="*/ 677094 h 866258"/>
                <a:gd name="connsiteX78" fmla="*/ 573491 w 913746"/>
                <a:gd name="connsiteY78" fmla="*/ 677214 h 866258"/>
                <a:gd name="connsiteX79" fmla="*/ 588039 w 913746"/>
                <a:gd name="connsiteY79" fmla="*/ 674138 h 866258"/>
                <a:gd name="connsiteX80" fmla="*/ 586693 w 913746"/>
                <a:gd name="connsiteY80" fmla="*/ 667793 h 866258"/>
                <a:gd name="connsiteX81" fmla="*/ 566437 w 913746"/>
                <a:gd name="connsiteY81" fmla="*/ 667793 h 866258"/>
                <a:gd name="connsiteX82" fmla="*/ 569070 w 913746"/>
                <a:gd name="connsiteY82" fmla="*/ 677094 h 866258"/>
                <a:gd name="connsiteX83" fmla="*/ 487958 w 913746"/>
                <a:gd name="connsiteY83" fmla="*/ 674897 h 866258"/>
                <a:gd name="connsiteX84" fmla="*/ 321811 w 913746"/>
                <a:gd name="connsiteY84" fmla="*/ 515743 h 866258"/>
                <a:gd name="connsiteX85" fmla="*/ 319759 w 913746"/>
                <a:gd name="connsiteY85" fmla="*/ 497426 h 866258"/>
                <a:gd name="connsiteX86" fmla="*/ 325313 w 913746"/>
                <a:gd name="connsiteY86" fmla="*/ 499363 h 866258"/>
                <a:gd name="connsiteX87" fmla="*/ 319759 w 913746"/>
                <a:gd name="connsiteY87" fmla="*/ 497426 h 866258"/>
                <a:gd name="connsiteX88" fmla="*/ 246241 w 913746"/>
                <a:gd name="connsiteY88" fmla="*/ 471780 h 866258"/>
                <a:gd name="connsiteX89" fmla="*/ 129197 w 913746"/>
                <a:gd name="connsiteY89" fmla="*/ 272969 h 866258"/>
                <a:gd name="connsiteX90" fmla="*/ 138366 w 913746"/>
                <a:gd name="connsiteY90" fmla="*/ 223922 h 866258"/>
                <a:gd name="connsiteX91" fmla="*/ 143311 w 913746"/>
                <a:gd name="connsiteY91" fmla="*/ 227824 h 866258"/>
                <a:gd name="connsiteX92" fmla="*/ 138366 w 913746"/>
                <a:gd name="connsiteY92" fmla="*/ 223922 h 866258"/>
                <a:gd name="connsiteX93" fmla="*/ 124403 w 913746"/>
                <a:gd name="connsiteY93" fmla="*/ 212903 h 866258"/>
                <a:gd name="connsiteX94" fmla="*/ 4816 w 913746"/>
                <a:gd name="connsiteY94" fmla="*/ 65028 h 866258"/>
                <a:gd name="connsiteX95" fmla="*/ 51902 w 913746"/>
                <a:gd name="connsiteY95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57378 h 866258"/>
                <a:gd name="connsiteX71" fmla="*/ 664985 w 913746"/>
                <a:gd name="connsiteY71" fmla="*/ 693392 h 866258"/>
                <a:gd name="connsiteX72" fmla="*/ 870688 w 913746"/>
                <a:gd name="connsiteY72" fmla="*/ 781159 h 866258"/>
                <a:gd name="connsiteX73" fmla="*/ 913746 w 913746"/>
                <a:gd name="connsiteY73" fmla="*/ 822772 h 866258"/>
                <a:gd name="connsiteX74" fmla="*/ 870688 w 913746"/>
                <a:gd name="connsiteY74" fmla="*/ 864343 h 866258"/>
                <a:gd name="connsiteX75" fmla="*/ 779778 w 913746"/>
                <a:gd name="connsiteY75" fmla="*/ 859719 h 866258"/>
                <a:gd name="connsiteX76" fmla="*/ 574604 w 913746"/>
                <a:gd name="connsiteY76" fmla="*/ 696647 h 866258"/>
                <a:gd name="connsiteX77" fmla="*/ 569070 w 913746"/>
                <a:gd name="connsiteY77" fmla="*/ 677094 h 866258"/>
                <a:gd name="connsiteX78" fmla="*/ 573491 w 913746"/>
                <a:gd name="connsiteY78" fmla="*/ 677214 h 866258"/>
                <a:gd name="connsiteX79" fmla="*/ 588039 w 913746"/>
                <a:gd name="connsiteY79" fmla="*/ 674138 h 866258"/>
                <a:gd name="connsiteX80" fmla="*/ 566437 w 913746"/>
                <a:gd name="connsiteY80" fmla="*/ 667793 h 866258"/>
                <a:gd name="connsiteX81" fmla="*/ 569070 w 913746"/>
                <a:gd name="connsiteY81" fmla="*/ 677094 h 866258"/>
                <a:gd name="connsiteX82" fmla="*/ 487958 w 913746"/>
                <a:gd name="connsiteY82" fmla="*/ 674897 h 866258"/>
                <a:gd name="connsiteX83" fmla="*/ 321811 w 913746"/>
                <a:gd name="connsiteY83" fmla="*/ 515743 h 866258"/>
                <a:gd name="connsiteX84" fmla="*/ 319759 w 913746"/>
                <a:gd name="connsiteY84" fmla="*/ 497426 h 866258"/>
                <a:gd name="connsiteX85" fmla="*/ 325313 w 913746"/>
                <a:gd name="connsiteY85" fmla="*/ 499363 h 866258"/>
                <a:gd name="connsiteX86" fmla="*/ 319759 w 913746"/>
                <a:gd name="connsiteY86" fmla="*/ 497426 h 866258"/>
                <a:gd name="connsiteX87" fmla="*/ 246241 w 913746"/>
                <a:gd name="connsiteY87" fmla="*/ 471780 h 866258"/>
                <a:gd name="connsiteX88" fmla="*/ 129197 w 913746"/>
                <a:gd name="connsiteY88" fmla="*/ 272969 h 866258"/>
                <a:gd name="connsiteX89" fmla="*/ 138366 w 913746"/>
                <a:gd name="connsiteY89" fmla="*/ 223922 h 866258"/>
                <a:gd name="connsiteX90" fmla="*/ 143311 w 913746"/>
                <a:gd name="connsiteY90" fmla="*/ 227824 h 866258"/>
                <a:gd name="connsiteX91" fmla="*/ 138366 w 913746"/>
                <a:gd name="connsiteY91" fmla="*/ 223922 h 866258"/>
                <a:gd name="connsiteX92" fmla="*/ 124403 w 913746"/>
                <a:gd name="connsiteY92" fmla="*/ 212903 h 866258"/>
                <a:gd name="connsiteX93" fmla="*/ 4816 w 913746"/>
                <a:gd name="connsiteY93" fmla="*/ 65028 h 866258"/>
                <a:gd name="connsiteX94" fmla="*/ 51902 w 913746"/>
                <a:gd name="connsiteY94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57378 h 866258"/>
                <a:gd name="connsiteX71" fmla="*/ 664985 w 913746"/>
                <a:gd name="connsiteY71" fmla="*/ 693392 h 866258"/>
                <a:gd name="connsiteX72" fmla="*/ 870688 w 913746"/>
                <a:gd name="connsiteY72" fmla="*/ 781159 h 866258"/>
                <a:gd name="connsiteX73" fmla="*/ 913746 w 913746"/>
                <a:gd name="connsiteY73" fmla="*/ 822772 h 866258"/>
                <a:gd name="connsiteX74" fmla="*/ 870688 w 913746"/>
                <a:gd name="connsiteY74" fmla="*/ 864343 h 866258"/>
                <a:gd name="connsiteX75" fmla="*/ 779778 w 913746"/>
                <a:gd name="connsiteY75" fmla="*/ 859719 h 866258"/>
                <a:gd name="connsiteX76" fmla="*/ 574604 w 913746"/>
                <a:gd name="connsiteY76" fmla="*/ 696647 h 866258"/>
                <a:gd name="connsiteX77" fmla="*/ 569070 w 913746"/>
                <a:gd name="connsiteY77" fmla="*/ 677094 h 866258"/>
                <a:gd name="connsiteX78" fmla="*/ 573491 w 913746"/>
                <a:gd name="connsiteY78" fmla="*/ 677214 h 866258"/>
                <a:gd name="connsiteX79" fmla="*/ 566437 w 913746"/>
                <a:gd name="connsiteY79" fmla="*/ 667793 h 866258"/>
                <a:gd name="connsiteX80" fmla="*/ 569070 w 913746"/>
                <a:gd name="connsiteY80" fmla="*/ 677094 h 866258"/>
                <a:gd name="connsiteX81" fmla="*/ 487958 w 913746"/>
                <a:gd name="connsiteY81" fmla="*/ 674897 h 866258"/>
                <a:gd name="connsiteX82" fmla="*/ 321811 w 913746"/>
                <a:gd name="connsiteY82" fmla="*/ 515743 h 866258"/>
                <a:gd name="connsiteX83" fmla="*/ 319759 w 913746"/>
                <a:gd name="connsiteY83" fmla="*/ 497426 h 866258"/>
                <a:gd name="connsiteX84" fmla="*/ 325313 w 913746"/>
                <a:gd name="connsiteY84" fmla="*/ 499363 h 866258"/>
                <a:gd name="connsiteX85" fmla="*/ 319759 w 913746"/>
                <a:gd name="connsiteY85" fmla="*/ 497426 h 866258"/>
                <a:gd name="connsiteX86" fmla="*/ 246241 w 913746"/>
                <a:gd name="connsiteY86" fmla="*/ 471780 h 866258"/>
                <a:gd name="connsiteX87" fmla="*/ 129197 w 913746"/>
                <a:gd name="connsiteY87" fmla="*/ 272969 h 866258"/>
                <a:gd name="connsiteX88" fmla="*/ 138366 w 913746"/>
                <a:gd name="connsiteY88" fmla="*/ 223922 h 866258"/>
                <a:gd name="connsiteX89" fmla="*/ 143311 w 913746"/>
                <a:gd name="connsiteY89" fmla="*/ 227824 h 866258"/>
                <a:gd name="connsiteX90" fmla="*/ 138366 w 913746"/>
                <a:gd name="connsiteY90" fmla="*/ 223922 h 866258"/>
                <a:gd name="connsiteX91" fmla="*/ 124403 w 913746"/>
                <a:gd name="connsiteY91" fmla="*/ 212903 h 866258"/>
                <a:gd name="connsiteX92" fmla="*/ 4816 w 913746"/>
                <a:gd name="connsiteY92" fmla="*/ 65028 h 866258"/>
                <a:gd name="connsiteX93" fmla="*/ 51902 w 913746"/>
                <a:gd name="connsiteY93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57378 h 866258"/>
                <a:gd name="connsiteX71" fmla="*/ 664985 w 913746"/>
                <a:gd name="connsiteY71" fmla="*/ 693392 h 866258"/>
                <a:gd name="connsiteX72" fmla="*/ 870688 w 913746"/>
                <a:gd name="connsiteY72" fmla="*/ 781159 h 866258"/>
                <a:gd name="connsiteX73" fmla="*/ 913746 w 913746"/>
                <a:gd name="connsiteY73" fmla="*/ 822772 h 866258"/>
                <a:gd name="connsiteX74" fmla="*/ 870688 w 913746"/>
                <a:gd name="connsiteY74" fmla="*/ 864343 h 866258"/>
                <a:gd name="connsiteX75" fmla="*/ 779778 w 913746"/>
                <a:gd name="connsiteY75" fmla="*/ 859719 h 866258"/>
                <a:gd name="connsiteX76" fmla="*/ 574604 w 913746"/>
                <a:gd name="connsiteY76" fmla="*/ 696647 h 866258"/>
                <a:gd name="connsiteX77" fmla="*/ 569070 w 913746"/>
                <a:gd name="connsiteY77" fmla="*/ 677094 h 866258"/>
                <a:gd name="connsiteX78" fmla="*/ 573491 w 913746"/>
                <a:gd name="connsiteY78" fmla="*/ 677214 h 866258"/>
                <a:gd name="connsiteX79" fmla="*/ 569070 w 913746"/>
                <a:gd name="connsiteY79" fmla="*/ 677094 h 866258"/>
                <a:gd name="connsiteX80" fmla="*/ 487958 w 913746"/>
                <a:gd name="connsiteY80" fmla="*/ 674897 h 866258"/>
                <a:gd name="connsiteX81" fmla="*/ 321811 w 913746"/>
                <a:gd name="connsiteY81" fmla="*/ 515743 h 866258"/>
                <a:gd name="connsiteX82" fmla="*/ 319759 w 913746"/>
                <a:gd name="connsiteY82" fmla="*/ 497426 h 866258"/>
                <a:gd name="connsiteX83" fmla="*/ 325313 w 913746"/>
                <a:gd name="connsiteY83" fmla="*/ 499363 h 866258"/>
                <a:gd name="connsiteX84" fmla="*/ 319759 w 913746"/>
                <a:gd name="connsiteY84" fmla="*/ 497426 h 866258"/>
                <a:gd name="connsiteX85" fmla="*/ 246241 w 913746"/>
                <a:gd name="connsiteY85" fmla="*/ 471780 h 866258"/>
                <a:gd name="connsiteX86" fmla="*/ 129197 w 913746"/>
                <a:gd name="connsiteY86" fmla="*/ 272969 h 866258"/>
                <a:gd name="connsiteX87" fmla="*/ 138366 w 913746"/>
                <a:gd name="connsiteY87" fmla="*/ 223922 h 866258"/>
                <a:gd name="connsiteX88" fmla="*/ 143311 w 913746"/>
                <a:gd name="connsiteY88" fmla="*/ 227824 h 866258"/>
                <a:gd name="connsiteX89" fmla="*/ 138366 w 913746"/>
                <a:gd name="connsiteY89" fmla="*/ 223922 h 866258"/>
                <a:gd name="connsiteX90" fmla="*/ 124403 w 913746"/>
                <a:gd name="connsiteY90" fmla="*/ 212903 h 866258"/>
                <a:gd name="connsiteX91" fmla="*/ 4816 w 913746"/>
                <a:gd name="connsiteY91" fmla="*/ 65028 h 866258"/>
                <a:gd name="connsiteX92" fmla="*/ 51902 w 913746"/>
                <a:gd name="connsiteY92" fmla="*/ 66 h 866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913746" h="866258">
                  <a:moveTo>
                    <a:pt x="655397" y="513193"/>
                  </a:moveTo>
                  <a:cubicBezTo>
                    <a:pt x="645852" y="513193"/>
                    <a:pt x="641059" y="527064"/>
                    <a:pt x="636265" y="536311"/>
                  </a:cubicBezTo>
                  <a:lnTo>
                    <a:pt x="633689" y="563865"/>
                  </a:lnTo>
                  <a:lnTo>
                    <a:pt x="622690" y="570547"/>
                  </a:lnTo>
                  <a:lnTo>
                    <a:pt x="633689" y="563865"/>
                  </a:lnTo>
                  <a:lnTo>
                    <a:pt x="641059" y="559388"/>
                  </a:lnTo>
                  <a:cubicBezTo>
                    <a:pt x="655397" y="550182"/>
                    <a:pt x="669778" y="536311"/>
                    <a:pt x="664985" y="522440"/>
                  </a:cubicBezTo>
                  <a:cubicBezTo>
                    <a:pt x="664985" y="517817"/>
                    <a:pt x="660191" y="517817"/>
                    <a:pt x="660191" y="513193"/>
                  </a:cubicBezTo>
                  <a:lnTo>
                    <a:pt x="655397" y="513193"/>
                  </a:lnTo>
                  <a:close/>
                  <a:moveTo>
                    <a:pt x="483207" y="365360"/>
                  </a:moveTo>
                  <a:lnTo>
                    <a:pt x="481043" y="369983"/>
                  </a:lnTo>
                  <a:lnTo>
                    <a:pt x="473620" y="369983"/>
                  </a:lnTo>
                  <a:cubicBezTo>
                    <a:pt x="449694" y="374607"/>
                    <a:pt x="430561" y="393102"/>
                    <a:pt x="416223" y="416179"/>
                  </a:cubicBezTo>
                  <a:lnTo>
                    <a:pt x="415716" y="417870"/>
                  </a:lnTo>
                  <a:lnTo>
                    <a:pt x="415624" y="417912"/>
                  </a:lnTo>
                  <a:lnTo>
                    <a:pt x="397977" y="418991"/>
                  </a:lnTo>
                  <a:lnTo>
                    <a:pt x="415716" y="417870"/>
                  </a:lnTo>
                  <a:lnTo>
                    <a:pt x="459281" y="397684"/>
                  </a:lnTo>
                  <a:cubicBezTo>
                    <a:pt x="466451" y="393081"/>
                    <a:pt x="471234" y="388468"/>
                    <a:pt x="474823" y="383271"/>
                  </a:cubicBezTo>
                  <a:lnTo>
                    <a:pt x="481043" y="369983"/>
                  </a:lnTo>
                  <a:lnTo>
                    <a:pt x="483207" y="369983"/>
                  </a:lnTo>
                  <a:cubicBezTo>
                    <a:pt x="487958" y="369983"/>
                    <a:pt x="478413" y="369983"/>
                    <a:pt x="483207" y="365360"/>
                  </a:cubicBezTo>
                  <a:close/>
                  <a:moveTo>
                    <a:pt x="299006" y="138388"/>
                  </a:moveTo>
                  <a:cubicBezTo>
                    <a:pt x="291832" y="140122"/>
                    <a:pt x="284652" y="143589"/>
                    <a:pt x="277461" y="148213"/>
                  </a:cubicBezTo>
                  <a:cubicBezTo>
                    <a:pt x="263112" y="156294"/>
                    <a:pt x="251454" y="167265"/>
                    <a:pt x="242262" y="180042"/>
                  </a:cubicBezTo>
                  <a:lnTo>
                    <a:pt x="238258" y="188417"/>
                  </a:lnTo>
                  <a:lnTo>
                    <a:pt x="228949" y="183955"/>
                  </a:lnTo>
                  <a:lnTo>
                    <a:pt x="238258" y="188417"/>
                  </a:lnTo>
                  <a:lnTo>
                    <a:pt x="252882" y="195426"/>
                  </a:lnTo>
                  <a:cubicBezTo>
                    <a:pt x="263721" y="198745"/>
                    <a:pt x="275085" y="200188"/>
                    <a:pt x="287048" y="199032"/>
                  </a:cubicBezTo>
                  <a:cubicBezTo>
                    <a:pt x="310974" y="199032"/>
                    <a:pt x="339694" y="171331"/>
                    <a:pt x="334900" y="152837"/>
                  </a:cubicBezTo>
                  <a:cubicBezTo>
                    <a:pt x="334900" y="143589"/>
                    <a:pt x="325313" y="138966"/>
                    <a:pt x="320519" y="138966"/>
                  </a:cubicBezTo>
                  <a:cubicBezTo>
                    <a:pt x="313350" y="136654"/>
                    <a:pt x="306181" y="136654"/>
                    <a:pt x="299006" y="138388"/>
                  </a:cubicBezTo>
                  <a:close/>
                  <a:moveTo>
                    <a:pt x="51902" y="66"/>
                  </a:moveTo>
                  <a:cubicBezTo>
                    <a:pt x="61616" y="643"/>
                    <a:pt x="70581" y="4972"/>
                    <a:pt x="76551" y="14209"/>
                  </a:cubicBezTo>
                  <a:cubicBezTo>
                    <a:pt x="100477" y="55822"/>
                    <a:pt x="129197" y="97394"/>
                    <a:pt x="167461" y="134342"/>
                  </a:cubicBezTo>
                  <a:lnTo>
                    <a:pt x="175076" y="140811"/>
                  </a:lnTo>
                  <a:lnTo>
                    <a:pt x="177494" y="142865"/>
                  </a:lnTo>
                  <a:lnTo>
                    <a:pt x="175076" y="140811"/>
                  </a:lnTo>
                  <a:lnTo>
                    <a:pt x="184807" y="123964"/>
                  </a:lnTo>
                  <a:cubicBezTo>
                    <a:pt x="211266" y="92774"/>
                    <a:pt x="246134" y="70028"/>
                    <a:pt x="287139" y="64496"/>
                  </a:cubicBezTo>
                  <a:cubicBezTo>
                    <a:pt x="300808" y="62653"/>
                    <a:pt x="315158" y="62722"/>
                    <a:pt x="330107" y="65028"/>
                  </a:cubicBezTo>
                  <a:cubicBezTo>
                    <a:pt x="392297" y="74276"/>
                    <a:pt x="430561" y="129718"/>
                    <a:pt x="416223" y="185161"/>
                  </a:cubicBezTo>
                  <a:cubicBezTo>
                    <a:pt x="401885" y="240603"/>
                    <a:pt x="354033" y="282216"/>
                    <a:pt x="296636" y="286799"/>
                  </a:cubicBezTo>
                  <a:cubicBezTo>
                    <a:pt x="279890" y="287955"/>
                    <a:pt x="263743" y="286512"/>
                    <a:pt x="248195" y="283049"/>
                  </a:cubicBezTo>
                  <a:lnTo>
                    <a:pt x="215099" y="271334"/>
                  </a:lnTo>
                  <a:cubicBezTo>
                    <a:pt x="215037" y="270792"/>
                    <a:pt x="214974" y="270250"/>
                    <a:pt x="214912" y="269708"/>
                  </a:cubicBezTo>
                  <a:cubicBezTo>
                    <a:pt x="214974" y="270250"/>
                    <a:pt x="215037" y="270792"/>
                    <a:pt x="215099" y="271334"/>
                  </a:cubicBezTo>
                  <a:lnTo>
                    <a:pt x="220064" y="314541"/>
                  </a:lnTo>
                  <a:cubicBezTo>
                    <a:pt x="234413" y="363058"/>
                    <a:pt x="272983" y="398571"/>
                    <a:pt x="319630" y="413296"/>
                  </a:cubicBezTo>
                  <a:lnTo>
                    <a:pt x="326711" y="414386"/>
                  </a:lnTo>
                  <a:lnTo>
                    <a:pt x="331983" y="396992"/>
                  </a:lnTo>
                  <a:cubicBezTo>
                    <a:pt x="347441" y="360176"/>
                    <a:pt x="374342" y="327256"/>
                    <a:pt x="406635" y="309917"/>
                  </a:cubicBezTo>
                  <a:cubicBezTo>
                    <a:pt x="428165" y="298358"/>
                    <a:pt x="455675" y="291433"/>
                    <a:pt x="481987" y="293172"/>
                  </a:cubicBezTo>
                  <a:cubicBezTo>
                    <a:pt x="508299" y="294911"/>
                    <a:pt x="533413" y="305314"/>
                    <a:pt x="550148" y="328412"/>
                  </a:cubicBezTo>
                  <a:cubicBezTo>
                    <a:pt x="593207" y="383854"/>
                    <a:pt x="540604" y="448544"/>
                    <a:pt x="487958" y="476245"/>
                  </a:cubicBezTo>
                  <a:cubicBezTo>
                    <a:pt x="461657" y="487804"/>
                    <a:pt x="435344" y="495895"/>
                    <a:pt x="408433" y="499941"/>
                  </a:cubicBezTo>
                  <a:lnTo>
                    <a:pt x="406886" y="499930"/>
                  </a:lnTo>
                  <a:lnTo>
                    <a:pt x="406635" y="499363"/>
                  </a:lnTo>
                  <a:cubicBezTo>
                    <a:pt x="409773" y="506449"/>
                    <a:pt x="409901" y="526963"/>
                    <a:pt x="425713" y="542446"/>
                  </a:cubicBezTo>
                  <a:cubicBezTo>
                    <a:pt x="443510" y="567419"/>
                    <a:pt x="470569" y="584605"/>
                    <a:pt x="501506" y="592261"/>
                  </a:cubicBezTo>
                  <a:lnTo>
                    <a:pt x="549946" y="596360"/>
                  </a:lnTo>
                  <a:lnTo>
                    <a:pt x="550148" y="596377"/>
                  </a:lnTo>
                  <a:lnTo>
                    <a:pt x="549946" y="596360"/>
                  </a:lnTo>
                  <a:cubicBezTo>
                    <a:pt x="549819" y="587634"/>
                    <a:pt x="549693" y="578909"/>
                    <a:pt x="549566" y="570183"/>
                  </a:cubicBezTo>
                  <a:cubicBezTo>
                    <a:pt x="552265" y="528816"/>
                    <a:pt x="565707" y="485492"/>
                    <a:pt x="598000" y="457750"/>
                  </a:cubicBezTo>
                  <a:cubicBezTo>
                    <a:pt x="611162" y="447357"/>
                    <a:pt x="625516" y="441007"/>
                    <a:pt x="639944" y="438340"/>
                  </a:cubicBezTo>
                  <a:cubicBezTo>
                    <a:pt x="683226" y="430336"/>
                    <a:pt x="727164" y="455469"/>
                    <a:pt x="741513" y="503987"/>
                  </a:cubicBezTo>
                  <a:cubicBezTo>
                    <a:pt x="760646" y="568635"/>
                    <a:pt x="708043" y="624078"/>
                    <a:pt x="655397" y="651820"/>
                  </a:cubicBezTo>
                  <a:lnTo>
                    <a:pt x="647214" y="655191"/>
                  </a:lnTo>
                  <a:lnTo>
                    <a:pt x="641905" y="657378"/>
                  </a:lnTo>
                  <a:lnTo>
                    <a:pt x="664985" y="693392"/>
                  </a:lnTo>
                  <a:cubicBezTo>
                    <a:pt x="708043" y="758082"/>
                    <a:pt x="789365" y="790406"/>
                    <a:pt x="870688" y="781159"/>
                  </a:cubicBezTo>
                  <a:cubicBezTo>
                    <a:pt x="894614" y="781159"/>
                    <a:pt x="913746" y="804277"/>
                    <a:pt x="913746" y="822772"/>
                  </a:cubicBezTo>
                  <a:cubicBezTo>
                    <a:pt x="913746" y="845849"/>
                    <a:pt x="894614" y="859719"/>
                    <a:pt x="870688" y="864343"/>
                  </a:cubicBezTo>
                  <a:cubicBezTo>
                    <a:pt x="841968" y="868967"/>
                    <a:pt x="808498" y="864343"/>
                    <a:pt x="779778" y="859719"/>
                  </a:cubicBezTo>
                  <a:cubicBezTo>
                    <a:pt x="686492" y="842412"/>
                    <a:pt x="612058" y="778289"/>
                    <a:pt x="574604" y="696647"/>
                  </a:cubicBezTo>
                  <a:lnTo>
                    <a:pt x="569070" y="677094"/>
                  </a:lnTo>
                  <a:lnTo>
                    <a:pt x="573491" y="677214"/>
                  </a:lnTo>
                  <a:lnTo>
                    <a:pt x="569070" y="677094"/>
                  </a:lnTo>
                  <a:lnTo>
                    <a:pt x="487958" y="674897"/>
                  </a:lnTo>
                  <a:cubicBezTo>
                    <a:pt x="398268" y="657589"/>
                    <a:pt x="338167" y="593490"/>
                    <a:pt x="321811" y="515743"/>
                  </a:cubicBezTo>
                  <a:lnTo>
                    <a:pt x="319759" y="497426"/>
                  </a:lnTo>
                  <a:lnTo>
                    <a:pt x="325313" y="499363"/>
                  </a:lnTo>
                  <a:lnTo>
                    <a:pt x="319759" y="497426"/>
                  </a:lnTo>
                  <a:lnTo>
                    <a:pt x="246241" y="471780"/>
                  </a:lnTo>
                  <a:cubicBezTo>
                    <a:pt x="174941" y="431495"/>
                    <a:pt x="129197" y="356133"/>
                    <a:pt x="129197" y="272969"/>
                  </a:cubicBezTo>
                  <a:lnTo>
                    <a:pt x="138366" y="223922"/>
                  </a:lnTo>
                  <a:lnTo>
                    <a:pt x="143311" y="227824"/>
                  </a:lnTo>
                  <a:lnTo>
                    <a:pt x="138366" y="223922"/>
                  </a:lnTo>
                  <a:lnTo>
                    <a:pt x="124403" y="212903"/>
                  </a:lnTo>
                  <a:cubicBezTo>
                    <a:pt x="76551" y="171331"/>
                    <a:pt x="33493" y="120471"/>
                    <a:pt x="4816" y="65028"/>
                  </a:cubicBezTo>
                  <a:cubicBezTo>
                    <a:pt x="-13129" y="30382"/>
                    <a:pt x="22761" y="-1664"/>
                    <a:pt x="51902" y="66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0679480F-2653-4FA3-8BD0-E61C435DFE58}"/>
                </a:ext>
              </a:extLst>
            </p:cNvPr>
            <p:cNvSpPr/>
            <p:nvPr/>
          </p:nvSpPr>
          <p:spPr>
            <a:xfrm>
              <a:off x="5210384" y="2113062"/>
              <a:ext cx="4472879" cy="4319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03" extrusionOk="0">
                  <a:moveTo>
                    <a:pt x="17019" y="21303"/>
                  </a:moveTo>
                  <a:lnTo>
                    <a:pt x="16860" y="21121"/>
                  </a:lnTo>
                  <a:cubicBezTo>
                    <a:pt x="16837" y="21098"/>
                    <a:pt x="14878" y="18933"/>
                    <a:pt x="13830" y="18090"/>
                  </a:cubicBezTo>
                  <a:cubicBezTo>
                    <a:pt x="12873" y="17338"/>
                    <a:pt x="11665" y="16814"/>
                    <a:pt x="10070" y="16541"/>
                  </a:cubicBezTo>
                  <a:cubicBezTo>
                    <a:pt x="9546" y="16450"/>
                    <a:pt x="8999" y="16404"/>
                    <a:pt x="8475" y="16359"/>
                  </a:cubicBezTo>
                  <a:cubicBezTo>
                    <a:pt x="7199" y="16245"/>
                    <a:pt x="5878" y="16108"/>
                    <a:pt x="4556" y="15379"/>
                  </a:cubicBezTo>
                  <a:cubicBezTo>
                    <a:pt x="2665" y="14331"/>
                    <a:pt x="1070" y="12417"/>
                    <a:pt x="387" y="10389"/>
                  </a:cubicBezTo>
                  <a:cubicBezTo>
                    <a:pt x="-297" y="8361"/>
                    <a:pt x="-69" y="6219"/>
                    <a:pt x="1025" y="4351"/>
                  </a:cubicBezTo>
                  <a:cubicBezTo>
                    <a:pt x="1161" y="4123"/>
                    <a:pt x="1298" y="3918"/>
                    <a:pt x="1457" y="3713"/>
                  </a:cubicBezTo>
                  <a:cubicBezTo>
                    <a:pt x="1708" y="3371"/>
                    <a:pt x="1982" y="3052"/>
                    <a:pt x="2300" y="2711"/>
                  </a:cubicBezTo>
                  <a:lnTo>
                    <a:pt x="2300" y="2711"/>
                  </a:lnTo>
                  <a:lnTo>
                    <a:pt x="2483" y="2528"/>
                  </a:lnTo>
                  <a:cubicBezTo>
                    <a:pt x="2483" y="2528"/>
                    <a:pt x="2483" y="2528"/>
                    <a:pt x="2506" y="2506"/>
                  </a:cubicBezTo>
                  <a:lnTo>
                    <a:pt x="2528" y="2483"/>
                  </a:lnTo>
                  <a:cubicBezTo>
                    <a:pt x="2528" y="2483"/>
                    <a:pt x="2528" y="2483"/>
                    <a:pt x="2551" y="2460"/>
                  </a:cubicBezTo>
                  <a:lnTo>
                    <a:pt x="2711" y="2300"/>
                  </a:lnTo>
                  <a:lnTo>
                    <a:pt x="2711" y="2300"/>
                  </a:lnTo>
                  <a:cubicBezTo>
                    <a:pt x="3030" y="1981"/>
                    <a:pt x="3371" y="1708"/>
                    <a:pt x="3713" y="1457"/>
                  </a:cubicBezTo>
                  <a:cubicBezTo>
                    <a:pt x="3918" y="1298"/>
                    <a:pt x="4146" y="1161"/>
                    <a:pt x="4351" y="1025"/>
                  </a:cubicBezTo>
                  <a:cubicBezTo>
                    <a:pt x="6219" y="-69"/>
                    <a:pt x="8361" y="-297"/>
                    <a:pt x="10389" y="387"/>
                  </a:cubicBezTo>
                  <a:lnTo>
                    <a:pt x="10389" y="387"/>
                  </a:lnTo>
                  <a:cubicBezTo>
                    <a:pt x="12394" y="1070"/>
                    <a:pt x="14308" y="2665"/>
                    <a:pt x="15379" y="4556"/>
                  </a:cubicBezTo>
                  <a:cubicBezTo>
                    <a:pt x="16108" y="5855"/>
                    <a:pt x="16222" y="7199"/>
                    <a:pt x="16359" y="8475"/>
                  </a:cubicBezTo>
                  <a:cubicBezTo>
                    <a:pt x="16404" y="8999"/>
                    <a:pt x="16450" y="9546"/>
                    <a:pt x="16541" y="10070"/>
                  </a:cubicBezTo>
                  <a:cubicBezTo>
                    <a:pt x="16814" y="11642"/>
                    <a:pt x="17316" y="12873"/>
                    <a:pt x="18090" y="13830"/>
                  </a:cubicBezTo>
                  <a:cubicBezTo>
                    <a:pt x="18933" y="14878"/>
                    <a:pt x="21098" y="16837"/>
                    <a:pt x="21121" y="16860"/>
                  </a:cubicBezTo>
                  <a:lnTo>
                    <a:pt x="21303" y="17019"/>
                  </a:lnTo>
                  <a:lnTo>
                    <a:pt x="17019" y="21303"/>
                  </a:lnTo>
                  <a:close/>
                  <a:moveTo>
                    <a:pt x="2824" y="2870"/>
                  </a:moveTo>
                  <a:lnTo>
                    <a:pt x="2824" y="2870"/>
                  </a:lnTo>
                  <a:cubicBezTo>
                    <a:pt x="2460" y="3257"/>
                    <a:pt x="2118" y="3622"/>
                    <a:pt x="1845" y="4009"/>
                  </a:cubicBezTo>
                  <a:cubicBezTo>
                    <a:pt x="1708" y="4214"/>
                    <a:pt x="1571" y="4419"/>
                    <a:pt x="1435" y="4625"/>
                  </a:cubicBezTo>
                  <a:cubicBezTo>
                    <a:pt x="409" y="6379"/>
                    <a:pt x="204" y="8361"/>
                    <a:pt x="842" y="10275"/>
                  </a:cubicBezTo>
                  <a:cubicBezTo>
                    <a:pt x="1480" y="12189"/>
                    <a:pt x="2984" y="13989"/>
                    <a:pt x="4784" y="14992"/>
                  </a:cubicBezTo>
                  <a:cubicBezTo>
                    <a:pt x="6014" y="15675"/>
                    <a:pt x="7222" y="15789"/>
                    <a:pt x="8521" y="15903"/>
                  </a:cubicBezTo>
                  <a:cubicBezTo>
                    <a:pt x="9045" y="15949"/>
                    <a:pt x="9614" y="15994"/>
                    <a:pt x="10138" y="16108"/>
                  </a:cubicBezTo>
                  <a:cubicBezTo>
                    <a:pt x="11802" y="16404"/>
                    <a:pt x="13100" y="16928"/>
                    <a:pt x="14103" y="17749"/>
                  </a:cubicBezTo>
                  <a:cubicBezTo>
                    <a:pt x="15014" y="18478"/>
                    <a:pt x="16518" y="20095"/>
                    <a:pt x="17019" y="20665"/>
                  </a:cubicBezTo>
                  <a:lnTo>
                    <a:pt x="20574" y="17111"/>
                  </a:lnTo>
                  <a:cubicBezTo>
                    <a:pt x="20027" y="16609"/>
                    <a:pt x="18386" y="15083"/>
                    <a:pt x="17657" y="14194"/>
                  </a:cubicBezTo>
                  <a:cubicBezTo>
                    <a:pt x="16837" y="13192"/>
                    <a:pt x="16313" y="11893"/>
                    <a:pt x="16017" y="10230"/>
                  </a:cubicBezTo>
                  <a:cubicBezTo>
                    <a:pt x="15926" y="9683"/>
                    <a:pt x="15880" y="9136"/>
                    <a:pt x="15812" y="8612"/>
                  </a:cubicBezTo>
                  <a:cubicBezTo>
                    <a:pt x="15698" y="7313"/>
                    <a:pt x="15584" y="6106"/>
                    <a:pt x="14900" y="4875"/>
                  </a:cubicBezTo>
                  <a:cubicBezTo>
                    <a:pt x="13898" y="3075"/>
                    <a:pt x="12098" y="1571"/>
                    <a:pt x="10184" y="933"/>
                  </a:cubicBezTo>
                  <a:cubicBezTo>
                    <a:pt x="8293" y="295"/>
                    <a:pt x="6288" y="523"/>
                    <a:pt x="4533" y="1526"/>
                  </a:cubicBezTo>
                  <a:cubicBezTo>
                    <a:pt x="4328" y="1640"/>
                    <a:pt x="4123" y="1776"/>
                    <a:pt x="3918" y="1936"/>
                  </a:cubicBezTo>
                  <a:cubicBezTo>
                    <a:pt x="3531" y="2209"/>
                    <a:pt x="3166" y="2528"/>
                    <a:pt x="2802" y="2893"/>
                  </a:cubicBezTo>
                  <a:lnTo>
                    <a:pt x="2824" y="287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C7A8BF58-3174-41D6-BD2F-661A927F1279}"/>
                </a:ext>
              </a:extLst>
            </p:cNvPr>
            <p:cNvSpPr/>
            <p:nvPr/>
          </p:nvSpPr>
          <p:spPr>
            <a:xfrm>
              <a:off x="8224244" y="5023717"/>
              <a:ext cx="1101492" cy="1060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094" extrusionOk="0">
                  <a:moveTo>
                    <a:pt x="20250" y="4527"/>
                  </a:moveTo>
                  <a:lnTo>
                    <a:pt x="4507" y="20336"/>
                  </a:lnTo>
                  <a:cubicBezTo>
                    <a:pt x="3501" y="21347"/>
                    <a:pt x="1762" y="21347"/>
                    <a:pt x="755" y="20336"/>
                  </a:cubicBezTo>
                  <a:lnTo>
                    <a:pt x="755" y="20336"/>
                  </a:lnTo>
                  <a:cubicBezTo>
                    <a:pt x="-252" y="19325"/>
                    <a:pt x="-252" y="17579"/>
                    <a:pt x="755" y="16567"/>
                  </a:cubicBezTo>
                  <a:lnTo>
                    <a:pt x="16497" y="758"/>
                  </a:lnTo>
                  <a:cubicBezTo>
                    <a:pt x="17504" y="-253"/>
                    <a:pt x="19243" y="-253"/>
                    <a:pt x="20250" y="758"/>
                  </a:cubicBezTo>
                  <a:lnTo>
                    <a:pt x="20250" y="758"/>
                  </a:lnTo>
                  <a:cubicBezTo>
                    <a:pt x="21348" y="1769"/>
                    <a:pt x="21348" y="3515"/>
                    <a:pt x="20250" y="452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BEECD14F-4755-4B73-9377-DD94D203BA3B}"/>
                </a:ext>
              </a:extLst>
            </p:cNvPr>
            <p:cNvSpPr/>
            <p:nvPr/>
          </p:nvSpPr>
          <p:spPr>
            <a:xfrm>
              <a:off x="8415597" y="5208521"/>
              <a:ext cx="1102114" cy="1060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094" extrusionOk="0">
                  <a:moveTo>
                    <a:pt x="20341" y="4435"/>
                  </a:moveTo>
                  <a:lnTo>
                    <a:pt x="4507" y="20336"/>
                  </a:lnTo>
                  <a:cubicBezTo>
                    <a:pt x="3501" y="21347"/>
                    <a:pt x="1762" y="21347"/>
                    <a:pt x="755" y="20336"/>
                  </a:cubicBezTo>
                  <a:lnTo>
                    <a:pt x="755" y="20336"/>
                  </a:lnTo>
                  <a:cubicBezTo>
                    <a:pt x="-252" y="19325"/>
                    <a:pt x="-252" y="17579"/>
                    <a:pt x="755" y="16567"/>
                  </a:cubicBezTo>
                  <a:lnTo>
                    <a:pt x="16497" y="758"/>
                  </a:lnTo>
                  <a:cubicBezTo>
                    <a:pt x="17504" y="-253"/>
                    <a:pt x="19243" y="-253"/>
                    <a:pt x="20250" y="758"/>
                  </a:cubicBezTo>
                  <a:lnTo>
                    <a:pt x="20250" y="758"/>
                  </a:lnTo>
                  <a:cubicBezTo>
                    <a:pt x="21348" y="1677"/>
                    <a:pt x="21348" y="3424"/>
                    <a:pt x="20341" y="4435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AC12AC34-D230-4E01-B114-E84F46D5BE13}"/>
                </a:ext>
              </a:extLst>
            </p:cNvPr>
            <p:cNvSpPr/>
            <p:nvPr/>
          </p:nvSpPr>
          <p:spPr>
            <a:xfrm>
              <a:off x="8606953" y="5393325"/>
              <a:ext cx="1101492" cy="1060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094" extrusionOk="0">
                  <a:moveTo>
                    <a:pt x="20250" y="4527"/>
                  </a:moveTo>
                  <a:lnTo>
                    <a:pt x="4507" y="20336"/>
                  </a:lnTo>
                  <a:cubicBezTo>
                    <a:pt x="3501" y="21347"/>
                    <a:pt x="1762" y="21347"/>
                    <a:pt x="755" y="20336"/>
                  </a:cubicBezTo>
                  <a:lnTo>
                    <a:pt x="755" y="20336"/>
                  </a:lnTo>
                  <a:cubicBezTo>
                    <a:pt x="-252" y="19325"/>
                    <a:pt x="-252" y="17579"/>
                    <a:pt x="755" y="16567"/>
                  </a:cubicBezTo>
                  <a:lnTo>
                    <a:pt x="16497" y="758"/>
                  </a:lnTo>
                  <a:cubicBezTo>
                    <a:pt x="17504" y="-253"/>
                    <a:pt x="19243" y="-253"/>
                    <a:pt x="20250" y="758"/>
                  </a:cubicBezTo>
                  <a:lnTo>
                    <a:pt x="20250" y="758"/>
                  </a:lnTo>
                  <a:cubicBezTo>
                    <a:pt x="21348" y="1769"/>
                    <a:pt x="21348" y="3424"/>
                    <a:pt x="20250" y="4527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C2E1C0B0-6BD3-4854-93AC-12F99B817353}"/>
                </a:ext>
              </a:extLst>
            </p:cNvPr>
            <p:cNvSpPr/>
            <p:nvPr/>
          </p:nvSpPr>
          <p:spPr>
            <a:xfrm>
              <a:off x="8893987" y="5670530"/>
              <a:ext cx="729549" cy="704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0848" extrusionOk="0">
                  <a:moveTo>
                    <a:pt x="19720" y="6733"/>
                  </a:moveTo>
                  <a:lnTo>
                    <a:pt x="6733" y="19720"/>
                  </a:lnTo>
                  <a:cubicBezTo>
                    <a:pt x="5229" y="21224"/>
                    <a:pt x="2632" y="21224"/>
                    <a:pt x="1128" y="19720"/>
                  </a:cubicBezTo>
                  <a:lnTo>
                    <a:pt x="1128" y="19720"/>
                  </a:lnTo>
                  <a:cubicBezTo>
                    <a:pt x="-376" y="18216"/>
                    <a:pt x="-376" y="15619"/>
                    <a:pt x="1128" y="14115"/>
                  </a:cubicBezTo>
                  <a:lnTo>
                    <a:pt x="14115" y="1128"/>
                  </a:lnTo>
                  <a:cubicBezTo>
                    <a:pt x="15619" y="-376"/>
                    <a:pt x="18216" y="-376"/>
                    <a:pt x="19720" y="1128"/>
                  </a:cubicBezTo>
                  <a:lnTo>
                    <a:pt x="19720" y="1128"/>
                  </a:lnTo>
                  <a:cubicBezTo>
                    <a:pt x="21224" y="2632"/>
                    <a:pt x="21224" y="5229"/>
                    <a:pt x="19720" y="6733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EAB803B8-38BE-4645-97E6-3B468B1DE70D}"/>
                </a:ext>
              </a:extLst>
            </p:cNvPr>
            <p:cNvSpPr/>
            <p:nvPr/>
          </p:nvSpPr>
          <p:spPr>
            <a:xfrm>
              <a:off x="6932590" y="4515508"/>
              <a:ext cx="1815439" cy="1223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98" extrusionOk="0">
                  <a:moveTo>
                    <a:pt x="20964" y="21498"/>
                  </a:moveTo>
                  <a:cubicBezTo>
                    <a:pt x="20850" y="21498"/>
                    <a:pt x="20794" y="21498"/>
                    <a:pt x="20681" y="21417"/>
                  </a:cubicBezTo>
                  <a:lnTo>
                    <a:pt x="212" y="1278"/>
                  </a:lnTo>
                  <a:cubicBezTo>
                    <a:pt x="-14" y="1035"/>
                    <a:pt x="-71" y="629"/>
                    <a:pt x="99" y="304"/>
                  </a:cubicBezTo>
                  <a:cubicBezTo>
                    <a:pt x="268" y="-21"/>
                    <a:pt x="551" y="-102"/>
                    <a:pt x="777" y="142"/>
                  </a:cubicBezTo>
                  <a:lnTo>
                    <a:pt x="21246" y="20280"/>
                  </a:lnTo>
                  <a:cubicBezTo>
                    <a:pt x="21472" y="20524"/>
                    <a:pt x="21529" y="20930"/>
                    <a:pt x="21359" y="21254"/>
                  </a:cubicBezTo>
                  <a:cubicBezTo>
                    <a:pt x="21246" y="21417"/>
                    <a:pt x="21077" y="21498"/>
                    <a:pt x="20964" y="21498"/>
                  </a:cubicBezTo>
                  <a:close/>
                </a:path>
              </a:pathLst>
            </a:custGeom>
            <a:solidFill>
              <a:srgbClr val="CBCB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56A78EB6-E131-436F-9F37-0A18BB166483}"/>
                </a:ext>
              </a:extLst>
            </p:cNvPr>
            <p:cNvSpPr/>
            <p:nvPr/>
          </p:nvSpPr>
          <p:spPr>
            <a:xfrm>
              <a:off x="7745854" y="3730096"/>
              <a:ext cx="1270074" cy="1754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529" extrusionOk="0">
                  <a:moveTo>
                    <a:pt x="20693" y="21529"/>
                  </a:moveTo>
                  <a:cubicBezTo>
                    <a:pt x="20451" y="21529"/>
                    <a:pt x="20290" y="21472"/>
                    <a:pt x="20129" y="21302"/>
                  </a:cubicBezTo>
                  <a:lnTo>
                    <a:pt x="141" y="779"/>
                  </a:lnTo>
                  <a:cubicBezTo>
                    <a:pt x="-101" y="553"/>
                    <a:pt x="-20" y="269"/>
                    <a:pt x="302" y="99"/>
                  </a:cubicBezTo>
                  <a:cubicBezTo>
                    <a:pt x="624" y="-71"/>
                    <a:pt x="1027" y="-14"/>
                    <a:pt x="1269" y="212"/>
                  </a:cubicBezTo>
                  <a:lnTo>
                    <a:pt x="21257" y="20735"/>
                  </a:lnTo>
                  <a:cubicBezTo>
                    <a:pt x="21499" y="20962"/>
                    <a:pt x="21418" y="21246"/>
                    <a:pt x="21096" y="21416"/>
                  </a:cubicBezTo>
                  <a:cubicBezTo>
                    <a:pt x="20935" y="21472"/>
                    <a:pt x="20854" y="21529"/>
                    <a:pt x="20693" y="21529"/>
                  </a:cubicBezTo>
                  <a:close/>
                </a:path>
              </a:pathLst>
            </a:custGeom>
            <a:solidFill>
              <a:srgbClr val="CBCB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114473F1-0328-4A49-93DA-2EE5270355B8}"/>
                </a:ext>
              </a:extLst>
            </p:cNvPr>
            <p:cNvSpPr/>
            <p:nvPr/>
          </p:nvSpPr>
          <p:spPr>
            <a:xfrm flipH="1">
              <a:off x="6932537" y="3730093"/>
              <a:ext cx="914400" cy="866258"/>
            </a:xfrm>
            <a:custGeom>
              <a:avLst/>
              <a:gdLst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20046 w 913746"/>
                <a:gd name="connsiteY32" fmla="*/ 210894 h 866258"/>
                <a:gd name="connsiteX33" fmla="*/ 220046 w 913746"/>
                <a:gd name="connsiteY33" fmla="*/ 234986 h 866258"/>
                <a:gd name="connsiteX34" fmla="*/ 221862 w 913746"/>
                <a:gd name="connsiteY34" fmla="*/ 222707 h 866258"/>
                <a:gd name="connsiteX35" fmla="*/ 238258 w 913746"/>
                <a:gd name="connsiteY35" fmla="*/ 188417 h 866258"/>
                <a:gd name="connsiteX36" fmla="*/ 252882 w 913746"/>
                <a:gd name="connsiteY36" fmla="*/ 195426 h 866258"/>
                <a:gd name="connsiteX37" fmla="*/ 287048 w 913746"/>
                <a:gd name="connsiteY37" fmla="*/ 199032 h 866258"/>
                <a:gd name="connsiteX38" fmla="*/ 334900 w 913746"/>
                <a:gd name="connsiteY38" fmla="*/ 152837 h 866258"/>
                <a:gd name="connsiteX39" fmla="*/ 320519 w 913746"/>
                <a:gd name="connsiteY39" fmla="*/ 138966 h 866258"/>
                <a:gd name="connsiteX40" fmla="*/ 299006 w 913746"/>
                <a:gd name="connsiteY40" fmla="*/ 138388 h 866258"/>
                <a:gd name="connsiteX41" fmla="*/ 51902 w 913746"/>
                <a:gd name="connsiteY41" fmla="*/ 66 h 866258"/>
                <a:gd name="connsiteX42" fmla="*/ 76551 w 913746"/>
                <a:gd name="connsiteY42" fmla="*/ 14209 h 866258"/>
                <a:gd name="connsiteX43" fmla="*/ 167461 w 913746"/>
                <a:gd name="connsiteY43" fmla="*/ 134342 h 866258"/>
                <a:gd name="connsiteX44" fmla="*/ 175076 w 913746"/>
                <a:gd name="connsiteY44" fmla="*/ 140811 h 866258"/>
                <a:gd name="connsiteX45" fmla="*/ 155776 w 913746"/>
                <a:gd name="connsiteY45" fmla="*/ 174223 h 866258"/>
                <a:gd name="connsiteX46" fmla="*/ 167131 w 913746"/>
                <a:gd name="connsiteY46" fmla="*/ 174223 h 866258"/>
                <a:gd name="connsiteX47" fmla="*/ 177494 w 913746"/>
                <a:gd name="connsiteY47" fmla="*/ 142865 h 866258"/>
                <a:gd name="connsiteX48" fmla="*/ 175076 w 913746"/>
                <a:gd name="connsiteY48" fmla="*/ 140811 h 866258"/>
                <a:gd name="connsiteX49" fmla="*/ 184807 w 913746"/>
                <a:gd name="connsiteY49" fmla="*/ 123964 h 866258"/>
                <a:gd name="connsiteX50" fmla="*/ 287139 w 913746"/>
                <a:gd name="connsiteY50" fmla="*/ 64496 h 866258"/>
                <a:gd name="connsiteX51" fmla="*/ 330107 w 913746"/>
                <a:gd name="connsiteY51" fmla="*/ 65028 h 866258"/>
                <a:gd name="connsiteX52" fmla="*/ 416223 w 913746"/>
                <a:gd name="connsiteY52" fmla="*/ 185161 h 866258"/>
                <a:gd name="connsiteX53" fmla="*/ 296636 w 913746"/>
                <a:gd name="connsiteY53" fmla="*/ 286799 h 866258"/>
                <a:gd name="connsiteX54" fmla="*/ 248195 w 913746"/>
                <a:gd name="connsiteY54" fmla="*/ 283049 h 866258"/>
                <a:gd name="connsiteX55" fmla="*/ 215099 w 913746"/>
                <a:gd name="connsiteY55" fmla="*/ 271334 h 866258"/>
                <a:gd name="connsiteX56" fmla="*/ 214912 w 913746"/>
                <a:gd name="connsiteY56" fmla="*/ 269708 h 866258"/>
                <a:gd name="connsiteX57" fmla="*/ 218389 w 913746"/>
                <a:gd name="connsiteY57" fmla="*/ 246197 h 866258"/>
                <a:gd name="connsiteX58" fmla="*/ 208380 w 913746"/>
                <a:gd name="connsiteY58" fmla="*/ 246197 h 866258"/>
                <a:gd name="connsiteX59" fmla="*/ 201759 w 913746"/>
                <a:gd name="connsiteY59" fmla="*/ 266231 h 866258"/>
                <a:gd name="connsiteX60" fmla="*/ 203345 w 913746"/>
                <a:gd name="connsiteY60" fmla="*/ 267174 h 866258"/>
                <a:gd name="connsiteX61" fmla="*/ 215099 w 913746"/>
                <a:gd name="connsiteY61" fmla="*/ 271334 h 866258"/>
                <a:gd name="connsiteX62" fmla="*/ 220064 w 913746"/>
                <a:gd name="connsiteY62" fmla="*/ 314541 h 866258"/>
                <a:gd name="connsiteX63" fmla="*/ 319630 w 913746"/>
                <a:gd name="connsiteY63" fmla="*/ 413296 h 866258"/>
                <a:gd name="connsiteX64" fmla="*/ 326711 w 913746"/>
                <a:gd name="connsiteY64" fmla="*/ 414386 h 866258"/>
                <a:gd name="connsiteX65" fmla="*/ 323600 w 913746"/>
                <a:gd name="connsiteY65" fmla="*/ 424651 h 866258"/>
                <a:gd name="connsiteX66" fmla="*/ 342581 w 913746"/>
                <a:gd name="connsiteY66" fmla="*/ 424651 h 866258"/>
                <a:gd name="connsiteX67" fmla="*/ 342581 w 913746"/>
                <a:gd name="connsiteY67" fmla="*/ 416830 h 866258"/>
                <a:gd name="connsiteX68" fmla="*/ 326711 w 913746"/>
                <a:gd name="connsiteY68" fmla="*/ 414386 h 866258"/>
                <a:gd name="connsiteX69" fmla="*/ 331983 w 913746"/>
                <a:gd name="connsiteY69" fmla="*/ 396992 h 866258"/>
                <a:gd name="connsiteX70" fmla="*/ 406635 w 913746"/>
                <a:gd name="connsiteY70" fmla="*/ 309917 h 866258"/>
                <a:gd name="connsiteX71" fmla="*/ 481987 w 913746"/>
                <a:gd name="connsiteY71" fmla="*/ 293172 h 866258"/>
                <a:gd name="connsiteX72" fmla="*/ 550148 w 913746"/>
                <a:gd name="connsiteY72" fmla="*/ 328412 h 866258"/>
                <a:gd name="connsiteX73" fmla="*/ 487958 w 913746"/>
                <a:gd name="connsiteY73" fmla="*/ 476245 h 866258"/>
                <a:gd name="connsiteX74" fmla="*/ 408433 w 913746"/>
                <a:gd name="connsiteY74" fmla="*/ 499941 h 866258"/>
                <a:gd name="connsiteX75" fmla="*/ 406886 w 913746"/>
                <a:gd name="connsiteY75" fmla="*/ 499930 h 866258"/>
                <a:gd name="connsiteX76" fmla="*/ 406635 w 913746"/>
                <a:gd name="connsiteY76" fmla="*/ 499363 h 866258"/>
                <a:gd name="connsiteX77" fmla="*/ 405983 w 913746"/>
                <a:gd name="connsiteY77" fmla="*/ 487405 h 866258"/>
                <a:gd name="connsiteX78" fmla="*/ 397977 w 913746"/>
                <a:gd name="connsiteY78" fmla="*/ 487405 h 866258"/>
                <a:gd name="connsiteX79" fmla="*/ 397977 w 913746"/>
                <a:gd name="connsiteY79" fmla="*/ 499868 h 866258"/>
                <a:gd name="connsiteX80" fmla="*/ 406886 w 913746"/>
                <a:gd name="connsiteY80" fmla="*/ 499930 h 866258"/>
                <a:gd name="connsiteX81" fmla="*/ 425713 w 913746"/>
                <a:gd name="connsiteY81" fmla="*/ 542446 h 866258"/>
                <a:gd name="connsiteX82" fmla="*/ 501506 w 913746"/>
                <a:gd name="connsiteY82" fmla="*/ 592261 h 866258"/>
                <a:gd name="connsiteX83" fmla="*/ 549946 w 913746"/>
                <a:gd name="connsiteY83" fmla="*/ 596360 h 866258"/>
                <a:gd name="connsiteX84" fmla="*/ 550073 w 913746"/>
                <a:gd name="connsiteY84" fmla="*/ 605039 h 866258"/>
                <a:gd name="connsiteX85" fmla="*/ 573379 w 913746"/>
                <a:gd name="connsiteY85" fmla="*/ 605039 h 866258"/>
                <a:gd name="connsiteX86" fmla="*/ 570523 w 913746"/>
                <a:gd name="connsiteY86" fmla="*/ 591576 h 866258"/>
                <a:gd name="connsiteX87" fmla="*/ 550148 w 913746"/>
                <a:gd name="connsiteY87" fmla="*/ 596377 h 866258"/>
                <a:gd name="connsiteX88" fmla="*/ 549946 w 913746"/>
                <a:gd name="connsiteY88" fmla="*/ 596360 h 866258"/>
                <a:gd name="connsiteX89" fmla="*/ 549566 w 913746"/>
                <a:gd name="connsiteY89" fmla="*/ 570183 h 866258"/>
                <a:gd name="connsiteX90" fmla="*/ 598000 w 913746"/>
                <a:gd name="connsiteY90" fmla="*/ 457750 h 866258"/>
                <a:gd name="connsiteX91" fmla="*/ 639944 w 913746"/>
                <a:gd name="connsiteY91" fmla="*/ 438340 h 866258"/>
                <a:gd name="connsiteX92" fmla="*/ 741513 w 913746"/>
                <a:gd name="connsiteY92" fmla="*/ 503987 h 866258"/>
                <a:gd name="connsiteX93" fmla="*/ 655397 w 913746"/>
                <a:gd name="connsiteY93" fmla="*/ 651820 h 866258"/>
                <a:gd name="connsiteX94" fmla="*/ 647214 w 913746"/>
                <a:gd name="connsiteY94" fmla="*/ 655191 h 866258"/>
                <a:gd name="connsiteX95" fmla="*/ 641905 w 913746"/>
                <a:gd name="connsiteY95" fmla="*/ 643780 h 866258"/>
                <a:gd name="connsiteX96" fmla="*/ 641905 w 913746"/>
                <a:gd name="connsiteY96" fmla="*/ 657378 h 866258"/>
                <a:gd name="connsiteX97" fmla="*/ 647214 w 913746"/>
                <a:gd name="connsiteY97" fmla="*/ 655191 h 866258"/>
                <a:gd name="connsiteX98" fmla="*/ 664985 w 913746"/>
                <a:gd name="connsiteY98" fmla="*/ 693392 h 866258"/>
                <a:gd name="connsiteX99" fmla="*/ 870688 w 913746"/>
                <a:gd name="connsiteY99" fmla="*/ 781159 h 866258"/>
                <a:gd name="connsiteX100" fmla="*/ 913746 w 913746"/>
                <a:gd name="connsiteY100" fmla="*/ 822772 h 866258"/>
                <a:gd name="connsiteX101" fmla="*/ 870688 w 913746"/>
                <a:gd name="connsiteY101" fmla="*/ 864343 h 866258"/>
                <a:gd name="connsiteX102" fmla="*/ 779778 w 913746"/>
                <a:gd name="connsiteY102" fmla="*/ 859719 h 866258"/>
                <a:gd name="connsiteX103" fmla="*/ 574604 w 913746"/>
                <a:gd name="connsiteY103" fmla="*/ 696647 h 866258"/>
                <a:gd name="connsiteX104" fmla="*/ 569070 w 913746"/>
                <a:gd name="connsiteY104" fmla="*/ 677094 h 866258"/>
                <a:gd name="connsiteX105" fmla="*/ 573491 w 913746"/>
                <a:gd name="connsiteY105" fmla="*/ 677214 h 866258"/>
                <a:gd name="connsiteX106" fmla="*/ 588039 w 913746"/>
                <a:gd name="connsiteY106" fmla="*/ 674138 h 866258"/>
                <a:gd name="connsiteX107" fmla="*/ 586693 w 913746"/>
                <a:gd name="connsiteY107" fmla="*/ 667793 h 866258"/>
                <a:gd name="connsiteX108" fmla="*/ 566437 w 913746"/>
                <a:gd name="connsiteY108" fmla="*/ 667793 h 866258"/>
                <a:gd name="connsiteX109" fmla="*/ 569070 w 913746"/>
                <a:gd name="connsiteY109" fmla="*/ 677094 h 866258"/>
                <a:gd name="connsiteX110" fmla="*/ 487958 w 913746"/>
                <a:gd name="connsiteY110" fmla="*/ 674897 h 866258"/>
                <a:gd name="connsiteX111" fmla="*/ 321811 w 913746"/>
                <a:gd name="connsiteY111" fmla="*/ 515743 h 866258"/>
                <a:gd name="connsiteX112" fmla="*/ 319759 w 913746"/>
                <a:gd name="connsiteY112" fmla="*/ 497426 h 866258"/>
                <a:gd name="connsiteX113" fmla="*/ 325313 w 913746"/>
                <a:gd name="connsiteY113" fmla="*/ 499363 h 866258"/>
                <a:gd name="connsiteX114" fmla="*/ 342581 w 913746"/>
                <a:gd name="connsiteY114" fmla="*/ 499483 h 866258"/>
                <a:gd name="connsiteX115" fmla="*/ 342581 w 913746"/>
                <a:gd name="connsiteY115" fmla="*/ 487405 h 866258"/>
                <a:gd name="connsiteX116" fmla="*/ 318636 w 913746"/>
                <a:gd name="connsiteY116" fmla="*/ 487405 h 866258"/>
                <a:gd name="connsiteX117" fmla="*/ 319759 w 913746"/>
                <a:gd name="connsiteY117" fmla="*/ 497426 h 866258"/>
                <a:gd name="connsiteX118" fmla="*/ 246241 w 913746"/>
                <a:gd name="connsiteY118" fmla="*/ 471780 h 866258"/>
                <a:gd name="connsiteX119" fmla="*/ 129197 w 913746"/>
                <a:gd name="connsiteY119" fmla="*/ 272969 h 866258"/>
                <a:gd name="connsiteX120" fmla="*/ 138366 w 913746"/>
                <a:gd name="connsiteY120" fmla="*/ 223922 h 866258"/>
                <a:gd name="connsiteX121" fmla="*/ 143311 w 913746"/>
                <a:gd name="connsiteY121" fmla="*/ 227824 h 866258"/>
                <a:gd name="connsiteX122" fmla="*/ 143311 w 913746"/>
                <a:gd name="connsiteY122" fmla="*/ 197471 h 866258"/>
                <a:gd name="connsiteX123" fmla="*/ 138366 w 913746"/>
                <a:gd name="connsiteY123" fmla="*/ 223922 h 866258"/>
                <a:gd name="connsiteX124" fmla="*/ 124403 w 913746"/>
                <a:gd name="connsiteY124" fmla="*/ 212903 h 866258"/>
                <a:gd name="connsiteX125" fmla="*/ 4816 w 913746"/>
                <a:gd name="connsiteY125" fmla="*/ 65028 h 866258"/>
                <a:gd name="connsiteX126" fmla="*/ 51902 w 913746"/>
                <a:gd name="connsiteY126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20046 w 913746"/>
                <a:gd name="connsiteY32" fmla="*/ 210894 h 866258"/>
                <a:gd name="connsiteX33" fmla="*/ 220046 w 913746"/>
                <a:gd name="connsiteY33" fmla="*/ 234986 h 866258"/>
                <a:gd name="connsiteX34" fmla="*/ 238258 w 913746"/>
                <a:gd name="connsiteY34" fmla="*/ 188417 h 866258"/>
                <a:gd name="connsiteX35" fmla="*/ 252882 w 913746"/>
                <a:gd name="connsiteY35" fmla="*/ 195426 h 866258"/>
                <a:gd name="connsiteX36" fmla="*/ 287048 w 913746"/>
                <a:gd name="connsiteY36" fmla="*/ 199032 h 866258"/>
                <a:gd name="connsiteX37" fmla="*/ 334900 w 913746"/>
                <a:gd name="connsiteY37" fmla="*/ 152837 h 866258"/>
                <a:gd name="connsiteX38" fmla="*/ 320519 w 913746"/>
                <a:gd name="connsiteY38" fmla="*/ 138966 h 866258"/>
                <a:gd name="connsiteX39" fmla="*/ 299006 w 913746"/>
                <a:gd name="connsiteY39" fmla="*/ 138388 h 866258"/>
                <a:gd name="connsiteX40" fmla="*/ 51902 w 913746"/>
                <a:gd name="connsiteY40" fmla="*/ 66 h 866258"/>
                <a:gd name="connsiteX41" fmla="*/ 76551 w 913746"/>
                <a:gd name="connsiteY41" fmla="*/ 14209 h 866258"/>
                <a:gd name="connsiteX42" fmla="*/ 167461 w 913746"/>
                <a:gd name="connsiteY42" fmla="*/ 134342 h 866258"/>
                <a:gd name="connsiteX43" fmla="*/ 175076 w 913746"/>
                <a:gd name="connsiteY43" fmla="*/ 140811 h 866258"/>
                <a:gd name="connsiteX44" fmla="*/ 155776 w 913746"/>
                <a:gd name="connsiteY44" fmla="*/ 174223 h 866258"/>
                <a:gd name="connsiteX45" fmla="*/ 167131 w 913746"/>
                <a:gd name="connsiteY45" fmla="*/ 174223 h 866258"/>
                <a:gd name="connsiteX46" fmla="*/ 177494 w 913746"/>
                <a:gd name="connsiteY46" fmla="*/ 142865 h 866258"/>
                <a:gd name="connsiteX47" fmla="*/ 175076 w 913746"/>
                <a:gd name="connsiteY47" fmla="*/ 140811 h 866258"/>
                <a:gd name="connsiteX48" fmla="*/ 184807 w 913746"/>
                <a:gd name="connsiteY48" fmla="*/ 123964 h 866258"/>
                <a:gd name="connsiteX49" fmla="*/ 287139 w 913746"/>
                <a:gd name="connsiteY49" fmla="*/ 64496 h 866258"/>
                <a:gd name="connsiteX50" fmla="*/ 330107 w 913746"/>
                <a:gd name="connsiteY50" fmla="*/ 65028 h 866258"/>
                <a:gd name="connsiteX51" fmla="*/ 416223 w 913746"/>
                <a:gd name="connsiteY51" fmla="*/ 185161 h 866258"/>
                <a:gd name="connsiteX52" fmla="*/ 296636 w 913746"/>
                <a:gd name="connsiteY52" fmla="*/ 286799 h 866258"/>
                <a:gd name="connsiteX53" fmla="*/ 248195 w 913746"/>
                <a:gd name="connsiteY53" fmla="*/ 283049 h 866258"/>
                <a:gd name="connsiteX54" fmla="*/ 215099 w 913746"/>
                <a:gd name="connsiteY54" fmla="*/ 271334 h 866258"/>
                <a:gd name="connsiteX55" fmla="*/ 214912 w 913746"/>
                <a:gd name="connsiteY55" fmla="*/ 269708 h 866258"/>
                <a:gd name="connsiteX56" fmla="*/ 218389 w 913746"/>
                <a:gd name="connsiteY56" fmla="*/ 246197 h 866258"/>
                <a:gd name="connsiteX57" fmla="*/ 208380 w 913746"/>
                <a:gd name="connsiteY57" fmla="*/ 246197 h 866258"/>
                <a:gd name="connsiteX58" fmla="*/ 201759 w 913746"/>
                <a:gd name="connsiteY58" fmla="*/ 266231 h 866258"/>
                <a:gd name="connsiteX59" fmla="*/ 203345 w 913746"/>
                <a:gd name="connsiteY59" fmla="*/ 267174 h 866258"/>
                <a:gd name="connsiteX60" fmla="*/ 215099 w 913746"/>
                <a:gd name="connsiteY60" fmla="*/ 271334 h 866258"/>
                <a:gd name="connsiteX61" fmla="*/ 220064 w 913746"/>
                <a:gd name="connsiteY61" fmla="*/ 314541 h 866258"/>
                <a:gd name="connsiteX62" fmla="*/ 319630 w 913746"/>
                <a:gd name="connsiteY62" fmla="*/ 413296 h 866258"/>
                <a:gd name="connsiteX63" fmla="*/ 326711 w 913746"/>
                <a:gd name="connsiteY63" fmla="*/ 414386 h 866258"/>
                <a:gd name="connsiteX64" fmla="*/ 323600 w 913746"/>
                <a:gd name="connsiteY64" fmla="*/ 424651 h 866258"/>
                <a:gd name="connsiteX65" fmla="*/ 342581 w 913746"/>
                <a:gd name="connsiteY65" fmla="*/ 424651 h 866258"/>
                <a:gd name="connsiteX66" fmla="*/ 342581 w 913746"/>
                <a:gd name="connsiteY66" fmla="*/ 416830 h 866258"/>
                <a:gd name="connsiteX67" fmla="*/ 326711 w 913746"/>
                <a:gd name="connsiteY67" fmla="*/ 414386 h 866258"/>
                <a:gd name="connsiteX68" fmla="*/ 331983 w 913746"/>
                <a:gd name="connsiteY68" fmla="*/ 396992 h 866258"/>
                <a:gd name="connsiteX69" fmla="*/ 406635 w 913746"/>
                <a:gd name="connsiteY69" fmla="*/ 309917 h 866258"/>
                <a:gd name="connsiteX70" fmla="*/ 481987 w 913746"/>
                <a:gd name="connsiteY70" fmla="*/ 293172 h 866258"/>
                <a:gd name="connsiteX71" fmla="*/ 550148 w 913746"/>
                <a:gd name="connsiteY71" fmla="*/ 328412 h 866258"/>
                <a:gd name="connsiteX72" fmla="*/ 487958 w 913746"/>
                <a:gd name="connsiteY72" fmla="*/ 476245 h 866258"/>
                <a:gd name="connsiteX73" fmla="*/ 408433 w 913746"/>
                <a:gd name="connsiteY73" fmla="*/ 499941 h 866258"/>
                <a:gd name="connsiteX74" fmla="*/ 406886 w 913746"/>
                <a:gd name="connsiteY74" fmla="*/ 499930 h 866258"/>
                <a:gd name="connsiteX75" fmla="*/ 406635 w 913746"/>
                <a:gd name="connsiteY75" fmla="*/ 499363 h 866258"/>
                <a:gd name="connsiteX76" fmla="*/ 405983 w 913746"/>
                <a:gd name="connsiteY76" fmla="*/ 487405 h 866258"/>
                <a:gd name="connsiteX77" fmla="*/ 397977 w 913746"/>
                <a:gd name="connsiteY77" fmla="*/ 487405 h 866258"/>
                <a:gd name="connsiteX78" fmla="*/ 397977 w 913746"/>
                <a:gd name="connsiteY78" fmla="*/ 499868 h 866258"/>
                <a:gd name="connsiteX79" fmla="*/ 406886 w 913746"/>
                <a:gd name="connsiteY79" fmla="*/ 499930 h 866258"/>
                <a:gd name="connsiteX80" fmla="*/ 425713 w 913746"/>
                <a:gd name="connsiteY80" fmla="*/ 542446 h 866258"/>
                <a:gd name="connsiteX81" fmla="*/ 501506 w 913746"/>
                <a:gd name="connsiteY81" fmla="*/ 592261 h 866258"/>
                <a:gd name="connsiteX82" fmla="*/ 549946 w 913746"/>
                <a:gd name="connsiteY82" fmla="*/ 596360 h 866258"/>
                <a:gd name="connsiteX83" fmla="*/ 550073 w 913746"/>
                <a:gd name="connsiteY83" fmla="*/ 605039 h 866258"/>
                <a:gd name="connsiteX84" fmla="*/ 573379 w 913746"/>
                <a:gd name="connsiteY84" fmla="*/ 605039 h 866258"/>
                <a:gd name="connsiteX85" fmla="*/ 570523 w 913746"/>
                <a:gd name="connsiteY85" fmla="*/ 591576 h 866258"/>
                <a:gd name="connsiteX86" fmla="*/ 550148 w 913746"/>
                <a:gd name="connsiteY86" fmla="*/ 596377 h 866258"/>
                <a:gd name="connsiteX87" fmla="*/ 549946 w 913746"/>
                <a:gd name="connsiteY87" fmla="*/ 596360 h 866258"/>
                <a:gd name="connsiteX88" fmla="*/ 549566 w 913746"/>
                <a:gd name="connsiteY88" fmla="*/ 570183 h 866258"/>
                <a:gd name="connsiteX89" fmla="*/ 598000 w 913746"/>
                <a:gd name="connsiteY89" fmla="*/ 457750 h 866258"/>
                <a:gd name="connsiteX90" fmla="*/ 639944 w 913746"/>
                <a:gd name="connsiteY90" fmla="*/ 438340 h 866258"/>
                <a:gd name="connsiteX91" fmla="*/ 741513 w 913746"/>
                <a:gd name="connsiteY91" fmla="*/ 503987 h 866258"/>
                <a:gd name="connsiteX92" fmla="*/ 655397 w 913746"/>
                <a:gd name="connsiteY92" fmla="*/ 651820 h 866258"/>
                <a:gd name="connsiteX93" fmla="*/ 647214 w 913746"/>
                <a:gd name="connsiteY93" fmla="*/ 655191 h 866258"/>
                <a:gd name="connsiteX94" fmla="*/ 641905 w 913746"/>
                <a:gd name="connsiteY94" fmla="*/ 643780 h 866258"/>
                <a:gd name="connsiteX95" fmla="*/ 641905 w 913746"/>
                <a:gd name="connsiteY95" fmla="*/ 657378 h 866258"/>
                <a:gd name="connsiteX96" fmla="*/ 647214 w 913746"/>
                <a:gd name="connsiteY96" fmla="*/ 655191 h 866258"/>
                <a:gd name="connsiteX97" fmla="*/ 664985 w 913746"/>
                <a:gd name="connsiteY97" fmla="*/ 693392 h 866258"/>
                <a:gd name="connsiteX98" fmla="*/ 870688 w 913746"/>
                <a:gd name="connsiteY98" fmla="*/ 781159 h 866258"/>
                <a:gd name="connsiteX99" fmla="*/ 913746 w 913746"/>
                <a:gd name="connsiteY99" fmla="*/ 822772 h 866258"/>
                <a:gd name="connsiteX100" fmla="*/ 870688 w 913746"/>
                <a:gd name="connsiteY100" fmla="*/ 864343 h 866258"/>
                <a:gd name="connsiteX101" fmla="*/ 779778 w 913746"/>
                <a:gd name="connsiteY101" fmla="*/ 859719 h 866258"/>
                <a:gd name="connsiteX102" fmla="*/ 574604 w 913746"/>
                <a:gd name="connsiteY102" fmla="*/ 696647 h 866258"/>
                <a:gd name="connsiteX103" fmla="*/ 569070 w 913746"/>
                <a:gd name="connsiteY103" fmla="*/ 677094 h 866258"/>
                <a:gd name="connsiteX104" fmla="*/ 573491 w 913746"/>
                <a:gd name="connsiteY104" fmla="*/ 677214 h 866258"/>
                <a:gd name="connsiteX105" fmla="*/ 588039 w 913746"/>
                <a:gd name="connsiteY105" fmla="*/ 674138 h 866258"/>
                <a:gd name="connsiteX106" fmla="*/ 586693 w 913746"/>
                <a:gd name="connsiteY106" fmla="*/ 667793 h 866258"/>
                <a:gd name="connsiteX107" fmla="*/ 566437 w 913746"/>
                <a:gd name="connsiteY107" fmla="*/ 667793 h 866258"/>
                <a:gd name="connsiteX108" fmla="*/ 569070 w 913746"/>
                <a:gd name="connsiteY108" fmla="*/ 677094 h 866258"/>
                <a:gd name="connsiteX109" fmla="*/ 487958 w 913746"/>
                <a:gd name="connsiteY109" fmla="*/ 674897 h 866258"/>
                <a:gd name="connsiteX110" fmla="*/ 321811 w 913746"/>
                <a:gd name="connsiteY110" fmla="*/ 515743 h 866258"/>
                <a:gd name="connsiteX111" fmla="*/ 319759 w 913746"/>
                <a:gd name="connsiteY111" fmla="*/ 497426 h 866258"/>
                <a:gd name="connsiteX112" fmla="*/ 325313 w 913746"/>
                <a:gd name="connsiteY112" fmla="*/ 499363 h 866258"/>
                <a:gd name="connsiteX113" fmla="*/ 342581 w 913746"/>
                <a:gd name="connsiteY113" fmla="*/ 499483 h 866258"/>
                <a:gd name="connsiteX114" fmla="*/ 342581 w 913746"/>
                <a:gd name="connsiteY114" fmla="*/ 487405 h 866258"/>
                <a:gd name="connsiteX115" fmla="*/ 318636 w 913746"/>
                <a:gd name="connsiteY115" fmla="*/ 487405 h 866258"/>
                <a:gd name="connsiteX116" fmla="*/ 319759 w 913746"/>
                <a:gd name="connsiteY116" fmla="*/ 497426 h 866258"/>
                <a:gd name="connsiteX117" fmla="*/ 246241 w 913746"/>
                <a:gd name="connsiteY117" fmla="*/ 471780 h 866258"/>
                <a:gd name="connsiteX118" fmla="*/ 129197 w 913746"/>
                <a:gd name="connsiteY118" fmla="*/ 272969 h 866258"/>
                <a:gd name="connsiteX119" fmla="*/ 138366 w 913746"/>
                <a:gd name="connsiteY119" fmla="*/ 223922 h 866258"/>
                <a:gd name="connsiteX120" fmla="*/ 143311 w 913746"/>
                <a:gd name="connsiteY120" fmla="*/ 227824 h 866258"/>
                <a:gd name="connsiteX121" fmla="*/ 143311 w 913746"/>
                <a:gd name="connsiteY121" fmla="*/ 197471 h 866258"/>
                <a:gd name="connsiteX122" fmla="*/ 138366 w 913746"/>
                <a:gd name="connsiteY122" fmla="*/ 223922 h 866258"/>
                <a:gd name="connsiteX123" fmla="*/ 124403 w 913746"/>
                <a:gd name="connsiteY123" fmla="*/ 212903 h 866258"/>
                <a:gd name="connsiteX124" fmla="*/ 4816 w 913746"/>
                <a:gd name="connsiteY124" fmla="*/ 65028 h 866258"/>
                <a:gd name="connsiteX125" fmla="*/ 51902 w 913746"/>
                <a:gd name="connsiteY125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20046 w 913746"/>
                <a:gd name="connsiteY32" fmla="*/ 210894 h 866258"/>
                <a:gd name="connsiteX33" fmla="*/ 220046 w 913746"/>
                <a:gd name="connsiteY33" fmla="*/ 234986 h 866258"/>
                <a:gd name="connsiteX34" fmla="*/ 238258 w 913746"/>
                <a:gd name="connsiteY34" fmla="*/ 188417 h 866258"/>
                <a:gd name="connsiteX35" fmla="*/ 252882 w 913746"/>
                <a:gd name="connsiteY35" fmla="*/ 195426 h 866258"/>
                <a:gd name="connsiteX36" fmla="*/ 287048 w 913746"/>
                <a:gd name="connsiteY36" fmla="*/ 199032 h 866258"/>
                <a:gd name="connsiteX37" fmla="*/ 334900 w 913746"/>
                <a:gd name="connsiteY37" fmla="*/ 152837 h 866258"/>
                <a:gd name="connsiteX38" fmla="*/ 320519 w 913746"/>
                <a:gd name="connsiteY38" fmla="*/ 138966 h 866258"/>
                <a:gd name="connsiteX39" fmla="*/ 299006 w 913746"/>
                <a:gd name="connsiteY39" fmla="*/ 138388 h 866258"/>
                <a:gd name="connsiteX40" fmla="*/ 51902 w 913746"/>
                <a:gd name="connsiteY40" fmla="*/ 66 h 866258"/>
                <a:gd name="connsiteX41" fmla="*/ 76551 w 913746"/>
                <a:gd name="connsiteY41" fmla="*/ 14209 h 866258"/>
                <a:gd name="connsiteX42" fmla="*/ 167461 w 913746"/>
                <a:gd name="connsiteY42" fmla="*/ 134342 h 866258"/>
                <a:gd name="connsiteX43" fmla="*/ 175076 w 913746"/>
                <a:gd name="connsiteY43" fmla="*/ 140811 h 866258"/>
                <a:gd name="connsiteX44" fmla="*/ 155776 w 913746"/>
                <a:gd name="connsiteY44" fmla="*/ 174223 h 866258"/>
                <a:gd name="connsiteX45" fmla="*/ 167131 w 913746"/>
                <a:gd name="connsiteY45" fmla="*/ 174223 h 866258"/>
                <a:gd name="connsiteX46" fmla="*/ 177494 w 913746"/>
                <a:gd name="connsiteY46" fmla="*/ 142865 h 866258"/>
                <a:gd name="connsiteX47" fmla="*/ 175076 w 913746"/>
                <a:gd name="connsiteY47" fmla="*/ 140811 h 866258"/>
                <a:gd name="connsiteX48" fmla="*/ 184807 w 913746"/>
                <a:gd name="connsiteY48" fmla="*/ 123964 h 866258"/>
                <a:gd name="connsiteX49" fmla="*/ 287139 w 913746"/>
                <a:gd name="connsiteY49" fmla="*/ 64496 h 866258"/>
                <a:gd name="connsiteX50" fmla="*/ 330107 w 913746"/>
                <a:gd name="connsiteY50" fmla="*/ 65028 h 866258"/>
                <a:gd name="connsiteX51" fmla="*/ 416223 w 913746"/>
                <a:gd name="connsiteY51" fmla="*/ 185161 h 866258"/>
                <a:gd name="connsiteX52" fmla="*/ 296636 w 913746"/>
                <a:gd name="connsiteY52" fmla="*/ 286799 h 866258"/>
                <a:gd name="connsiteX53" fmla="*/ 248195 w 913746"/>
                <a:gd name="connsiteY53" fmla="*/ 283049 h 866258"/>
                <a:gd name="connsiteX54" fmla="*/ 215099 w 913746"/>
                <a:gd name="connsiteY54" fmla="*/ 271334 h 866258"/>
                <a:gd name="connsiteX55" fmla="*/ 214912 w 913746"/>
                <a:gd name="connsiteY55" fmla="*/ 269708 h 866258"/>
                <a:gd name="connsiteX56" fmla="*/ 218389 w 913746"/>
                <a:gd name="connsiteY56" fmla="*/ 246197 h 866258"/>
                <a:gd name="connsiteX57" fmla="*/ 201759 w 913746"/>
                <a:gd name="connsiteY57" fmla="*/ 266231 h 866258"/>
                <a:gd name="connsiteX58" fmla="*/ 203345 w 913746"/>
                <a:gd name="connsiteY58" fmla="*/ 267174 h 866258"/>
                <a:gd name="connsiteX59" fmla="*/ 215099 w 913746"/>
                <a:gd name="connsiteY59" fmla="*/ 271334 h 866258"/>
                <a:gd name="connsiteX60" fmla="*/ 220064 w 913746"/>
                <a:gd name="connsiteY60" fmla="*/ 314541 h 866258"/>
                <a:gd name="connsiteX61" fmla="*/ 319630 w 913746"/>
                <a:gd name="connsiteY61" fmla="*/ 413296 h 866258"/>
                <a:gd name="connsiteX62" fmla="*/ 326711 w 913746"/>
                <a:gd name="connsiteY62" fmla="*/ 414386 h 866258"/>
                <a:gd name="connsiteX63" fmla="*/ 323600 w 913746"/>
                <a:gd name="connsiteY63" fmla="*/ 424651 h 866258"/>
                <a:gd name="connsiteX64" fmla="*/ 342581 w 913746"/>
                <a:gd name="connsiteY64" fmla="*/ 424651 h 866258"/>
                <a:gd name="connsiteX65" fmla="*/ 342581 w 913746"/>
                <a:gd name="connsiteY65" fmla="*/ 416830 h 866258"/>
                <a:gd name="connsiteX66" fmla="*/ 326711 w 913746"/>
                <a:gd name="connsiteY66" fmla="*/ 414386 h 866258"/>
                <a:gd name="connsiteX67" fmla="*/ 331983 w 913746"/>
                <a:gd name="connsiteY67" fmla="*/ 396992 h 866258"/>
                <a:gd name="connsiteX68" fmla="*/ 406635 w 913746"/>
                <a:gd name="connsiteY68" fmla="*/ 309917 h 866258"/>
                <a:gd name="connsiteX69" fmla="*/ 481987 w 913746"/>
                <a:gd name="connsiteY69" fmla="*/ 293172 h 866258"/>
                <a:gd name="connsiteX70" fmla="*/ 550148 w 913746"/>
                <a:gd name="connsiteY70" fmla="*/ 328412 h 866258"/>
                <a:gd name="connsiteX71" fmla="*/ 487958 w 913746"/>
                <a:gd name="connsiteY71" fmla="*/ 476245 h 866258"/>
                <a:gd name="connsiteX72" fmla="*/ 408433 w 913746"/>
                <a:gd name="connsiteY72" fmla="*/ 499941 h 866258"/>
                <a:gd name="connsiteX73" fmla="*/ 406886 w 913746"/>
                <a:gd name="connsiteY73" fmla="*/ 499930 h 866258"/>
                <a:gd name="connsiteX74" fmla="*/ 406635 w 913746"/>
                <a:gd name="connsiteY74" fmla="*/ 499363 h 866258"/>
                <a:gd name="connsiteX75" fmla="*/ 405983 w 913746"/>
                <a:gd name="connsiteY75" fmla="*/ 487405 h 866258"/>
                <a:gd name="connsiteX76" fmla="*/ 397977 w 913746"/>
                <a:gd name="connsiteY76" fmla="*/ 487405 h 866258"/>
                <a:gd name="connsiteX77" fmla="*/ 397977 w 913746"/>
                <a:gd name="connsiteY77" fmla="*/ 499868 h 866258"/>
                <a:gd name="connsiteX78" fmla="*/ 406886 w 913746"/>
                <a:gd name="connsiteY78" fmla="*/ 499930 h 866258"/>
                <a:gd name="connsiteX79" fmla="*/ 425713 w 913746"/>
                <a:gd name="connsiteY79" fmla="*/ 542446 h 866258"/>
                <a:gd name="connsiteX80" fmla="*/ 501506 w 913746"/>
                <a:gd name="connsiteY80" fmla="*/ 592261 h 866258"/>
                <a:gd name="connsiteX81" fmla="*/ 549946 w 913746"/>
                <a:gd name="connsiteY81" fmla="*/ 596360 h 866258"/>
                <a:gd name="connsiteX82" fmla="*/ 550073 w 913746"/>
                <a:gd name="connsiteY82" fmla="*/ 605039 h 866258"/>
                <a:gd name="connsiteX83" fmla="*/ 573379 w 913746"/>
                <a:gd name="connsiteY83" fmla="*/ 605039 h 866258"/>
                <a:gd name="connsiteX84" fmla="*/ 570523 w 913746"/>
                <a:gd name="connsiteY84" fmla="*/ 591576 h 866258"/>
                <a:gd name="connsiteX85" fmla="*/ 550148 w 913746"/>
                <a:gd name="connsiteY85" fmla="*/ 596377 h 866258"/>
                <a:gd name="connsiteX86" fmla="*/ 549946 w 913746"/>
                <a:gd name="connsiteY86" fmla="*/ 596360 h 866258"/>
                <a:gd name="connsiteX87" fmla="*/ 549566 w 913746"/>
                <a:gd name="connsiteY87" fmla="*/ 570183 h 866258"/>
                <a:gd name="connsiteX88" fmla="*/ 598000 w 913746"/>
                <a:gd name="connsiteY88" fmla="*/ 457750 h 866258"/>
                <a:gd name="connsiteX89" fmla="*/ 639944 w 913746"/>
                <a:gd name="connsiteY89" fmla="*/ 438340 h 866258"/>
                <a:gd name="connsiteX90" fmla="*/ 741513 w 913746"/>
                <a:gd name="connsiteY90" fmla="*/ 503987 h 866258"/>
                <a:gd name="connsiteX91" fmla="*/ 655397 w 913746"/>
                <a:gd name="connsiteY91" fmla="*/ 651820 h 866258"/>
                <a:gd name="connsiteX92" fmla="*/ 647214 w 913746"/>
                <a:gd name="connsiteY92" fmla="*/ 655191 h 866258"/>
                <a:gd name="connsiteX93" fmla="*/ 641905 w 913746"/>
                <a:gd name="connsiteY93" fmla="*/ 643780 h 866258"/>
                <a:gd name="connsiteX94" fmla="*/ 641905 w 913746"/>
                <a:gd name="connsiteY94" fmla="*/ 657378 h 866258"/>
                <a:gd name="connsiteX95" fmla="*/ 647214 w 913746"/>
                <a:gd name="connsiteY95" fmla="*/ 655191 h 866258"/>
                <a:gd name="connsiteX96" fmla="*/ 664985 w 913746"/>
                <a:gd name="connsiteY96" fmla="*/ 693392 h 866258"/>
                <a:gd name="connsiteX97" fmla="*/ 870688 w 913746"/>
                <a:gd name="connsiteY97" fmla="*/ 781159 h 866258"/>
                <a:gd name="connsiteX98" fmla="*/ 913746 w 913746"/>
                <a:gd name="connsiteY98" fmla="*/ 822772 h 866258"/>
                <a:gd name="connsiteX99" fmla="*/ 870688 w 913746"/>
                <a:gd name="connsiteY99" fmla="*/ 864343 h 866258"/>
                <a:gd name="connsiteX100" fmla="*/ 779778 w 913746"/>
                <a:gd name="connsiteY100" fmla="*/ 859719 h 866258"/>
                <a:gd name="connsiteX101" fmla="*/ 574604 w 913746"/>
                <a:gd name="connsiteY101" fmla="*/ 696647 h 866258"/>
                <a:gd name="connsiteX102" fmla="*/ 569070 w 913746"/>
                <a:gd name="connsiteY102" fmla="*/ 677094 h 866258"/>
                <a:gd name="connsiteX103" fmla="*/ 573491 w 913746"/>
                <a:gd name="connsiteY103" fmla="*/ 677214 h 866258"/>
                <a:gd name="connsiteX104" fmla="*/ 588039 w 913746"/>
                <a:gd name="connsiteY104" fmla="*/ 674138 h 866258"/>
                <a:gd name="connsiteX105" fmla="*/ 586693 w 913746"/>
                <a:gd name="connsiteY105" fmla="*/ 667793 h 866258"/>
                <a:gd name="connsiteX106" fmla="*/ 566437 w 913746"/>
                <a:gd name="connsiteY106" fmla="*/ 667793 h 866258"/>
                <a:gd name="connsiteX107" fmla="*/ 569070 w 913746"/>
                <a:gd name="connsiteY107" fmla="*/ 677094 h 866258"/>
                <a:gd name="connsiteX108" fmla="*/ 487958 w 913746"/>
                <a:gd name="connsiteY108" fmla="*/ 674897 h 866258"/>
                <a:gd name="connsiteX109" fmla="*/ 321811 w 913746"/>
                <a:gd name="connsiteY109" fmla="*/ 515743 h 866258"/>
                <a:gd name="connsiteX110" fmla="*/ 319759 w 913746"/>
                <a:gd name="connsiteY110" fmla="*/ 497426 h 866258"/>
                <a:gd name="connsiteX111" fmla="*/ 325313 w 913746"/>
                <a:gd name="connsiteY111" fmla="*/ 499363 h 866258"/>
                <a:gd name="connsiteX112" fmla="*/ 342581 w 913746"/>
                <a:gd name="connsiteY112" fmla="*/ 499483 h 866258"/>
                <a:gd name="connsiteX113" fmla="*/ 342581 w 913746"/>
                <a:gd name="connsiteY113" fmla="*/ 487405 h 866258"/>
                <a:gd name="connsiteX114" fmla="*/ 318636 w 913746"/>
                <a:gd name="connsiteY114" fmla="*/ 487405 h 866258"/>
                <a:gd name="connsiteX115" fmla="*/ 319759 w 913746"/>
                <a:gd name="connsiteY115" fmla="*/ 497426 h 866258"/>
                <a:gd name="connsiteX116" fmla="*/ 246241 w 913746"/>
                <a:gd name="connsiteY116" fmla="*/ 471780 h 866258"/>
                <a:gd name="connsiteX117" fmla="*/ 129197 w 913746"/>
                <a:gd name="connsiteY117" fmla="*/ 272969 h 866258"/>
                <a:gd name="connsiteX118" fmla="*/ 138366 w 913746"/>
                <a:gd name="connsiteY118" fmla="*/ 223922 h 866258"/>
                <a:gd name="connsiteX119" fmla="*/ 143311 w 913746"/>
                <a:gd name="connsiteY119" fmla="*/ 227824 h 866258"/>
                <a:gd name="connsiteX120" fmla="*/ 143311 w 913746"/>
                <a:gd name="connsiteY120" fmla="*/ 197471 h 866258"/>
                <a:gd name="connsiteX121" fmla="*/ 138366 w 913746"/>
                <a:gd name="connsiteY121" fmla="*/ 223922 h 866258"/>
                <a:gd name="connsiteX122" fmla="*/ 124403 w 913746"/>
                <a:gd name="connsiteY122" fmla="*/ 212903 h 866258"/>
                <a:gd name="connsiteX123" fmla="*/ 4816 w 913746"/>
                <a:gd name="connsiteY123" fmla="*/ 65028 h 866258"/>
                <a:gd name="connsiteX124" fmla="*/ 51902 w 913746"/>
                <a:gd name="connsiteY124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20046 w 913746"/>
                <a:gd name="connsiteY32" fmla="*/ 234986 h 866258"/>
                <a:gd name="connsiteX33" fmla="*/ 238258 w 913746"/>
                <a:gd name="connsiteY33" fmla="*/ 188417 h 866258"/>
                <a:gd name="connsiteX34" fmla="*/ 252882 w 913746"/>
                <a:gd name="connsiteY34" fmla="*/ 195426 h 866258"/>
                <a:gd name="connsiteX35" fmla="*/ 287048 w 913746"/>
                <a:gd name="connsiteY35" fmla="*/ 199032 h 866258"/>
                <a:gd name="connsiteX36" fmla="*/ 334900 w 913746"/>
                <a:gd name="connsiteY36" fmla="*/ 152837 h 866258"/>
                <a:gd name="connsiteX37" fmla="*/ 320519 w 913746"/>
                <a:gd name="connsiteY37" fmla="*/ 138966 h 866258"/>
                <a:gd name="connsiteX38" fmla="*/ 299006 w 913746"/>
                <a:gd name="connsiteY38" fmla="*/ 138388 h 866258"/>
                <a:gd name="connsiteX39" fmla="*/ 51902 w 913746"/>
                <a:gd name="connsiteY39" fmla="*/ 66 h 866258"/>
                <a:gd name="connsiteX40" fmla="*/ 76551 w 913746"/>
                <a:gd name="connsiteY40" fmla="*/ 14209 h 866258"/>
                <a:gd name="connsiteX41" fmla="*/ 167461 w 913746"/>
                <a:gd name="connsiteY41" fmla="*/ 134342 h 866258"/>
                <a:gd name="connsiteX42" fmla="*/ 175076 w 913746"/>
                <a:gd name="connsiteY42" fmla="*/ 140811 h 866258"/>
                <a:gd name="connsiteX43" fmla="*/ 155776 w 913746"/>
                <a:gd name="connsiteY43" fmla="*/ 174223 h 866258"/>
                <a:gd name="connsiteX44" fmla="*/ 167131 w 913746"/>
                <a:gd name="connsiteY44" fmla="*/ 174223 h 866258"/>
                <a:gd name="connsiteX45" fmla="*/ 177494 w 913746"/>
                <a:gd name="connsiteY45" fmla="*/ 142865 h 866258"/>
                <a:gd name="connsiteX46" fmla="*/ 175076 w 913746"/>
                <a:gd name="connsiteY46" fmla="*/ 140811 h 866258"/>
                <a:gd name="connsiteX47" fmla="*/ 184807 w 913746"/>
                <a:gd name="connsiteY47" fmla="*/ 123964 h 866258"/>
                <a:gd name="connsiteX48" fmla="*/ 287139 w 913746"/>
                <a:gd name="connsiteY48" fmla="*/ 64496 h 866258"/>
                <a:gd name="connsiteX49" fmla="*/ 330107 w 913746"/>
                <a:gd name="connsiteY49" fmla="*/ 65028 h 866258"/>
                <a:gd name="connsiteX50" fmla="*/ 416223 w 913746"/>
                <a:gd name="connsiteY50" fmla="*/ 185161 h 866258"/>
                <a:gd name="connsiteX51" fmla="*/ 296636 w 913746"/>
                <a:gd name="connsiteY51" fmla="*/ 286799 h 866258"/>
                <a:gd name="connsiteX52" fmla="*/ 248195 w 913746"/>
                <a:gd name="connsiteY52" fmla="*/ 283049 h 866258"/>
                <a:gd name="connsiteX53" fmla="*/ 215099 w 913746"/>
                <a:gd name="connsiteY53" fmla="*/ 271334 h 866258"/>
                <a:gd name="connsiteX54" fmla="*/ 214912 w 913746"/>
                <a:gd name="connsiteY54" fmla="*/ 269708 h 866258"/>
                <a:gd name="connsiteX55" fmla="*/ 218389 w 913746"/>
                <a:gd name="connsiteY55" fmla="*/ 246197 h 866258"/>
                <a:gd name="connsiteX56" fmla="*/ 201759 w 913746"/>
                <a:gd name="connsiteY56" fmla="*/ 266231 h 866258"/>
                <a:gd name="connsiteX57" fmla="*/ 203345 w 913746"/>
                <a:gd name="connsiteY57" fmla="*/ 267174 h 866258"/>
                <a:gd name="connsiteX58" fmla="*/ 215099 w 913746"/>
                <a:gd name="connsiteY58" fmla="*/ 271334 h 866258"/>
                <a:gd name="connsiteX59" fmla="*/ 220064 w 913746"/>
                <a:gd name="connsiteY59" fmla="*/ 314541 h 866258"/>
                <a:gd name="connsiteX60" fmla="*/ 319630 w 913746"/>
                <a:gd name="connsiteY60" fmla="*/ 413296 h 866258"/>
                <a:gd name="connsiteX61" fmla="*/ 326711 w 913746"/>
                <a:gd name="connsiteY61" fmla="*/ 414386 h 866258"/>
                <a:gd name="connsiteX62" fmla="*/ 323600 w 913746"/>
                <a:gd name="connsiteY62" fmla="*/ 424651 h 866258"/>
                <a:gd name="connsiteX63" fmla="*/ 342581 w 913746"/>
                <a:gd name="connsiteY63" fmla="*/ 424651 h 866258"/>
                <a:gd name="connsiteX64" fmla="*/ 342581 w 913746"/>
                <a:gd name="connsiteY64" fmla="*/ 416830 h 866258"/>
                <a:gd name="connsiteX65" fmla="*/ 326711 w 913746"/>
                <a:gd name="connsiteY65" fmla="*/ 414386 h 866258"/>
                <a:gd name="connsiteX66" fmla="*/ 331983 w 913746"/>
                <a:gd name="connsiteY66" fmla="*/ 396992 h 866258"/>
                <a:gd name="connsiteX67" fmla="*/ 406635 w 913746"/>
                <a:gd name="connsiteY67" fmla="*/ 309917 h 866258"/>
                <a:gd name="connsiteX68" fmla="*/ 481987 w 913746"/>
                <a:gd name="connsiteY68" fmla="*/ 293172 h 866258"/>
                <a:gd name="connsiteX69" fmla="*/ 550148 w 913746"/>
                <a:gd name="connsiteY69" fmla="*/ 328412 h 866258"/>
                <a:gd name="connsiteX70" fmla="*/ 487958 w 913746"/>
                <a:gd name="connsiteY70" fmla="*/ 476245 h 866258"/>
                <a:gd name="connsiteX71" fmla="*/ 408433 w 913746"/>
                <a:gd name="connsiteY71" fmla="*/ 499941 h 866258"/>
                <a:gd name="connsiteX72" fmla="*/ 406886 w 913746"/>
                <a:gd name="connsiteY72" fmla="*/ 499930 h 866258"/>
                <a:gd name="connsiteX73" fmla="*/ 406635 w 913746"/>
                <a:gd name="connsiteY73" fmla="*/ 499363 h 866258"/>
                <a:gd name="connsiteX74" fmla="*/ 405983 w 913746"/>
                <a:gd name="connsiteY74" fmla="*/ 487405 h 866258"/>
                <a:gd name="connsiteX75" fmla="*/ 397977 w 913746"/>
                <a:gd name="connsiteY75" fmla="*/ 487405 h 866258"/>
                <a:gd name="connsiteX76" fmla="*/ 397977 w 913746"/>
                <a:gd name="connsiteY76" fmla="*/ 499868 h 866258"/>
                <a:gd name="connsiteX77" fmla="*/ 406886 w 913746"/>
                <a:gd name="connsiteY77" fmla="*/ 499930 h 866258"/>
                <a:gd name="connsiteX78" fmla="*/ 425713 w 913746"/>
                <a:gd name="connsiteY78" fmla="*/ 542446 h 866258"/>
                <a:gd name="connsiteX79" fmla="*/ 501506 w 913746"/>
                <a:gd name="connsiteY79" fmla="*/ 592261 h 866258"/>
                <a:gd name="connsiteX80" fmla="*/ 549946 w 913746"/>
                <a:gd name="connsiteY80" fmla="*/ 596360 h 866258"/>
                <a:gd name="connsiteX81" fmla="*/ 550073 w 913746"/>
                <a:gd name="connsiteY81" fmla="*/ 605039 h 866258"/>
                <a:gd name="connsiteX82" fmla="*/ 573379 w 913746"/>
                <a:gd name="connsiteY82" fmla="*/ 605039 h 866258"/>
                <a:gd name="connsiteX83" fmla="*/ 570523 w 913746"/>
                <a:gd name="connsiteY83" fmla="*/ 591576 h 866258"/>
                <a:gd name="connsiteX84" fmla="*/ 550148 w 913746"/>
                <a:gd name="connsiteY84" fmla="*/ 596377 h 866258"/>
                <a:gd name="connsiteX85" fmla="*/ 549946 w 913746"/>
                <a:gd name="connsiteY85" fmla="*/ 596360 h 866258"/>
                <a:gd name="connsiteX86" fmla="*/ 549566 w 913746"/>
                <a:gd name="connsiteY86" fmla="*/ 570183 h 866258"/>
                <a:gd name="connsiteX87" fmla="*/ 598000 w 913746"/>
                <a:gd name="connsiteY87" fmla="*/ 457750 h 866258"/>
                <a:gd name="connsiteX88" fmla="*/ 639944 w 913746"/>
                <a:gd name="connsiteY88" fmla="*/ 438340 h 866258"/>
                <a:gd name="connsiteX89" fmla="*/ 741513 w 913746"/>
                <a:gd name="connsiteY89" fmla="*/ 503987 h 866258"/>
                <a:gd name="connsiteX90" fmla="*/ 655397 w 913746"/>
                <a:gd name="connsiteY90" fmla="*/ 651820 h 866258"/>
                <a:gd name="connsiteX91" fmla="*/ 647214 w 913746"/>
                <a:gd name="connsiteY91" fmla="*/ 655191 h 866258"/>
                <a:gd name="connsiteX92" fmla="*/ 641905 w 913746"/>
                <a:gd name="connsiteY92" fmla="*/ 643780 h 866258"/>
                <a:gd name="connsiteX93" fmla="*/ 641905 w 913746"/>
                <a:gd name="connsiteY93" fmla="*/ 657378 h 866258"/>
                <a:gd name="connsiteX94" fmla="*/ 647214 w 913746"/>
                <a:gd name="connsiteY94" fmla="*/ 655191 h 866258"/>
                <a:gd name="connsiteX95" fmla="*/ 664985 w 913746"/>
                <a:gd name="connsiteY95" fmla="*/ 693392 h 866258"/>
                <a:gd name="connsiteX96" fmla="*/ 870688 w 913746"/>
                <a:gd name="connsiteY96" fmla="*/ 781159 h 866258"/>
                <a:gd name="connsiteX97" fmla="*/ 913746 w 913746"/>
                <a:gd name="connsiteY97" fmla="*/ 822772 h 866258"/>
                <a:gd name="connsiteX98" fmla="*/ 870688 w 913746"/>
                <a:gd name="connsiteY98" fmla="*/ 864343 h 866258"/>
                <a:gd name="connsiteX99" fmla="*/ 779778 w 913746"/>
                <a:gd name="connsiteY99" fmla="*/ 859719 h 866258"/>
                <a:gd name="connsiteX100" fmla="*/ 574604 w 913746"/>
                <a:gd name="connsiteY100" fmla="*/ 696647 h 866258"/>
                <a:gd name="connsiteX101" fmla="*/ 569070 w 913746"/>
                <a:gd name="connsiteY101" fmla="*/ 677094 h 866258"/>
                <a:gd name="connsiteX102" fmla="*/ 573491 w 913746"/>
                <a:gd name="connsiteY102" fmla="*/ 677214 h 866258"/>
                <a:gd name="connsiteX103" fmla="*/ 588039 w 913746"/>
                <a:gd name="connsiteY103" fmla="*/ 674138 h 866258"/>
                <a:gd name="connsiteX104" fmla="*/ 586693 w 913746"/>
                <a:gd name="connsiteY104" fmla="*/ 667793 h 866258"/>
                <a:gd name="connsiteX105" fmla="*/ 566437 w 913746"/>
                <a:gd name="connsiteY105" fmla="*/ 667793 h 866258"/>
                <a:gd name="connsiteX106" fmla="*/ 569070 w 913746"/>
                <a:gd name="connsiteY106" fmla="*/ 677094 h 866258"/>
                <a:gd name="connsiteX107" fmla="*/ 487958 w 913746"/>
                <a:gd name="connsiteY107" fmla="*/ 674897 h 866258"/>
                <a:gd name="connsiteX108" fmla="*/ 321811 w 913746"/>
                <a:gd name="connsiteY108" fmla="*/ 515743 h 866258"/>
                <a:gd name="connsiteX109" fmla="*/ 319759 w 913746"/>
                <a:gd name="connsiteY109" fmla="*/ 497426 h 866258"/>
                <a:gd name="connsiteX110" fmla="*/ 325313 w 913746"/>
                <a:gd name="connsiteY110" fmla="*/ 499363 h 866258"/>
                <a:gd name="connsiteX111" fmla="*/ 342581 w 913746"/>
                <a:gd name="connsiteY111" fmla="*/ 499483 h 866258"/>
                <a:gd name="connsiteX112" fmla="*/ 342581 w 913746"/>
                <a:gd name="connsiteY112" fmla="*/ 487405 h 866258"/>
                <a:gd name="connsiteX113" fmla="*/ 318636 w 913746"/>
                <a:gd name="connsiteY113" fmla="*/ 487405 h 866258"/>
                <a:gd name="connsiteX114" fmla="*/ 319759 w 913746"/>
                <a:gd name="connsiteY114" fmla="*/ 497426 h 866258"/>
                <a:gd name="connsiteX115" fmla="*/ 246241 w 913746"/>
                <a:gd name="connsiteY115" fmla="*/ 471780 h 866258"/>
                <a:gd name="connsiteX116" fmla="*/ 129197 w 913746"/>
                <a:gd name="connsiteY116" fmla="*/ 272969 h 866258"/>
                <a:gd name="connsiteX117" fmla="*/ 138366 w 913746"/>
                <a:gd name="connsiteY117" fmla="*/ 223922 h 866258"/>
                <a:gd name="connsiteX118" fmla="*/ 143311 w 913746"/>
                <a:gd name="connsiteY118" fmla="*/ 227824 h 866258"/>
                <a:gd name="connsiteX119" fmla="*/ 143311 w 913746"/>
                <a:gd name="connsiteY119" fmla="*/ 197471 h 866258"/>
                <a:gd name="connsiteX120" fmla="*/ 138366 w 913746"/>
                <a:gd name="connsiteY120" fmla="*/ 223922 h 866258"/>
                <a:gd name="connsiteX121" fmla="*/ 124403 w 913746"/>
                <a:gd name="connsiteY121" fmla="*/ 212903 h 866258"/>
                <a:gd name="connsiteX122" fmla="*/ 4816 w 913746"/>
                <a:gd name="connsiteY122" fmla="*/ 65028 h 866258"/>
                <a:gd name="connsiteX123" fmla="*/ 51902 w 913746"/>
                <a:gd name="connsiteY123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20046 w 913746"/>
                <a:gd name="connsiteY32" fmla="*/ 234986 h 866258"/>
                <a:gd name="connsiteX33" fmla="*/ 238258 w 913746"/>
                <a:gd name="connsiteY33" fmla="*/ 188417 h 866258"/>
                <a:gd name="connsiteX34" fmla="*/ 252882 w 913746"/>
                <a:gd name="connsiteY34" fmla="*/ 195426 h 866258"/>
                <a:gd name="connsiteX35" fmla="*/ 287048 w 913746"/>
                <a:gd name="connsiteY35" fmla="*/ 199032 h 866258"/>
                <a:gd name="connsiteX36" fmla="*/ 334900 w 913746"/>
                <a:gd name="connsiteY36" fmla="*/ 152837 h 866258"/>
                <a:gd name="connsiteX37" fmla="*/ 320519 w 913746"/>
                <a:gd name="connsiteY37" fmla="*/ 138966 h 866258"/>
                <a:gd name="connsiteX38" fmla="*/ 299006 w 913746"/>
                <a:gd name="connsiteY38" fmla="*/ 138388 h 866258"/>
                <a:gd name="connsiteX39" fmla="*/ 51902 w 913746"/>
                <a:gd name="connsiteY39" fmla="*/ 66 h 866258"/>
                <a:gd name="connsiteX40" fmla="*/ 76551 w 913746"/>
                <a:gd name="connsiteY40" fmla="*/ 14209 h 866258"/>
                <a:gd name="connsiteX41" fmla="*/ 167461 w 913746"/>
                <a:gd name="connsiteY41" fmla="*/ 134342 h 866258"/>
                <a:gd name="connsiteX42" fmla="*/ 175076 w 913746"/>
                <a:gd name="connsiteY42" fmla="*/ 140811 h 866258"/>
                <a:gd name="connsiteX43" fmla="*/ 155776 w 913746"/>
                <a:gd name="connsiteY43" fmla="*/ 174223 h 866258"/>
                <a:gd name="connsiteX44" fmla="*/ 167131 w 913746"/>
                <a:gd name="connsiteY44" fmla="*/ 174223 h 866258"/>
                <a:gd name="connsiteX45" fmla="*/ 177494 w 913746"/>
                <a:gd name="connsiteY45" fmla="*/ 142865 h 866258"/>
                <a:gd name="connsiteX46" fmla="*/ 175076 w 913746"/>
                <a:gd name="connsiteY46" fmla="*/ 140811 h 866258"/>
                <a:gd name="connsiteX47" fmla="*/ 184807 w 913746"/>
                <a:gd name="connsiteY47" fmla="*/ 123964 h 866258"/>
                <a:gd name="connsiteX48" fmla="*/ 287139 w 913746"/>
                <a:gd name="connsiteY48" fmla="*/ 64496 h 866258"/>
                <a:gd name="connsiteX49" fmla="*/ 330107 w 913746"/>
                <a:gd name="connsiteY49" fmla="*/ 65028 h 866258"/>
                <a:gd name="connsiteX50" fmla="*/ 416223 w 913746"/>
                <a:gd name="connsiteY50" fmla="*/ 185161 h 866258"/>
                <a:gd name="connsiteX51" fmla="*/ 296636 w 913746"/>
                <a:gd name="connsiteY51" fmla="*/ 286799 h 866258"/>
                <a:gd name="connsiteX52" fmla="*/ 248195 w 913746"/>
                <a:gd name="connsiteY52" fmla="*/ 283049 h 866258"/>
                <a:gd name="connsiteX53" fmla="*/ 215099 w 913746"/>
                <a:gd name="connsiteY53" fmla="*/ 271334 h 866258"/>
                <a:gd name="connsiteX54" fmla="*/ 214912 w 913746"/>
                <a:gd name="connsiteY54" fmla="*/ 269708 h 866258"/>
                <a:gd name="connsiteX55" fmla="*/ 201759 w 913746"/>
                <a:gd name="connsiteY55" fmla="*/ 266231 h 866258"/>
                <a:gd name="connsiteX56" fmla="*/ 203345 w 913746"/>
                <a:gd name="connsiteY56" fmla="*/ 267174 h 866258"/>
                <a:gd name="connsiteX57" fmla="*/ 215099 w 913746"/>
                <a:gd name="connsiteY57" fmla="*/ 271334 h 866258"/>
                <a:gd name="connsiteX58" fmla="*/ 220064 w 913746"/>
                <a:gd name="connsiteY58" fmla="*/ 314541 h 866258"/>
                <a:gd name="connsiteX59" fmla="*/ 319630 w 913746"/>
                <a:gd name="connsiteY59" fmla="*/ 413296 h 866258"/>
                <a:gd name="connsiteX60" fmla="*/ 326711 w 913746"/>
                <a:gd name="connsiteY60" fmla="*/ 414386 h 866258"/>
                <a:gd name="connsiteX61" fmla="*/ 323600 w 913746"/>
                <a:gd name="connsiteY61" fmla="*/ 424651 h 866258"/>
                <a:gd name="connsiteX62" fmla="*/ 342581 w 913746"/>
                <a:gd name="connsiteY62" fmla="*/ 424651 h 866258"/>
                <a:gd name="connsiteX63" fmla="*/ 342581 w 913746"/>
                <a:gd name="connsiteY63" fmla="*/ 416830 h 866258"/>
                <a:gd name="connsiteX64" fmla="*/ 326711 w 913746"/>
                <a:gd name="connsiteY64" fmla="*/ 414386 h 866258"/>
                <a:gd name="connsiteX65" fmla="*/ 331983 w 913746"/>
                <a:gd name="connsiteY65" fmla="*/ 396992 h 866258"/>
                <a:gd name="connsiteX66" fmla="*/ 406635 w 913746"/>
                <a:gd name="connsiteY66" fmla="*/ 309917 h 866258"/>
                <a:gd name="connsiteX67" fmla="*/ 481987 w 913746"/>
                <a:gd name="connsiteY67" fmla="*/ 293172 h 866258"/>
                <a:gd name="connsiteX68" fmla="*/ 550148 w 913746"/>
                <a:gd name="connsiteY68" fmla="*/ 328412 h 866258"/>
                <a:gd name="connsiteX69" fmla="*/ 487958 w 913746"/>
                <a:gd name="connsiteY69" fmla="*/ 476245 h 866258"/>
                <a:gd name="connsiteX70" fmla="*/ 408433 w 913746"/>
                <a:gd name="connsiteY70" fmla="*/ 499941 h 866258"/>
                <a:gd name="connsiteX71" fmla="*/ 406886 w 913746"/>
                <a:gd name="connsiteY71" fmla="*/ 499930 h 866258"/>
                <a:gd name="connsiteX72" fmla="*/ 406635 w 913746"/>
                <a:gd name="connsiteY72" fmla="*/ 499363 h 866258"/>
                <a:gd name="connsiteX73" fmla="*/ 405983 w 913746"/>
                <a:gd name="connsiteY73" fmla="*/ 487405 h 866258"/>
                <a:gd name="connsiteX74" fmla="*/ 397977 w 913746"/>
                <a:gd name="connsiteY74" fmla="*/ 487405 h 866258"/>
                <a:gd name="connsiteX75" fmla="*/ 397977 w 913746"/>
                <a:gd name="connsiteY75" fmla="*/ 499868 h 866258"/>
                <a:gd name="connsiteX76" fmla="*/ 406886 w 913746"/>
                <a:gd name="connsiteY76" fmla="*/ 499930 h 866258"/>
                <a:gd name="connsiteX77" fmla="*/ 425713 w 913746"/>
                <a:gd name="connsiteY77" fmla="*/ 542446 h 866258"/>
                <a:gd name="connsiteX78" fmla="*/ 501506 w 913746"/>
                <a:gd name="connsiteY78" fmla="*/ 592261 h 866258"/>
                <a:gd name="connsiteX79" fmla="*/ 549946 w 913746"/>
                <a:gd name="connsiteY79" fmla="*/ 596360 h 866258"/>
                <a:gd name="connsiteX80" fmla="*/ 550073 w 913746"/>
                <a:gd name="connsiteY80" fmla="*/ 605039 h 866258"/>
                <a:gd name="connsiteX81" fmla="*/ 573379 w 913746"/>
                <a:gd name="connsiteY81" fmla="*/ 605039 h 866258"/>
                <a:gd name="connsiteX82" fmla="*/ 570523 w 913746"/>
                <a:gd name="connsiteY82" fmla="*/ 591576 h 866258"/>
                <a:gd name="connsiteX83" fmla="*/ 550148 w 913746"/>
                <a:gd name="connsiteY83" fmla="*/ 596377 h 866258"/>
                <a:gd name="connsiteX84" fmla="*/ 549946 w 913746"/>
                <a:gd name="connsiteY84" fmla="*/ 596360 h 866258"/>
                <a:gd name="connsiteX85" fmla="*/ 549566 w 913746"/>
                <a:gd name="connsiteY85" fmla="*/ 570183 h 866258"/>
                <a:gd name="connsiteX86" fmla="*/ 598000 w 913746"/>
                <a:gd name="connsiteY86" fmla="*/ 457750 h 866258"/>
                <a:gd name="connsiteX87" fmla="*/ 639944 w 913746"/>
                <a:gd name="connsiteY87" fmla="*/ 438340 h 866258"/>
                <a:gd name="connsiteX88" fmla="*/ 741513 w 913746"/>
                <a:gd name="connsiteY88" fmla="*/ 503987 h 866258"/>
                <a:gd name="connsiteX89" fmla="*/ 655397 w 913746"/>
                <a:gd name="connsiteY89" fmla="*/ 651820 h 866258"/>
                <a:gd name="connsiteX90" fmla="*/ 647214 w 913746"/>
                <a:gd name="connsiteY90" fmla="*/ 655191 h 866258"/>
                <a:gd name="connsiteX91" fmla="*/ 641905 w 913746"/>
                <a:gd name="connsiteY91" fmla="*/ 643780 h 866258"/>
                <a:gd name="connsiteX92" fmla="*/ 641905 w 913746"/>
                <a:gd name="connsiteY92" fmla="*/ 657378 h 866258"/>
                <a:gd name="connsiteX93" fmla="*/ 647214 w 913746"/>
                <a:gd name="connsiteY93" fmla="*/ 655191 h 866258"/>
                <a:gd name="connsiteX94" fmla="*/ 664985 w 913746"/>
                <a:gd name="connsiteY94" fmla="*/ 693392 h 866258"/>
                <a:gd name="connsiteX95" fmla="*/ 870688 w 913746"/>
                <a:gd name="connsiteY95" fmla="*/ 781159 h 866258"/>
                <a:gd name="connsiteX96" fmla="*/ 913746 w 913746"/>
                <a:gd name="connsiteY96" fmla="*/ 822772 h 866258"/>
                <a:gd name="connsiteX97" fmla="*/ 870688 w 913746"/>
                <a:gd name="connsiteY97" fmla="*/ 864343 h 866258"/>
                <a:gd name="connsiteX98" fmla="*/ 779778 w 913746"/>
                <a:gd name="connsiteY98" fmla="*/ 859719 h 866258"/>
                <a:gd name="connsiteX99" fmla="*/ 574604 w 913746"/>
                <a:gd name="connsiteY99" fmla="*/ 696647 h 866258"/>
                <a:gd name="connsiteX100" fmla="*/ 569070 w 913746"/>
                <a:gd name="connsiteY100" fmla="*/ 677094 h 866258"/>
                <a:gd name="connsiteX101" fmla="*/ 573491 w 913746"/>
                <a:gd name="connsiteY101" fmla="*/ 677214 h 866258"/>
                <a:gd name="connsiteX102" fmla="*/ 588039 w 913746"/>
                <a:gd name="connsiteY102" fmla="*/ 674138 h 866258"/>
                <a:gd name="connsiteX103" fmla="*/ 586693 w 913746"/>
                <a:gd name="connsiteY103" fmla="*/ 667793 h 866258"/>
                <a:gd name="connsiteX104" fmla="*/ 566437 w 913746"/>
                <a:gd name="connsiteY104" fmla="*/ 667793 h 866258"/>
                <a:gd name="connsiteX105" fmla="*/ 569070 w 913746"/>
                <a:gd name="connsiteY105" fmla="*/ 677094 h 866258"/>
                <a:gd name="connsiteX106" fmla="*/ 487958 w 913746"/>
                <a:gd name="connsiteY106" fmla="*/ 674897 h 866258"/>
                <a:gd name="connsiteX107" fmla="*/ 321811 w 913746"/>
                <a:gd name="connsiteY107" fmla="*/ 515743 h 866258"/>
                <a:gd name="connsiteX108" fmla="*/ 319759 w 913746"/>
                <a:gd name="connsiteY108" fmla="*/ 497426 h 866258"/>
                <a:gd name="connsiteX109" fmla="*/ 325313 w 913746"/>
                <a:gd name="connsiteY109" fmla="*/ 499363 h 866258"/>
                <a:gd name="connsiteX110" fmla="*/ 342581 w 913746"/>
                <a:gd name="connsiteY110" fmla="*/ 499483 h 866258"/>
                <a:gd name="connsiteX111" fmla="*/ 342581 w 913746"/>
                <a:gd name="connsiteY111" fmla="*/ 487405 h 866258"/>
                <a:gd name="connsiteX112" fmla="*/ 318636 w 913746"/>
                <a:gd name="connsiteY112" fmla="*/ 487405 h 866258"/>
                <a:gd name="connsiteX113" fmla="*/ 319759 w 913746"/>
                <a:gd name="connsiteY113" fmla="*/ 497426 h 866258"/>
                <a:gd name="connsiteX114" fmla="*/ 246241 w 913746"/>
                <a:gd name="connsiteY114" fmla="*/ 471780 h 866258"/>
                <a:gd name="connsiteX115" fmla="*/ 129197 w 913746"/>
                <a:gd name="connsiteY115" fmla="*/ 272969 h 866258"/>
                <a:gd name="connsiteX116" fmla="*/ 138366 w 913746"/>
                <a:gd name="connsiteY116" fmla="*/ 223922 h 866258"/>
                <a:gd name="connsiteX117" fmla="*/ 143311 w 913746"/>
                <a:gd name="connsiteY117" fmla="*/ 227824 h 866258"/>
                <a:gd name="connsiteX118" fmla="*/ 143311 w 913746"/>
                <a:gd name="connsiteY118" fmla="*/ 197471 h 866258"/>
                <a:gd name="connsiteX119" fmla="*/ 138366 w 913746"/>
                <a:gd name="connsiteY119" fmla="*/ 223922 h 866258"/>
                <a:gd name="connsiteX120" fmla="*/ 124403 w 913746"/>
                <a:gd name="connsiteY120" fmla="*/ 212903 h 866258"/>
                <a:gd name="connsiteX121" fmla="*/ 4816 w 913746"/>
                <a:gd name="connsiteY121" fmla="*/ 65028 h 866258"/>
                <a:gd name="connsiteX122" fmla="*/ 51902 w 913746"/>
                <a:gd name="connsiteY122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55776 w 913746"/>
                <a:gd name="connsiteY42" fmla="*/ 174223 h 866258"/>
                <a:gd name="connsiteX43" fmla="*/ 167131 w 913746"/>
                <a:gd name="connsiteY43" fmla="*/ 174223 h 866258"/>
                <a:gd name="connsiteX44" fmla="*/ 177494 w 913746"/>
                <a:gd name="connsiteY44" fmla="*/ 142865 h 866258"/>
                <a:gd name="connsiteX45" fmla="*/ 175076 w 913746"/>
                <a:gd name="connsiteY45" fmla="*/ 140811 h 866258"/>
                <a:gd name="connsiteX46" fmla="*/ 184807 w 913746"/>
                <a:gd name="connsiteY46" fmla="*/ 123964 h 866258"/>
                <a:gd name="connsiteX47" fmla="*/ 287139 w 913746"/>
                <a:gd name="connsiteY47" fmla="*/ 64496 h 866258"/>
                <a:gd name="connsiteX48" fmla="*/ 330107 w 913746"/>
                <a:gd name="connsiteY48" fmla="*/ 65028 h 866258"/>
                <a:gd name="connsiteX49" fmla="*/ 416223 w 913746"/>
                <a:gd name="connsiteY49" fmla="*/ 185161 h 866258"/>
                <a:gd name="connsiteX50" fmla="*/ 296636 w 913746"/>
                <a:gd name="connsiteY50" fmla="*/ 286799 h 866258"/>
                <a:gd name="connsiteX51" fmla="*/ 248195 w 913746"/>
                <a:gd name="connsiteY51" fmla="*/ 283049 h 866258"/>
                <a:gd name="connsiteX52" fmla="*/ 215099 w 913746"/>
                <a:gd name="connsiteY52" fmla="*/ 271334 h 866258"/>
                <a:gd name="connsiteX53" fmla="*/ 214912 w 913746"/>
                <a:gd name="connsiteY53" fmla="*/ 269708 h 866258"/>
                <a:gd name="connsiteX54" fmla="*/ 201759 w 913746"/>
                <a:gd name="connsiteY54" fmla="*/ 266231 h 866258"/>
                <a:gd name="connsiteX55" fmla="*/ 203345 w 913746"/>
                <a:gd name="connsiteY55" fmla="*/ 267174 h 866258"/>
                <a:gd name="connsiteX56" fmla="*/ 215099 w 913746"/>
                <a:gd name="connsiteY56" fmla="*/ 271334 h 866258"/>
                <a:gd name="connsiteX57" fmla="*/ 220064 w 913746"/>
                <a:gd name="connsiteY57" fmla="*/ 314541 h 866258"/>
                <a:gd name="connsiteX58" fmla="*/ 319630 w 913746"/>
                <a:gd name="connsiteY58" fmla="*/ 413296 h 866258"/>
                <a:gd name="connsiteX59" fmla="*/ 326711 w 913746"/>
                <a:gd name="connsiteY59" fmla="*/ 414386 h 866258"/>
                <a:gd name="connsiteX60" fmla="*/ 323600 w 913746"/>
                <a:gd name="connsiteY60" fmla="*/ 424651 h 866258"/>
                <a:gd name="connsiteX61" fmla="*/ 342581 w 913746"/>
                <a:gd name="connsiteY61" fmla="*/ 424651 h 866258"/>
                <a:gd name="connsiteX62" fmla="*/ 342581 w 913746"/>
                <a:gd name="connsiteY62" fmla="*/ 416830 h 866258"/>
                <a:gd name="connsiteX63" fmla="*/ 326711 w 913746"/>
                <a:gd name="connsiteY63" fmla="*/ 414386 h 866258"/>
                <a:gd name="connsiteX64" fmla="*/ 331983 w 913746"/>
                <a:gd name="connsiteY64" fmla="*/ 396992 h 866258"/>
                <a:gd name="connsiteX65" fmla="*/ 406635 w 913746"/>
                <a:gd name="connsiteY65" fmla="*/ 309917 h 866258"/>
                <a:gd name="connsiteX66" fmla="*/ 481987 w 913746"/>
                <a:gd name="connsiteY66" fmla="*/ 293172 h 866258"/>
                <a:gd name="connsiteX67" fmla="*/ 550148 w 913746"/>
                <a:gd name="connsiteY67" fmla="*/ 328412 h 866258"/>
                <a:gd name="connsiteX68" fmla="*/ 487958 w 913746"/>
                <a:gd name="connsiteY68" fmla="*/ 476245 h 866258"/>
                <a:gd name="connsiteX69" fmla="*/ 408433 w 913746"/>
                <a:gd name="connsiteY69" fmla="*/ 499941 h 866258"/>
                <a:gd name="connsiteX70" fmla="*/ 406886 w 913746"/>
                <a:gd name="connsiteY70" fmla="*/ 499930 h 866258"/>
                <a:gd name="connsiteX71" fmla="*/ 406635 w 913746"/>
                <a:gd name="connsiteY71" fmla="*/ 499363 h 866258"/>
                <a:gd name="connsiteX72" fmla="*/ 405983 w 913746"/>
                <a:gd name="connsiteY72" fmla="*/ 487405 h 866258"/>
                <a:gd name="connsiteX73" fmla="*/ 397977 w 913746"/>
                <a:gd name="connsiteY73" fmla="*/ 487405 h 866258"/>
                <a:gd name="connsiteX74" fmla="*/ 397977 w 913746"/>
                <a:gd name="connsiteY74" fmla="*/ 499868 h 866258"/>
                <a:gd name="connsiteX75" fmla="*/ 406886 w 913746"/>
                <a:gd name="connsiteY75" fmla="*/ 499930 h 866258"/>
                <a:gd name="connsiteX76" fmla="*/ 425713 w 913746"/>
                <a:gd name="connsiteY76" fmla="*/ 542446 h 866258"/>
                <a:gd name="connsiteX77" fmla="*/ 501506 w 913746"/>
                <a:gd name="connsiteY77" fmla="*/ 592261 h 866258"/>
                <a:gd name="connsiteX78" fmla="*/ 549946 w 913746"/>
                <a:gd name="connsiteY78" fmla="*/ 596360 h 866258"/>
                <a:gd name="connsiteX79" fmla="*/ 550073 w 913746"/>
                <a:gd name="connsiteY79" fmla="*/ 605039 h 866258"/>
                <a:gd name="connsiteX80" fmla="*/ 573379 w 913746"/>
                <a:gd name="connsiteY80" fmla="*/ 605039 h 866258"/>
                <a:gd name="connsiteX81" fmla="*/ 570523 w 913746"/>
                <a:gd name="connsiteY81" fmla="*/ 591576 h 866258"/>
                <a:gd name="connsiteX82" fmla="*/ 550148 w 913746"/>
                <a:gd name="connsiteY82" fmla="*/ 596377 h 866258"/>
                <a:gd name="connsiteX83" fmla="*/ 549946 w 913746"/>
                <a:gd name="connsiteY83" fmla="*/ 596360 h 866258"/>
                <a:gd name="connsiteX84" fmla="*/ 549566 w 913746"/>
                <a:gd name="connsiteY84" fmla="*/ 570183 h 866258"/>
                <a:gd name="connsiteX85" fmla="*/ 598000 w 913746"/>
                <a:gd name="connsiteY85" fmla="*/ 457750 h 866258"/>
                <a:gd name="connsiteX86" fmla="*/ 639944 w 913746"/>
                <a:gd name="connsiteY86" fmla="*/ 438340 h 866258"/>
                <a:gd name="connsiteX87" fmla="*/ 741513 w 913746"/>
                <a:gd name="connsiteY87" fmla="*/ 503987 h 866258"/>
                <a:gd name="connsiteX88" fmla="*/ 655397 w 913746"/>
                <a:gd name="connsiteY88" fmla="*/ 651820 h 866258"/>
                <a:gd name="connsiteX89" fmla="*/ 647214 w 913746"/>
                <a:gd name="connsiteY89" fmla="*/ 655191 h 866258"/>
                <a:gd name="connsiteX90" fmla="*/ 641905 w 913746"/>
                <a:gd name="connsiteY90" fmla="*/ 643780 h 866258"/>
                <a:gd name="connsiteX91" fmla="*/ 641905 w 913746"/>
                <a:gd name="connsiteY91" fmla="*/ 657378 h 866258"/>
                <a:gd name="connsiteX92" fmla="*/ 647214 w 913746"/>
                <a:gd name="connsiteY92" fmla="*/ 655191 h 866258"/>
                <a:gd name="connsiteX93" fmla="*/ 664985 w 913746"/>
                <a:gd name="connsiteY93" fmla="*/ 693392 h 866258"/>
                <a:gd name="connsiteX94" fmla="*/ 870688 w 913746"/>
                <a:gd name="connsiteY94" fmla="*/ 781159 h 866258"/>
                <a:gd name="connsiteX95" fmla="*/ 913746 w 913746"/>
                <a:gd name="connsiteY95" fmla="*/ 822772 h 866258"/>
                <a:gd name="connsiteX96" fmla="*/ 870688 w 913746"/>
                <a:gd name="connsiteY96" fmla="*/ 864343 h 866258"/>
                <a:gd name="connsiteX97" fmla="*/ 779778 w 913746"/>
                <a:gd name="connsiteY97" fmla="*/ 859719 h 866258"/>
                <a:gd name="connsiteX98" fmla="*/ 574604 w 913746"/>
                <a:gd name="connsiteY98" fmla="*/ 696647 h 866258"/>
                <a:gd name="connsiteX99" fmla="*/ 569070 w 913746"/>
                <a:gd name="connsiteY99" fmla="*/ 677094 h 866258"/>
                <a:gd name="connsiteX100" fmla="*/ 573491 w 913746"/>
                <a:gd name="connsiteY100" fmla="*/ 677214 h 866258"/>
                <a:gd name="connsiteX101" fmla="*/ 588039 w 913746"/>
                <a:gd name="connsiteY101" fmla="*/ 674138 h 866258"/>
                <a:gd name="connsiteX102" fmla="*/ 586693 w 913746"/>
                <a:gd name="connsiteY102" fmla="*/ 667793 h 866258"/>
                <a:gd name="connsiteX103" fmla="*/ 566437 w 913746"/>
                <a:gd name="connsiteY103" fmla="*/ 667793 h 866258"/>
                <a:gd name="connsiteX104" fmla="*/ 569070 w 913746"/>
                <a:gd name="connsiteY104" fmla="*/ 677094 h 866258"/>
                <a:gd name="connsiteX105" fmla="*/ 487958 w 913746"/>
                <a:gd name="connsiteY105" fmla="*/ 674897 h 866258"/>
                <a:gd name="connsiteX106" fmla="*/ 321811 w 913746"/>
                <a:gd name="connsiteY106" fmla="*/ 515743 h 866258"/>
                <a:gd name="connsiteX107" fmla="*/ 319759 w 913746"/>
                <a:gd name="connsiteY107" fmla="*/ 497426 h 866258"/>
                <a:gd name="connsiteX108" fmla="*/ 325313 w 913746"/>
                <a:gd name="connsiteY108" fmla="*/ 499363 h 866258"/>
                <a:gd name="connsiteX109" fmla="*/ 342581 w 913746"/>
                <a:gd name="connsiteY109" fmla="*/ 499483 h 866258"/>
                <a:gd name="connsiteX110" fmla="*/ 342581 w 913746"/>
                <a:gd name="connsiteY110" fmla="*/ 487405 h 866258"/>
                <a:gd name="connsiteX111" fmla="*/ 318636 w 913746"/>
                <a:gd name="connsiteY111" fmla="*/ 487405 h 866258"/>
                <a:gd name="connsiteX112" fmla="*/ 319759 w 913746"/>
                <a:gd name="connsiteY112" fmla="*/ 497426 h 866258"/>
                <a:gd name="connsiteX113" fmla="*/ 246241 w 913746"/>
                <a:gd name="connsiteY113" fmla="*/ 471780 h 866258"/>
                <a:gd name="connsiteX114" fmla="*/ 129197 w 913746"/>
                <a:gd name="connsiteY114" fmla="*/ 272969 h 866258"/>
                <a:gd name="connsiteX115" fmla="*/ 138366 w 913746"/>
                <a:gd name="connsiteY115" fmla="*/ 223922 h 866258"/>
                <a:gd name="connsiteX116" fmla="*/ 143311 w 913746"/>
                <a:gd name="connsiteY116" fmla="*/ 227824 h 866258"/>
                <a:gd name="connsiteX117" fmla="*/ 143311 w 913746"/>
                <a:gd name="connsiteY117" fmla="*/ 197471 h 866258"/>
                <a:gd name="connsiteX118" fmla="*/ 138366 w 913746"/>
                <a:gd name="connsiteY118" fmla="*/ 223922 h 866258"/>
                <a:gd name="connsiteX119" fmla="*/ 124403 w 913746"/>
                <a:gd name="connsiteY119" fmla="*/ 212903 h 866258"/>
                <a:gd name="connsiteX120" fmla="*/ 4816 w 913746"/>
                <a:gd name="connsiteY120" fmla="*/ 65028 h 866258"/>
                <a:gd name="connsiteX121" fmla="*/ 51902 w 913746"/>
                <a:gd name="connsiteY121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55776 w 913746"/>
                <a:gd name="connsiteY42" fmla="*/ 174223 h 866258"/>
                <a:gd name="connsiteX43" fmla="*/ 177494 w 913746"/>
                <a:gd name="connsiteY43" fmla="*/ 142865 h 866258"/>
                <a:gd name="connsiteX44" fmla="*/ 175076 w 913746"/>
                <a:gd name="connsiteY44" fmla="*/ 140811 h 866258"/>
                <a:gd name="connsiteX45" fmla="*/ 184807 w 913746"/>
                <a:gd name="connsiteY45" fmla="*/ 123964 h 866258"/>
                <a:gd name="connsiteX46" fmla="*/ 287139 w 913746"/>
                <a:gd name="connsiteY46" fmla="*/ 64496 h 866258"/>
                <a:gd name="connsiteX47" fmla="*/ 330107 w 913746"/>
                <a:gd name="connsiteY47" fmla="*/ 65028 h 866258"/>
                <a:gd name="connsiteX48" fmla="*/ 416223 w 913746"/>
                <a:gd name="connsiteY48" fmla="*/ 185161 h 866258"/>
                <a:gd name="connsiteX49" fmla="*/ 296636 w 913746"/>
                <a:gd name="connsiteY49" fmla="*/ 286799 h 866258"/>
                <a:gd name="connsiteX50" fmla="*/ 248195 w 913746"/>
                <a:gd name="connsiteY50" fmla="*/ 283049 h 866258"/>
                <a:gd name="connsiteX51" fmla="*/ 215099 w 913746"/>
                <a:gd name="connsiteY51" fmla="*/ 271334 h 866258"/>
                <a:gd name="connsiteX52" fmla="*/ 214912 w 913746"/>
                <a:gd name="connsiteY52" fmla="*/ 269708 h 866258"/>
                <a:gd name="connsiteX53" fmla="*/ 201759 w 913746"/>
                <a:gd name="connsiteY53" fmla="*/ 266231 h 866258"/>
                <a:gd name="connsiteX54" fmla="*/ 203345 w 913746"/>
                <a:gd name="connsiteY54" fmla="*/ 267174 h 866258"/>
                <a:gd name="connsiteX55" fmla="*/ 215099 w 913746"/>
                <a:gd name="connsiteY55" fmla="*/ 271334 h 866258"/>
                <a:gd name="connsiteX56" fmla="*/ 220064 w 913746"/>
                <a:gd name="connsiteY56" fmla="*/ 314541 h 866258"/>
                <a:gd name="connsiteX57" fmla="*/ 319630 w 913746"/>
                <a:gd name="connsiteY57" fmla="*/ 413296 h 866258"/>
                <a:gd name="connsiteX58" fmla="*/ 326711 w 913746"/>
                <a:gd name="connsiteY58" fmla="*/ 414386 h 866258"/>
                <a:gd name="connsiteX59" fmla="*/ 323600 w 913746"/>
                <a:gd name="connsiteY59" fmla="*/ 424651 h 866258"/>
                <a:gd name="connsiteX60" fmla="*/ 342581 w 913746"/>
                <a:gd name="connsiteY60" fmla="*/ 424651 h 866258"/>
                <a:gd name="connsiteX61" fmla="*/ 342581 w 913746"/>
                <a:gd name="connsiteY61" fmla="*/ 416830 h 866258"/>
                <a:gd name="connsiteX62" fmla="*/ 326711 w 913746"/>
                <a:gd name="connsiteY62" fmla="*/ 414386 h 866258"/>
                <a:gd name="connsiteX63" fmla="*/ 331983 w 913746"/>
                <a:gd name="connsiteY63" fmla="*/ 396992 h 866258"/>
                <a:gd name="connsiteX64" fmla="*/ 406635 w 913746"/>
                <a:gd name="connsiteY64" fmla="*/ 309917 h 866258"/>
                <a:gd name="connsiteX65" fmla="*/ 481987 w 913746"/>
                <a:gd name="connsiteY65" fmla="*/ 293172 h 866258"/>
                <a:gd name="connsiteX66" fmla="*/ 550148 w 913746"/>
                <a:gd name="connsiteY66" fmla="*/ 328412 h 866258"/>
                <a:gd name="connsiteX67" fmla="*/ 487958 w 913746"/>
                <a:gd name="connsiteY67" fmla="*/ 476245 h 866258"/>
                <a:gd name="connsiteX68" fmla="*/ 408433 w 913746"/>
                <a:gd name="connsiteY68" fmla="*/ 499941 h 866258"/>
                <a:gd name="connsiteX69" fmla="*/ 406886 w 913746"/>
                <a:gd name="connsiteY69" fmla="*/ 499930 h 866258"/>
                <a:gd name="connsiteX70" fmla="*/ 406635 w 913746"/>
                <a:gd name="connsiteY70" fmla="*/ 499363 h 866258"/>
                <a:gd name="connsiteX71" fmla="*/ 405983 w 913746"/>
                <a:gd name="connsiteY71" fmla="*/ 487405 h 866258"/>
                <a:gd name="connsiteX72" fmla="*/ 397977 w 913746"/>
                <a:gd name="connsiteY72" fmla="*/ 487405 h 866258"/>
                <a:gd name="connsiteX73" fmla="*/ 397977 w 913746"/>
                <a:gd name="connsiteY73" fmla="*/ 499868 h 866258"/>
                <a:gd name="connsiteX74" fmla="*/ 406886 w 913746"/>
                <a:gd name="connsiteY74" fmla="*/ 499930 h 866258"/>
                <a:gd name="connsiteX75" fmla="*/ 425713 w 913746"/>
                <a:gd name="connsiteY75" fmla="*/ 542446 h 866258"/>
                <a:gd name="connsiteX76" fmla="*/ 501506 w 913746"/>
                <a:gd name="connsiteY76" fmla="*/ 592261 h 866258"/>
                <a:gd name="connsiteX77" fmla="*/ 549946 w 913746"/>
                <a:gd name="connsiteY77" fmla="*/ 596360 h 866258"/>
                <a:gd name="connsiteX78" fmla="*/ 550073 w 913746"/>
                <a:gd name="connsiteY78" fmla="*/ 605039 h 866258"/>
                <a:gd name="connsiteX79" fmla="*/ 573379 w 913746"/>
                <a:gd name="connsiteY79" fmla="*/ 605039 h 866258"/>
                <a:gd name="connsiteX80" fmla="*/ 570523 w 913746"/>
                <a:gd name="connsiteY80" fmla="*/ 591576 h 866258"/>
                <a:gd name="connsiteX81" fmla="*/ 550148 w 913746"/>
                <a:gd name="connsiteY81" fmla="*/ 596377 h 866258"/>
                <a:gd name="connsiteX82" fmla="*/ 549946 w 913746"/>
                <a:gd name="connsiteY82" fmla="*/ 596360 h 866258"/>
                <a:gd name="connsiteX83" fmla="*/ 549566 w 913746"/>
                <a:gd name="connsiteY83" fmla="*/ 570183 h 866258"/>
                <a:gd name="connsiteX84" fmla="*/ 598000 w 913746"/>
                <a:gd name="connsiteY84" fmla="*/ 457750 h 866258"/>
                <a:gd name="connsiteX85" fmla="*/ 639944 w 913746"/>
                <a:gd name="connsiteY85" fmla="*/ 438340 h 866258"/>
                <a:gd name="connsiteX86" fmla="*/ 741513 w 913746"/>
                <a:gd name="connsiteY86" fmla="*/ 503987 h 866258"/>
                <a:gd name="connsiteX87" fmla="*/ 655397 w 913746"/>
                <a:gd name="connsiteY87" fmla="*/ 651820 h 866258"/>
                <a:gd name="connsiteX88" fmla="*/ 647214 w 913746"/>
                <a:gd name="connsiteY88" fmla="*/ 655191 h 866258"/>
                <a:gd name="connsiteX89" fmla="*/ 641905 w 913746"/>
                <a:gd name="connsiteY89" fmla="*/ 643780 h 866258"/>
                <a:gd name="connsiteX90" fmla="*/ 641905 w 913746"/>
                <a:gd name="connsiteY90" fmla="*/ 657378 h 866258"/>
                <a:gd name="connsiteX91" fmla="*/ 647214 w 913746"/>
                <a:gd name="connsiteY91" fmla="*/ 655191 h 866258"/>
                <a:gd name="connsiteX92" fmla="*/ 664985 w 913746"/>
                <a:gd name="connsiteY92" fmla="*/ 693392 h 866258"/>
                <a:gd name="connsiteX93" fmla="*/ 870688 w 913746"/>
                <a:gd name="connsiteY93" fmla="*/ 781159 h 866258"/>
                <a:gd name="connsiteX94" fmla="*/ 913746 w 913746"/>
                <a:gd name="connsiteY94" fmla="*/ 822772 h 866258"/>
                <a:gd name="connsiteX95" fmla="*/ 870688 w 913746"/>
                <a:gd name="connsiteY95" fmla="*/ 864343 h 866258"/>
                <a:gd name="connsiteX96" fmla="*/ 779778 w 913746"/>
                <a:gd name="connsiteY96" fmla="*/ 859719 h 866258"/>
                <a:gd name="connsiteX97" fmla="*/ 574604 w 913746"/>
                <a:gd name="connsiteY97" fmla="*/ 696647 h 866258"/>
                <a:gd name="connsiteX98" fmla="*/ 569070 w 913746"/>
                <a:gd name="connsiteY98" fmla="*/ 677094 h 866258"/>
                <a:gd name="connsiteX99" fmla="*/ 573491 w 913746"/>
                <a:gd name="connsiteY99" fmla="*/ 677214 h 866258"/>
                <a:gd name="connsiteX100" fmla="*/ 588039 w 913746"/>
                <a:gd name="connsiteY100" fmla="*/ 674138 h 866258"/>
                <a:gd name="connsiteX101" fmla="*/ 586693 w 913746"/>
                <a:gd name="connsiteY101" fmla="*/ 667793 h 866258"/>
                <a:gd name="connsiteX102" fmla="*/ 566437 w 913746"/>
                <a:gd name="connsiteY102" fmla="*/ 667793 h 866258"/>
                <a:gd name="connsiteX103" fmla="*/ 569070 w 913746"/>
                <a:gd name="connsiteY103" fmla="*/ 677094 h 866258"/>
                <a:gd name="connsiteX104" fmla="*/ 487958 w 913746"/>
                <a:gd name="connsiteY104" fmla="*/ 674897 h 866258"/>
                <a:gd name="connsiteX105" fmla="*/ 321811 w 913746"/>
                <a:gd name="connsiteY105" fmla="*/ 515743 h 866258"/>
                <a:gd name="connsiteX106" fmla="*/ 319759 w 913746"/>
                <a:gd name="connsiteY106" fmla="*/ 497426 h 866258"/>
                <a:gd name="connsiteX107" fmla="*/ 325313 w 913746"/>
                <a:gd name="connsiteY107" fmla="*/ 499363 h 866258"/>
                <a:gd name="connsiteX108" fmla="*/ 342581 w 913746"/>
                <a:gd name="connsiteY108" fmla="*/ 499483 h 866258"/>
                <a:gd name="connsiteX109" fmla="*/ 342581 w 913746"/>
                <a:gd name="connsiteY109" fmla="*/ 487405 h 866258"/>
                <a:gd name="connsiteX110" fmla="*/ 318636 w 913746"/>
                <a:gd name="connsiteY110" fmla="*/ 487405 h 866258"/>
                <a:gd name="connsiteX111" fmla="*/ 319759 w 913746"/>
                <a:gd name="connsiteY111" fmla="*/ 497426 h 866258"/>
                <a:gd name="connsiteX112" fmla="*/ 246241 w 913746"/>
                <a:gd name="connsiteY112" fmla="*/ 471780 h 866258"/>
                <a:gd name="connsiteX113" fmla="*/ 129197 w 913746"/>
                <a:gd name="connsiteY113" fmla="*/ 272969 h 866258"/>
                <a:gd name="connsiteX114" fmla="*/ 138366 w 913746"/>
                <a:gd name="connsiteY114" fmla="*/ 223922 h 866258"/>
                <a:gd name="connsiteX115" fmla="*/ 143311 w 913746"/>
                <a:gd name="connsiteY115" fmla="*/ 227824 h 866258"/>
                <a:gd name="connsiteX116" fmla="*/ 143311 w 913746"/>
                <a:gd name="connsiteY116" fmla="*/ 197471 h 866258"/>
                <a:gd name="connsiteX117" fmla="*/ 138366 w 913746"/>
                <a:gd name="connsiteY117" fmla="*/ 223922 h 866258"/>
                <a:gd name="connsiteX118" fmla="*/ 124403 w 913746"/>
                <a:gd name="connsiteY118" fmla="*/ 212903 h 866258"/>
                <a:gd name="connsiteX119" fmla="*/ 4816 w 913746"/>
                <a:gd name="connsiteY119" fmla="*/ 65028 h 866258"/>
                <a:gd name="connsiteX120" fmla="*/ 51902 w 913746"/>
                <a:gd name="connsiteY120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01759 w 913746"/>
                <a:gd name="connsiteY52" fmla="*/ 266231 h 866258"/>
                <a:gd name="connsiteX53" fmla="*/ 203345 w 913746"/>
                <a:gd name="connsiteY53" fmla="*/ 267174 h 866258"/>
                <a:gd name="connsiteX54" fmla="*/ 215099 w 913746"/>
                <a:gd name="connsiteY54" fmla="*/ 271334 h 866258"/>
                <a:gd name="connsiteX55" fmla="*/ 220064 w 913746"/>
                <a:gd name="connsiteY55" fmla="*/ 314541 h 866258"/>
                <a:gd name="connsiteX56" fmla="*/ 319630 w 913746"/>
                <a:gd name="connsiteY56" fmla="*/ 413296 h 866258"/>
                <a:gd name="connsiteX57" fmla="*/ 326711 w 913746"/>
                <a:gd name="connsiteY57" fmla="*/ 414386 h 866258"/>
                <a:gd name="connsiteX58" fmla="*/ 323600 w 913746"/>
                <a:gd name="connsiteY58" fmla="*/ 424651 h 866258"/>
                <a:gd name="connsiteX59" fmla="*/ 342581 w 913746"/>
                <a:gd name="connsiteY59" fmla="*/ 424651 h 866258"/>
                <a:gd name="connsiteX60" fmla="*/ 342581 w 913746"/>
                <a:gd name="connsiteY60" fmla="*/ 416830 h 866258"/>
                <a:gd name="connsiteX61" fmla="*/ 326711 w 913746"/>
                <a:gd name="connsiteY61" fmla="*/ 414386 h 866258"/>
                <a:gd name="connsiteX62" fmla="*/ 331983 w 913746"/>
                <a:gd name="connsiteY62" fmla="*/ 396992 h 866258"/>
                <a:gd name="connsiteX63" fmla="*/ 406635 w 913746"/>
                <a:gd name="connsiteY63" fmla="*/ 309917 h 866258"/>
                <a:gd name="connsiteX64" fmla="*/ 481987 w 913746"/>
                <a:gd name="connsiteY64" fmla="*/ 293172 h 866258"/>
                <a:gd name="connsiteX65" fmla="*/ 550148 w 913746"/>
                <a:gd name="connsiteY65" fmla="*/ 328412 h 866258"/>
                <a:gd name="connsiteX66" fmla="*/ 487958 w 913746"/>
                <a:gd name="connsiteY66" fmla="*/ 476245 h 866258"/>
                <a:gd name="connsiteX67" fmla="*/ 408433 w 913746"/>
                <a:gd name="connsiteY67" fmla="*/ 499941 h 866258"/>
                <a:gd name="connsiteX68" fmla="*/ 406886 w 913746"/>
                <a:gd name="connsiteY68" fmla="*/ 499930 h 866258"/>
                <a:gd name="connsiteX69" fmla="*/ 406635 w 913746"/>
                <a:gd name="connsiteY69" fmla="*/ 499363 h 866258"/>
                <a:gd name="connsiteX70" fmla="*/ 405983 w 913746"/>
                <a:gd name="connsiteY70" fmla="*/ 487405 h 866258"/>
                <a:gd name="connsiteX71" fmla="*/ 397977 w 913746"/>
                <a:gd name="connsiteY71" fmla="*/ 487405 h 866258"/>
                <a:gd name="connsiteX72" fmla="*/ 397977 w 913746"/>
                <a:gd name="connsiteY72" fmla="*/ 499868 h 866258"/>
                <a:gd name="connsiteX73" fmla="*/ 406886 w 913746"/>
                <a:gd name="connsiteY73" fmla="*/ 499930 h 866258"/>
                <a:gd name="connsiteX74" fmla="*/ 425713 w 913746"/>
                <a:gd name="connsiteY74" fmla="*/ 542446 h 866258"/>
                <a:gd name="connsiteX75" fmla="*/ 501506 w 913746"/>
                <a:gd name="connsiteY75" fmla="*/ 592261 h 866258"/>
                <a:gd name="connsiteX76" fmla="*/ 549946 w 913746"/>
                <a:gd name="connsiteY76" fmla="*/ 596360 h 866258"/>
                <a:gd name="connsiteX77" fmla="*/ 550073 w 913746"/>
                <a:gd name="connsiteY77" fmla="*/ 605039 h 866258"/>
                <a:gd name="connsiteX78" fmla="*/ 573379 w 913746"/>
                <a:gd name="connsiteY78" fmla="*/ 605039 h 866258"/>
                <a:gd name="connsiteX79" fmla="*/ 570523 w 913746"/>
                <a:gd name="connsiteY79" fmla="*/ 591576 h 866258"/>
                <a:gd name="connsiteX80" fmla="*/ 550148 w 913746"/>
                <a:gd name="connsiteY80" fmla="*/ 596377 h 866258"/>
                <a:gd name="connsiteX81" fmla="*/ 549946 w 913746"/>
                <a:gd name="connsiteY81" fmla="*/ 596360 h 866258"/>
                <a:gd name="connsiteX82" fmla="*/ 549566 w 913746"/>
                <a:gd name="connsiteY82" fmla="*/ 570183 h 866258"/>
                <a:gd name="connsiteX83" fmla="*/ 598000 w 913746"/>
                <a:gd name="connsiteY83" fmla="*/ 457750 h 866258"/>
                <a:gd name="connsiteX84" fmla="*/ 639944 w 913746"/>
                <a:gd name="connsiteY84" fmla="*/ 438340 h 866258"/>
                <a:gd name="connsiteX85" fmla="*/ 741513 w 913746"/>
                <a:gd name="connsiteY85" fmla="*/ 503987 h 866258"/>
                <a:gd name="connsiteX86" fmla="*/ 655397 w 913746"/>
                <a:gd name="connsiteY86" fmla="*/ 651820 h 866258"/>
                <a:gd name="connsiteX87" fmla="*/ 647214 w 913746"/>
                <a:gd name="connsiteY87" fmla="*/ 655191 h 866258"/>
                <a:gd name="connsiteX88" fmla="*/ 641905 w 913746"/>
                <a:gd name="connsiteY88" fmla="*/ 643780 h 866258"/>
                <a:gd name="connsiteX89" fmla="*/ 641905 w 913746"/>
                <a:gd name="connsiteY89" fmla="*/ 657378 h 866258"/>
                <a:gd name="connsiteX90" fmla="*/ 647214 w 913746"/>
                <a:gd name="connsiteY90" fmla="*/ 655191 h 866258"/>
                <a:gd name="connsiteX91" fmla="*/ 664985 w 913746"/>
                <a:gd name="connsiteY91" fmla="*/ 693392 h 866258"/>
                <a:gd name="connsiteX92" fmla="*/ 870688 w 913746"/>
                <a:gd name="connsiteY92" fmla="*/ 781159 h 866258"/>
                <a:gd name="connsiteX93" fmla="*/ 913746 w 913746"/>
                <a:gd name="connsiteY93" fmla="*/ 822772 h 866258"/>
                <a:gd name="connsiteX94" fmla="*/ 870688 w 913746"/>
                <a:gd name="connsiteY94" fmla="*/ 864343 h 866258"/>
                <a:gd name="connsiteX95" fmla="*/ 779778 w 913746"/>
                <a:gd name="connsiteY95" fmla="*/ 859719 h 866258"/>
                <a:gd name="connsiteX96" fmla="*/ 574604 w 913746"/>
                <a:gd name="connsiteY96" fmla="*/ 696647 h 866258"/>
                <a:gd name="connsiteX97" fmla="*/ 569070 w 913746"/>
                <a:gd name="connsiteY97" fmla="*/ 677094 h 866258"/>
                <a:gd name="connsiteX98" fmla="*/ 573491 w 913746"/>
                <a:gd name="connsiteY98" fmla="*/ 677214 h 866258"/>
                <a:gd name="connsiteX99" fmla="*/ 588039 w 913746"/>
                <a:gd name="connsiteY99" fmla="*/ 674138 h 866258"/>
                <a:gd name="connsiteX100" fmla="*/ 586693 w 913746"/>
                <a:gd name="connsiteY100" fmla="*/ 667793 h 866258"/>
                <a:gd name="connsiteX101" fmla="*/ 566437 w 913746"/>
                <a:gd name="connsiteY101" fmla="*/ 667793 h 866258"/>
                <a:gd name="connsiteX102" fmla="*/ 569070 w 913746"/>
                <a:gd name="connsiteY102" fmla="*/ 677094 h 866258"/>
                <a:gd name="connsiteX103" fmla="*/ 487958 w 913746"/>
                <a:gd name="connsiteY103" fmla="*/ 674897 h 866258"/>
                <a:gd name="connsiteX104" fmla="*/ 321811 w 913746"/>
                <a:gd name="connsiteY104" fmla="*/ 515743 h 866258"/>
                <a:gd name="connsiteX105" fmla="*/ 319759 w 913746"/>
                <a:gd name="connsiteY105" fmla="*/ 497426 h 866258"/>
                <a:gd name="connsiteX106" fmla="*/ 325313 w 913746"/>
                <a:gd name="connsiteY106" fmla="*/ 499363 h 866258"/>
                <a:gd name="connsiteX107" fmla="*/ 342581 w 913746"/>
                <a:gd name="connsiteY107" fmla="*/ 499483 h 866258"/>
                <a:gd name="connsiteX108" fmla="*/ 342581 w 913746"/>
                <a:gd name="connsiteY108" fmla="*/ 487405 h 866258"/>
                <a:gd name="connsiteX109" fmla="*/ 318636 w 913746"/>
                <a:gd name="connsiteY109" fmla="*/ 487405 h 866258"/>
                <a:gd name="connsiteX110" fmla="*/ 319759 w 913746"/>
                <a:gd name="connsiteY110" fmla="*/ 497426 h 866258"/>
                <a:gd name="connsiteX111" fmla="*/ 246241 w 913746"/>
                <a:gd name="connsiteY111" fmla="*/ 471780 h 866258"/>
                <a:gd name="connsiteX112" fmla="*/ 129197 w 913746"/>
                <a:gd name="connsiteY112" fmla="*/ 272969 h 866258"/>
                <a:gd name="connsiteX113" fmla="*/ 138366 w 913746"/>
                <a:gd name="connsiteY113" fmla="*/ 223922 h 866258"/>
                <a:gd name="connsiteX114" fmla="*/ 143311 w 913746"/>
                <a:gd name="connsiteY114" fmla="*/ 227824 h 866258"/>
                <a:gd name="connsiteX115" fmla="*/ 143311 w 913746"/>
                <a:gd name="connsiteY115" fmla="*/ 197471 h 866258"/>
                <a:gd name="connsiteX116" fmla="*/ 138366 w 913746"/>
                <a:gd name="connsiteY116" fmla="*/ 223922 h 866258"/>
                <a:gd name="connsiteX117" fmla="*/ 124403 w 913746"/>
                <a:gd name="connsiteY117" fmla="*/ 212903 h 866258"/>
                <a:gd name="connsiteX118" fmla="*/ 4816 w 913746"/>
                <a:gd name="connsiteY118" fmla="*/ 65028 h 866258"/>
                <a:gd name="connsiteX119" fmla="*/ 51902 w 913746"/>
                <a:gd name="connsiteY119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01759 w 913746"/>
                <a:gd name="connsiteY52" fmla="*/ 266231 h 866258"/>
                <a:gd name="connsiteX53" fmla="*/ 203345 w 913746"/>
                <a:gd name="connsiteY53" fmla="*/ 267174 h 866258"/>
                <a:gd name="connsiteX54" fmla="*/ 215099 w 913746"/>
                <a:gd name="connsiteY54" fmla="*/ 271334 h 866258"/>
                <a:gd name="connsiteX55" fmla="*/ 220064 w 913746"/>
                <a:gd name="connsiteY55" fmla="*/ 314541 h 866258"/>
                <a:gd name="connsiteX56" fmla="*/ 319630 w 913746"/>
                <a:gd name="connsiteY56" fmla="*/ 413296 h 866258"/>
                <a:gd name="connsiteX57" fmla="*/ 326711 w 913746"/>
                <a:gd name="connsiteY57" fmla="*/ 414386 h 866258"/>
                <a:gd name="connsiteX58" fmla="*/ 323600 w 913746"/>
                <a:gd name="connsiteY58" fmla="*/ 424651 h 866258"/>
                <a:gd name="connsiteX59" fmla="*/ 342581 w 913746"/>
                <a:gd name="connsiteY59" fmla="*/ 424651 h 866258"/>
                <a:gd name="connsiteX60" fmla="*/ 342581 w 913746"/>
                <a:gd name="connsiteY60" fmla="*/ 416830 h 866258"/>
                <a:gd name="connsiteX61" fmla="*/ 326711 w 913746"/>
                <a:gd name="connsiteY61" fmla="*/ 414386 h 866258"/>
                <a:gd name="connsiteX62" fmla="*/ 331983 w 913746"/>
                <a:gd name="connsiteY62" fmla="*/ 396992 h 866258"/>
                <a:gd name="connsiteX63" fmla="*/ 406635 w 913746"/>
                <a:gd name="connsiteY63" fmla="*/ 309917 h 866258"/>
                <a:gd name="connsiteX64" fmla="*/ 481987 w 913746"/>
                <a:gd name="connsiteY64" fmla="*/ 293172 h 866258"/>
                <a:gd name="connsiteX65" fmla="*/ 550148 w 913746"/>
                <a:gd name="connsiteY65" fmla="*/ 328412 h 866258"/>
                <a:gd name="connsiteX66" fmla="*/ 487958 w 913746"/>
                <a:gd name="connsiteY66" fmla="*/ 476245 h 866258"/>
                <a:gd name="connsiteX67" fmla="*/ 408433 w 913746"/>
                <a:gd name="connsiteY67" fmla="*/ 499941 h 866258"/>
                <a:gd name="connsiteX68" fmla="*/ 406886 w 913746"/>
                <a:gd name="connsiteY68" fmla="*/ 499930 h 866258"/>
                <a:gd name="connsiteX69" fmla="*/ 406635 w 913746"/>
                <a:gd name="connsiteY69" fmla="*/ 499363 h 866258"/>
                <a:gd name="connsiteX70" fmla="*/ 405983 w 913746"/>
                <a:gd name="connsiteY70" fmla="*/ 487405 h 866258"/>
                <a:gd name="connsiteX71" fmla="*/ 397977 w 913746"/>
                <a:gd name="connsiteY71" fmla="*/ 487405 h 866258"/>
                <a:gd name="connsiteX72" fmla="*/ 397977 w 913746"/>
                <a:gd name="connsiteY72" fmla="*/ 499868 h 866258"/>
                <a:gd name="connsiteX73" fmla="*/ 406886 w 913746"/>
                <a:gd name="connsiteY73" fmla="*/ 499930 h 866258"/>
                <a:gd name="connsiteX74" fmla="*/ 425713 w 913746"/>
                <a:gd name="connsiteY74" fmla="*/ 542446 h 866258"/>
                <a:gd name="connsiteX75" fmla="*/ 501506 w 913746"/>
                <a:gd name="connsiteY75" fmla="*/ 592261 h 866258"/>
                <a:gd name="connsiteX76" fmla="*/ 549946 w 913746"/>
                <a:gd name="connsiteY76" fmla="*/ 596360 h 866258"/>
                <a:gd name="connsiteX77" fmla="*/ 550073 w 913746"/>
                <a:gd name="connsiteY77" fmla="*/ 605039 h 866258"/>
                <a:gd name="connsiteX78" fmla="*/ 573379 w 913746"/>
                <a:gd name="connsiteY78" fmla="*/ 605039 h 866258"/>
                <a:gd name="connsiteX79" fmla="*/ 570523 w 913746"/>
                <a:gd name="connsiteY79" fmla="*/ 591576 h 866258"/>
                <a:gd name="connsiteX80" fmla="*/ 550148 w 913746"/>
                <a:gd name="connsiteY80" fmla="*/ 596377 h 866258"/>
                <a:gd name="connsiteX81" fmla="*/ 549946 w 913746"/>
                <a:gd name="connsiteY81" fmla="*/ 596360 h 866258"/>
                <a:gd name="connsiteX82" fmla="*/ 549566 w 913746"/>
                <a:gd name="connsiteY82" fmla="*/ 570183 h 866258"/>
                <a:gd name="connsiteX83" fmla="*/ 598000 w 913746"/>
                <a:gd name="connsiteY83" fmla="*/ 457750 h 866258"/>
                <a:gd name="connsiteX84" fmla="*/ 639944 w 913746"/>
                <a:gd name="connsiteY84" fmla="*/ 438340 h 866258"/>
                <a:gd name="connsiteX85" fmla="*/ 741513 w 913746"/>
                <a:gd name="connsiteY85" fmla="*/ 503987 h 866258"/>
                <a:gd name="connsiteX86" fmla="*/ 655397 w 913746"/>
                <a:gd name="connsiteY86" fmla="*/ 651820 h 866258"/>
                <a:gd name="connsiteX87" fmla="*/ 647214 w 913746"/>
                <a:gd name="connsiteY87" fmla="*/ 655191 h 866258"/>
                <a:gd name="connsiteX88" fmla="*/ 641905 w 913746"/>
                <a:gd name="connsiteY88" fmla="*/ 643780 h 866258"/>
                <a:gd name="connsiteX89" fmla="*/ 641905 w 913746"/>
                <a:gd name="connsiteY89" fmla="*/ 657378 h 866258"/>
                <a:gd name="connsiteX90" fmla="*/ 647214 w 913746"/>
                <a:gd name="connsiteY90" fmla="*/ 655191 h 866258"/>
                <a:gd name="connsiteX91" fmla="*/ 664985 w 913746"/>
                <a:gd name="connsiteY91" fmla="*/ 693392 h 866258"/>
                <a:gd name="connsiteX92" fmla="*/ 870688 w 913746"/>
                <a:gd name="connsiteY92" fmla="*/ 781159 h 866258"/>
                <a:gd name="connsiteX93" fmla="*/ 913746 w 913746"/>
                <a:gd name="connsiteY93" fmla="*/ 822772 h 866258"/>
                <a:gd name="connsiteX94" fmla="*/ 870688 w 913746"/>
                <a:gd name="connsiteY94" fmla="*/ 864343 h 866258"/>
                <a:gd name="connsiteX95" fmla="*/ 779778 w 913746"/>
                <a:gd name="connsiteY95" fmla="*/ 859719 h 866258"/>
                <a:gd name="connsiteX96" fmla="*/ 574604 w 913746"/>
                <a:gd name="connsiteY96" fmla="*/ 696647 h 866258"/>
                <a:gd name="connsiteX97" fmla="*/ 569070 w 913746"/>
                <a:gd name="connsiteY97" fmla="*/ 677094 h 866258"/>
                <a:gd name="connsiteX98" fmla="*/ 573491 w 913746"/>
                <a:gd name="connsiteY98" fmla="*/ 677214 h 866258"/>
                <a:gd name="connsiteX99" fmla="*/ 588039 w 913746"/>
                <a:gd name="connsiteY99" fmla="*/ 674138 h 866258"/>
                <a:gd name="connsiteX100" fmla="*/ 586693 w 913746"/>
                <a:gd name="connsiteY100" fmla="*/ 667793 h 866258"/>
                <a:gd name="connsiteX101" fmla="*/ 566437 w 913746"/>
                <a:gd name="connsiteY101" fmla="*/ 667793 h 866258"/>
                <a:gd name="connsiteX102" fmla="*/ 569070 w 913746"/>
                <a:gd name="connsiteY102" fmla="*/ 677094 h 866258"/>
                <a:gd name="connsiteX103" fmla="*/ 487958 w 913746"/>
                <a:gd name="connsiteY103" fmla="*/ 674897 h 866258"/>
                <a:gd name="connsiteX104" fmla="*/ 321811 w 913746"/>
                <a:gd name="connsiteY104" fmla="*/ 515743 h 866258"/>
                <a:gd name="connsiteX105" fmla="*/ 319759 w 913746"/>
                <a:gd name="connsiteY105" fmla="*/ 497426 h 866258"/>
                <a:gd name="connsiteX106" fmla="*/ 325313 w 913746"/>
                <a:gd name="connsiteY106" fmla="*/ 499363 h 866258"/>
                <a:gd name="connsiteX107" fmla="*/ 342581 w 913746"/>
                <a:gd name="connsiteY107" fmla="*/ 499483 h 866258"/>
                <a:gd name="connsiteX108" fmla="*/ 342581 w 913746"/>
                <a:gd name="connsiteY108" fmla="*/ 487405 h 866258"/>
                <a:gd name="connsiteX109" fmla="*/ 318636 w 913746"/>
                <a:gd name="connsiteY109" fmla="*/ 487405 h 866258"/>
                <a:gd name="connsiteX110" fmla="*/ 319759 w 913746"/>
                <a:gd name="connsiteY110" fmla="*/ 497426 h 866258"/>
                <a:gd name="connsiteX111" fmla="*/ 246241 w 913746"/>
                <a:gd name="connsiteY111" fmla="*/ 471780 h 866258"/>
                <a:gd name="connsiteX112" fmla="*/ 129197 w 913746"/>
                <a:gd name="connsiteY112" fmla="*/ 272969 h 866258"/>
                <a:gd name="connsiteX113" fmla="*/ 138366 w 913746"/>
                <a:gd name="connsiteY113" fmla="*/ 223922 h 866258"/>
                <a:gd name="connsiteX114" fmla="*/ 143311 w 913746"/>
                <a:gd name="connsiteY114" fmla="*/ 227824 h 866258"/>
                <a:gd name="connsiteX115" fmla="*/ 138366 w 913746"/>
                <a:gd name="connsiteY115" fmla="*/ 223922 h 866258"/>
                <a:gd name="connsiteX116" fmla="*/ 124403 w 913746"/>
                <a:gd name="connsiteY116" fmla="*/ 212903 h 866258"/>
                <a:gd name="connsiteX117" fmla="*/ 4816 w 913746"/>
                <a:gd name="connsiteY117" fmla="*/ 65028 h 866258"/>
                <a:gd name="connsiteX118" fmla="*/ 51902 w 913746"/>
                <a:gd name="connsiteY118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01759 w 913746"/>
                <a:gd name="connsiteY52" fmla="*/ 266231 h 866258"/>
                <a:gd name="connsiteX53" fmla="*/ 215099 w 913746"/>
                <a:gd name="connsiteY53" fmla="*/ 271334 h 866258"/>
                <a:gd name="connsiteX54" fmla="*/ 220064 w 913746"/>
                <a:gd name="connsiteY54" fmla="*/ 314541 h 866258"/>
                <a:gd name="connsiteX55" fmla="*/ 319630 w 913746"/>
                <a:gd name="connsiteY55" fmla="*/ 413296 h 866258"/>
                <a:gd name="connsiteX56" fmla="*/ 326711 w 913746"/>
                <a:gd name="connsiteY56" fmla="*/ 414386 h 866258"/>
                <a:gd name="connsiteX57" fmla="*/ 323600 w 913746"/>
                <a:gd name="connsiteY57" fmla="*/ 424651 h 866258"/>
                <a:gd name="connsiteX58" fmla="*/ 342581 w 913746"/>
                <a:gd name="connsiteY58" fmla="*/ 424651 h 866258"/>
                <a:gd name="connsiteX59" fmla="*/ 342581 w 913746"/>
                <a:gd name="connsiteY59" fmla="*/ 416830 h 866258"/>
                <a:gd name="connsiteX60" fmla="*/ 326711 w 913746"/>
                <a:gd name="connsiteY60" fmla="*/ 414386 h 866258"/>
                <a:gd name="connsiteX61" fmla="*/ 331983 w 913746"/>
                <a:gd name="connsiteY61" fmla="*/ 396992 h 866258"/>
                <a:gd name="connsiteX62" fmla="*/ 406635 w 913746"/>
                <a:gd name="connsiteY62" fmla="*/ 309917 h 866258"/>
                <a:gd name="connsiteX63" fmla="*/ 481987 w 913746"/>
                <a:gd name="connsiteY63" fmla="*/ 293172 h 866258"/>
                <a:gd name="connsiteX64" fmla="*/ 550148 w 913746"/>
                <a:gd name="connsiteY64" fmla="*/ 328412 h 866258"/>
                <a:gd name="connsiteX65" fmla="*/ 487958 w 913746"/>
                <a:gd name="connsiteY65" fmla="*/ 476245 h 866258"/>
                <a:gd name="connsiteX66" fmla="*/ 408433 w 913746"/>
                <a:gd name="connsiteY66" fmla="*/ 499941 h 866258"/>
                <a:gd name="connsiteX67" fmla="*/ 406886 w 913746"/>
                <a:gd name="connsiteY67" fmla="*/ 499930 h 866258"/>
                <a:gd name="connsiteX68" fmla="*/ 406635 w 913746"/>
                <a:gd name="connsiteY68" fmla="*/ 499363 h 866258"/>
                <a:gd name="connsiteX69" fmla="*/ 405983 w 913746"/>
                <a:gd name="connsiteY69" fmla="*/ 487405 h 866258"/>
                <a:gd name="connsiteX70" fmla="*/ 397977 w 913746"/>
                <a:gd name="connsiteY70" fmla="*/ 487405 h 866258"/>
                <a:gd name="connsiteX71" fmla="*/ 397977 w 913746"/>
                <a:gd name="connsiteY71" fmla="*/ 499868 h 866258"/>
                <a:gd name="connsiteX72" fmla="*/ 406886 w 913746"/>
                <a:gd name="connsiteY72" fmla="*/ 499930 h 866258"/>
                <a:gd name="connsiteX73" fmla="*/ 425713 w 913746"/>
                <a:gd name="connsiteY73" fmla="*/ 542446 h 866258"/>
                <a:gd name="connsiteX74" fmla="*/ 501506 w 913746"/>
                <a:gd name="connsiteY74" fmla="*/ 592261 h 866258"/>
                <a:gd name="connsiteX75" fmla="*/ 549946 w 913746"/>
                <a:gd name="connsiteY75" fmla="*/ 596360 h 866258"/>
                <a:gd name="connsiteX76" fmla="*/ 550073 w 913746"/>
                <a:gd name="connsiteY76" fmla="*/ 605039 h 866258"/>
                <a:gd name="connsiteX77" fmla="*/ 573379 w 913746"/>
                <a:gd name="connsiteY77" fmla="*/ 605039 h 866258"/>
                <a:gd name="connsiteX78" fmla="*/ 570523 w 913746"/>
                <a:gd name="connsiteY78" fmla="*/ 591576 h 866258"/>
                <a:gd name="connsiteX79" fmla="*/ 550148 w 913746"/>
                <a:gd name="connsiteY79" fmla="*/ 596377 h 866258"/>
                <a:gd name="connsiteX80" fmla="*/ 549946 w 913746"/>
                <a:gd name="connsiteY80" fmla="*/ 596360 h 866258"/>
                <a:gd name="connsiteX81" fmla="*/ 549566 w 913746"/>
                <a:gd name="connsiteY81" fmla="*/ 570183 h 866258"/>
                <a:gd name="connsiteX82" fmla="*/ 598000 w 913746"/>
                <a:gd name="connsiteY82" fmla="*/ 457750 h 866258"/>
                <a:gd name="connsiteX83" fmla="*/ 639944 w 913746"/>
                <a:gd name="connsiteY83" fmla="*/ 438340 h 866258"/>
                <a:gd name="connsiteX84" fmla="*/ 741513 w 913746"/>
                <a:gd name="connsiteY84" fmla="*/ 503987 h 866258"/>
                <a:gd name="connsiteX85" fmla="*/ 655397 w 913746"/>
                <a:gd name="connsiteY85" fmla="*/ 651820 h 866258"/>
                <a:gd name="connsiteX86" fmla="*/ 647214 w 913746"/>
                <a:gd name="connsiteY86" fmla="*/ 655191 h 866258"/>
                <a:gd name="connsiteX87" fmla="*/ 641905 w 913746"/>
                <a:gd name="connsiteY87" fmla="*/ 643780 h 866258"/>
                <a:gd name="connsiteX88" fmla="*/ 641905 w 913746"/>
                <a:gd name="connsiteY88" fmla="*/ 657378 h 866258"/>
                <a:gd name="connsiteX89" fmla="*/ 647214 w 913746"/>
                <a:gd name="connsiteY89" fmla="*/ 655191 h 866258"/>
                <a:gd name="connsiteX90" fmla="*/ 664985 w 913746"/>
                <a:gd name="connsiteY90" fmla="*/ 693392 h 866258"/>
                <a:gd name="connsiteX91" fmla="*/ 870688 w 913746"/>
                <a:gd name="connsiteY91" fmla="*/ 781159 h 866258"/>
                <a:gd name="connsiteX92" fmla="*/ 913746 w 913746"/>
                <a:gd name="connsiteY92" fmla="*/ 822772 h 866258"/>
                <a:gd name="connsiteX93" fmla="*/ 870688 w 913746"/>
                <a:gd name="connsiteY93" fmla="*/ 864343 h 866258"/>
                <a:gd name="connsiteX94" fmla="*/ 779778 w 913746"/>
                <a:gd name="connsiteY94" fmla="*/ 859719 h 866258"/>
                <a:gd name="connsiteX95" fmla="*/ 574604 w 913746"/>
                <a:gd name="connsiteY95" fmla="*/ 696647 h 866258"/>
                <a:gd name="connsiteX96" fmla="*/ 569070 w 913746"/>
                <a:gd name="connsiteY96" fmla="*/ 677094 h 866258"/>
                <a:gd name="connsiteX97" fmla="*/ 573491 w 913746"/>
                <a:gd name="connsiteY97" fmla="*/ 677214 h 866258"/>
                <a:gd name="connsiteX98" fmla="*/ 588039 w 913746"/>
                <a:gd name="connsiteY98" fmla="*/ 674138 h 866258"/>
                <a:gd name="connsiteX99" fmla="*/ 586693 w 913746"/>
                <a:gd name="connsiteY99" fmla="*/ 667793 h 866258"/>
                <a:gd name="connsiteX100" fmla="*/ 566437 w 913746"/>
                <a:gd name="connsiteY100" fmla="*/ 667793 h 866258"/>
                <a:gd name="connsiteX101" fmla="*/ 569070 w 913746"/>
                <a:gd name="connsiteY101" fmla="*/ 677094 h 866258"/>
                <a:gd name="connsiteX102" fmla="*/ 487958 w 913746"/>
                <a:gd name="connsiteY102" fmla="*/ 674897 h 866258"/>
                <a:gd name="connsiteX103" fmla="*/ 321811 w 913746"/>
                <a:gd name="connsiteY103" fmla="*/ 515743 h 866258"/>
                <a:gd name="connsiteX104" fmla="*/ 319759 w 913746"/>
                <a:gd name="connsiteY104" fmla="*/ 497426 h 866258"/>
                <a:gd name="connsiteX105" fmla="*/ 325313 w 913746"/>
                <a:gd name="connsiteY105" fmla="*/ 499363 h 866258"/>
                <a:gd name="connsiteX106" fmla="*/ 342581 w 913746"/>
                <a:gd name="connsiteY106" fmla="*/ 499483 h 866258"/>
                <a:gd name="connsiteX107" fmla="*/ 342581 w 913746"/>
                <a:gd name="connsiteY107" fmla="*/ 487405 h 866258"/>
                <a:gd name="connsiteX108" fmla="*/ 318636 w 913746"/>
                <a:gd name="connsiteY108" fmla="*/ 487405 h 866258"/>
                <a:gd name="connsiteX109" fmla="*/ 319759 w 913746"/>
                <a:gd name="connsiteY109" fmla="*/ 497426 h 866258"/>
                <a:gd name="connsiteX110" fmla="*/ 246241 w 913746"/>
                <a:gd name="connsiteY110" fmla="*/ 471780 h 866258"/>
                <a:gd name="connsiteX111" fmla="*/ 129197 w 913746"/>
                <a:gd name="connsiteY111" fmla="*/ 272969 h 866258"/>
                <a:gd name="connsiteX112" fmla="*/ 138366 w 913746"/>
                <a:gd name="connsiteY112" fmla="*/ 223922 h 866258"/>
                <a:gd name="connsiteX113" fmla="*/ 143311 w 913746"/>
                <a:gd name="connsiteY113" fmla="*/ 227824 h 866258"/>
                <a:gd name="connsiteX114" fmla="*/ 138366 w 913746"/>
                <a:gd name="connsiteY114" fmla="*/ 223922 h 866258"/>
                <a:gd name="connsiteX115" fmla="*/ 124403 w 913746"/>
                <a:gd name="connsiteY115" fmla="*/ 212903 h 866258"/>
                <a:gd name="connsiteX116" fmla="*/ 4816 w 913746"/>
                <a:gd name="connsiteY116" fmla="*/ 65028 h 866258"/>
                <a:gd name="connsiteX117" fmla="*/ 51902 w 913746"/>
                <a:gd name="connsiteY117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23600 w 913746"/>
                <a:gd name="connsiteY56" fmla="*/ 424651 h 866258"/>
                <a:gd name="connsiteX57" fmla="*/ 342581 w 913746"/>
                <a:gd name="connsiteY57" fmla="*/ 424651 h 866258"/>
                <a:gd name="connsiteX58" fmla="*/ 342581 w 913746"/>
                <a:gd name="connsiteY58" fmla="*/ 416830 h 866258"/>
                <a:gd name="connsiteX59" fmla="*/ 326711 w 913746"/>
                <a:gd name="connsiteY59" fmla="*/ 414386 h 866258"/>
                <a:gd name="connsiteX60" fmla="*/ 331983 w 913746"/>
                <a:gd name="connsiteY60" fmla="*/ 396992 h 866258"/>
                <a:gd name="connsiteX61" fmla="*/ 406635 w 913746"/>
                <a:gd name="connsiteY61" fmla="*/ 309917 h 866258"/>
                <a:gd name="connsiteX62" fmla="*/ 481987 w 913746"/>
                <a:gd name="connsiteY62" fmla="*/ 293172 h 866258"/>
                <a:gd name="connsiteX63" fmla="*/ 550148 w 913746"/>
                <a:gd name="connsiteY63" fmla="*/ 328412 h 866258"/>
                <a:gd name="connsiteX64" fmla="*/ 487958 w 913746"/>
                <a:gd name="connsiteY64" fmla="*/ 476245 h 866258"/>
                <a:gd name="connsiteX65" fmla="*/ 408433 w 913746"/>
                <a:gd name="connsiteY65" fmla="*/ 499941 h 866258"/>
                <a:gd name="connsiteX66" fmla="*/ 406886 w 913746"/>
                <a:gd name="connsiteY66" fmla="*/ 499930 h 866258"/>
                <a:gd name="connsiteX67" fmla="*/ 406635 w 913746"/>
                <a:gd name="connsiteY67" fmla="*/ 499363 h 866258"/>
                <a:gd name="connsiteX68" fmla="*/ 405983 w 913746"/>
                <a:gd name="connsiteY68" fmla="*/ 487405 h 866258"/>
                <a:gd name="connsiteX69" fmla="*/ 397977 w 913746"/>
                <a:gd name="connsiteY69" fmla="*/ 487405 h 866258"/>
                <a:gd name="connsiteX70" fmla="*/ 397977 w 913746"/>
                <a:gd name="connsiteY70" fmla="*/ 499868 h 866258"/>
                <a:gd name="connsiteX71" fmla="*/ 406886 w 913746"/>
                <a:gd name="connsiteY71" fmla="*/ 499930 h 866258"/>
                <a:gd name="connsiteX72" fmla="*/ 425713 w 913746"/>
                <a:gd name="connsiteY72" fmla="*/ 542446 h 866258"/>
                <a:gd name="connsiteX73" fmla="*/ 501506 w 913746"/>
                <a:gd name="connsiteY73" fmla="*/ 592261 h 866258"/>
                <a:gd name="connsiteX74" fmla="*/ 549946 w 913746"/>
                <a:gd name="connsiteY74" fmla="*/ 596360 h 866258"/>
                <a:gd name="connsiteX75" fmla="*/ 550073 w 913746"/>
                <a:gd name="connsiteY75" fmla="*/ 605039 h 866258"/>
                <a:gd name="connsiteX76" fmla="*/ 573379 w 913746"/>
                <a:gd name="connsiteY76" fmla="*/ 605039 h 866258"/>
                <a:gd name="connsiteX77" fmla="*/ 570523 w 913746"/>
                <a:gd name="connsiteY77" fmla="*/ 591576 h 866258"/>
                <a:gd name="connsiteX78" fmla="*/ 550148 w 913746"/>
                <a:gd name="connsiteY78" fmla="*/ 596377 h 866258"/>
                <a:gd name="connsiteX79" fmla="*/ 549946 w 913746"/>
                <a:gd name="connsiteY79" fmla="*/ 596360 h 866258"/>
                <a:gd name="connsiteX80" fmla="*/ 549566 w 913746"/>
                <a:gd name="connsiteY80" fmla="*/ 570183 h 866258"/>
                <a:gd name="connsiteX81" fmla="*/ 598000 w 913746"/>
                <a:gd name="connsiteY81" fmla="*/ 457750 h 866258"/>
                <a:gd name="connsiteX82" fmla="*/ 639944 w 913746"/>
                <a:gd name="connsiteY82" fmla="*/ 438340 h 866258"/>
                <a:gd name="connsiteX83" fmla="*/ 741513 w 913746"/>
                <a:gd name="connsiteY83" fmla="*/ 503987 h 866258"/>
                <a:gd name="connsiteX84" fmla="*/ 655397 w 913746"/>
                <a:gd name="connsiteY84" fmla="*/ 651820 h 866258"/>
                <a:gd name="connsiteX85" fmla="*/ 647214 w 913746"/>
                <a:gd name="connsiteY85" fmla="*/ 655191 h 866258"/>
                <a:gd name="connsiteX86" fmla="*/ 641905 w 913746"/>
                <a:gd name="connsiteY86" fmla="*/ 643780 h 866258"/>
                <a:gd name="connsiteX87" fmla="*/ 641905 w 913746"/>
                <a:gd name="connsiteY87" fmla="*/ 657378 h 866258"/>
                <a:gd name="connsiteX88" fmla="*/ 647214 w 913746"/>
                <a:gd name="connsiteY88" fmla="*/ 655191 h 866258"/>
                <a:gd name="connsiteX89" fmla="*/ 664985 w 913746"/>
                <a:gd name="connsiteY89" fmla="*/ 693392 h 866258"/>
                <a:gd name="connsiteX90" fmla="*/ 870688 w 913746"/>
                <a:gd name="connsiteY90" fmla="*/ 781159 h 866258"/>
                <a:gd name="connsiteX91" fmla="*/ 913746 w 913746"/>
                <a:gd name="connsiteY91" fmla="*/ 822772 h 866258"/>
                <a:gd name="connsiteX92" fmla="*/ 870688 w 913746"/>
                <a:gd name="connsiteY92" fmla="*/ 864343 h 866258"/>
                <a:gd name="connsiteX93" fmla="*/ 779778 w 913746"/>
                <a:gd name="connsiteY93" fmla="*/ 859719 h 866258"/>
                <a:gd name="connsiteX94" fmla="*/ 574604 w 913746"/>
                <a:gd name="connsiteY94" fmla="*/ 696647 h 866258"/>
                <a:gd name="connsiteX95" fmla="*/ 569070 w 913746"/>
                <a:gd name="connsiteY95" fmla="*/ 677094 h 866258"/>
                <a:gd name="connsiteX96" fmla="*/ 573491 w 913746"/>
                <a:gd name="connsiteY96" fmla="*/ 677214 h 866258"/>
                <a:gd name="connsiteX97" fmla="*/ 588039 w 913746"/>
                <a:gd name="connsiteY97" fmla="*/ 674138 h 866258"/>
                <a:gd name="connsiteX98" fmla="*/ 586693 w 913746"/>
                <a:gd name="connsiteY98" fmla="*/ 667793 h 866258"/>
                <a:gd name="connsiteX99" fmla="*/ 566437 w 913746"/>
                <a:gd name="connsiteY99" fmla="*/ 667793 h 866258"/>
                <a:gd name="connsiteX100" fmla="*/ 569070 w 913746"/>
                <a:gd name="connsiteY100" fmla="*/ 677094 h 866258"/>
                <a:gd name="connsiteX101" fmla="*/ 487958 w 913746"/>
                <a:gd name="connsiteY101" fmla="*/ 674897 h 866258"/>
                <a:gd name="connsiteX102" fmla="*/ 321811 w 913746"/>
                <a:gd name="connsiteY102" fmla="*/ 515743 h 866258"/>
                <a:gd name="connsiteX103" fmla="*/ 319759 w 913746"/>
                <a:gd name="connsiteY103" fmla="*/ 497426 h 866258"/>
                <a:gd name="connsiteX104" fmla="*/ 325313 w 913746"/>
                <a:gd name="connsiteY104" fmla="*/ 499363 h 866258"/>
                <a:gd name="connsiteX105" fmla="*/ 342581 w 913746"/>
                <a:gd name="connsiteY105" fmla="*/ 499483 h 866258"/>
                <a:gd name="connsiteX106" fmla="*/ 342581 w 913746"/>
                <a:gd name="connsiteY106" fmla="*/ 487405 h 866258"/>
                <a:gd name="connsiteX107" fmla="*/ 318636 w 913746"/>
                <a:gd name="connsiteY107" fmla="*/ 487405 h 866258"/>
                <a:gd name="connsiteX108" fmla="*/ 319759 w 913746"/>
                <a:gd name="connsiteY108" fmla="*/ 497426 h 866258"/>
                <a:gd name="connsiteX109" fmla="*/ 246241 w 913746"/>
                <a:gd name="connsiteY109" fmla="*/ 471780 h 866258"/>
                <a:gd name="connsiteX110" fmla="*/ 129197 w 913746"/>
                <a:gd name="connsiteY110" fmla="*/ 272969 h 866258"/>
                <a:gd name="connsiteX111" fmla="*/ 138366 w 913746"/>
                <a:gd name="connsiteY111" fmla="*/ 223922 h 866258"/>
                <a:gd name="connsiteX112" fmla="*/ 143311 w 913746"/>
                <a:gd name="connsiteY112" fmla="*/ 227824 h 866258"/>
                <a:gd name="connsiteX113" fmla="*/ 138366 w 913746"/>
                <a:gd name="connsiteY113" fmla="*/ 223922 h 866258"/>
                <a:gd name="connsiteX114" fmla="*/ 124403 w 913746"/>
                <a:gd name="connsiteY114" fmla="*/ 212903 h 866258"/>
                <a:gd name="connsiteX115" fmla="*/ 4816 w 913746"/>
                <a:gd name="connsiteY115" fmla="*/ 65028 h 866258"/>
                <a:gd name="connsiteX116" fmla="*/ 51902 w 913746"/>
                <a:gd name="connsiteY116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23600 w 913746"/>
                <a:gd name="connsiteY56" fmla="*/ 424651 h 866258"/>
                <a:gd name="connsiteX57" fmla="*/ 342581 w 913746"/>
                <a:gd name="connsiteY57" fmla="*/ 424651 h 866258"/>
                <a:gd name="connsiteX58" fmla="*/ 326711 w 913746"/>
                <a:gd name="connsiteY58" fmla="*/ 414386 h 866258"/>
                <a:gd name="connsiteX59" fmla="*/ 331983 w 913746"/>
                <a:gd name="connsiteY59" fmla="*/ 396992 h 866258"/>
                <a:gd name="connsiteX60" fmla="*/ 406635 w 913746"/>
                <a:gd name="connsiteY60" fmla="*/ 309917 h 866258"/>
                <a:gd name="connsiteX61" fmla="*/ 481987 w 913746"/>
                <a:gd name="connsiteY61" fmla="*/ 293172 h 866258"/>
                <a:gd name="connsiteX62" fmla="*/ 550148 w 913746"/>
                <a:gd name="connsiteY62" fmla="*/ 328412 h 866258"/>
                <a:gd name="connsiteX63" fmla="*/ 487958 w 913746"/>
                <a:gd name="connsiteY63" fmla="*/ 476245 h 866258"/>
                <a:gd name="connsiteX64" fmla="*/ 408433 w 913746"/>
                <a:gd name="connsiteY64" fmla="*/ 499941 h 866258"/>
                <a:gd name="connsiteX65" fmla="*/ 406886 w 913746"/>
                <a:gd name="connsiteY65" fmla="*/ 499930 h 866258"/>
                <a:gd name="connsiteX66" fmla="*/ 406635 w 913746"/>
                <a:gd name="connsiteY66" fmla="*/ 499363 h 866258"/>
                <a:gd name="connsiteX67" fmla="*/ 405983 w 913746"/>
                <a:gd name="connsiteY67" fmla="*/ 487405 h 866258"/>
                <a:gd name="connsiteX68" fmla="*/ 397977 w 913746"/>
                <a:gd name="connsiteY68" fmla="*/ 487405 h 866258"/>
                <a:gd name="connsiteX69" fmla="*/ 397977 w 913746"/>
                <a:gd name="connsiteY69" fmla="*/ 499868 h 866258"/>
                <a:gd name="connsiteX70" fmla="*/ 406886 w 913746"/>
                <a:gd name="connsiteY70" fmla="*/ 499930 h 866258"/>
                <a:gd name="connsiteX71" fmla="*/ 425713 w 913746"/>
                <a:gd name="connsiteY71" fmla="*/ 542446 h 866258"/>
                <a:gd name="connsiteX72" fmla="*/ 501506 w 913746"/>
                <a:gd name="connsiteY72" fmla="*/ 592261 h 866258"/>
                <a:gd name="connsiteX73" fmla="*/ 549946 w 913746"/>
                <a:gd name="connsiteY73" fmla="*/ 596360 h 866258"/>
                <a:gd name="connsiteX74" fmla="*/ 550073 w 913746"/>
                <a:gd name="connsiteY74" fmla="*/ 605039 h 866258"/>
                <a:gd name="connsiteX75" fmla="*/ 573379 w 913746"/>
                <a:gd name="connsiteY75" fmla="*/ 605039 h 866258"/>
                <a:gd name="connsiteX76" fmla="*/ 570523 w 913746"/>
                <a:gd name="connsiteY76" fmla="*/ 591576 h 866258"/>
                <a:gd name="connsiteX77" fmla="*/ 550148 w 913746"/>
                <a:gd name="connsiteY77" fmla="*/ 596377 h 866258"/>
                <a:gd name="connsiteX78" fmla="*/ 549946 w 913746"/>
                <a:gd name="connsiteY78" fmla="*/ 596360 h 866258"/>
                <a:gd name="connsiteX79" fmla="*/ 549566 w 913746"/>
                <a:gd name="connsiteY79" fmla="*/ 570183 h 866258"/>
                <a:gd name="connsiteX80" fmla="*/ 598000 w 913746"/>
                <a:gd name="connsiteY80" fmla="*/ 457750 h 866258"/>
                <a:gd name="connsiteX81" fmla="*/ 639944 w 913746"/>
                <a:gd name="connsiteY81" fmla="*/ 438340 h 866258"/>
                <a:gd name="connsiteX82" fmla="*/ 741513 w 913746"/>
                <a:gd name="connsiteY82" fmla="*/ 503987 h 866258"/>
                <a:gd name="connsiteX83" fmla="*/ 655397 w 913746"/>
                <a:gd name="connsiteY83" fmla="*/ 651820 h 866258"/>
                <a:gd name="connsiteX84" fmla="*/ 647214 w 913746"/>
                <a:gd name="connsiteY84" fmla="*/ 655191 h 866258"/>
                <a:gd name="connsiteX85" fmla="*/ 641905 w 913746"/>
                <a:gd name="connsiteY85" fmla="*/ 643780 h 866258"/>
                <a:gd name="connsiteX86" fmla="*/ 641905 w 913746"/>
                <a:gd name="connsiteY86" fmla="*/ 657378 h 866258"/>
                <a:gd name="connsiteX87" fmla="*/ 647214 w 913746"/>
                <a:gd name="connsiteY87" fmla="*/ 655191 h 866258"/>
                <a:gd name="connsiteX88" fmla="*/ 664985 w 913746"/>
                <a:gd name="connsiteY88" fmla="*/ 693392 h 866258"/>
                <a:gd name="connsiteX89" fmla="*/ 870688 w 913746"/>
                <a:gd name="connsiteY89" fmla="*/ 781159 h 866258"/>
                <a:gd name="connsiteX90" fmla="*/ 913746 w 913746"/>
                <a:gd name="connsiteY90" fmla="*/ 822772 h 866258"/>
                <a:gd name="connsiteX91" fmla="*/ 870688 w 913746"/>
                <a:gd name="connsiteY91" fmla="*/ 864343 h 866258"/>
                <a:gd name="connsiteX92" fmla="*/ 779778 w 913746"/>
                <a:gd name="connsiteY92" fmla="*/ 859719 h 866258"/>
                <a:gd name="connsiteX93" fmla="*/ 574604 w 913746"/>
                <a:gd name="connsiteY93" fmla="*/ 696647 h 866258"/>
                <a:gd name="connsiteX94" fmla="*/ 569070 w 913746"/>
                <a:gd name="connsiteY94" fmla="*/ 677094 h 866258"/>
                <a:gd name="connsiteX95" fmla="*/ 573491 w 913746"/>
                <a:gd name="connsiteY95" fmla="*/ 677214 h 866258"/>
                <a:gd name="connsiteX96" fmla="*/ 588039 w 913746"/>
                <a:gd name="connsiteY96" fmla="*/ 674138 h 866258"/>
                <a:gd name="connsiteX97" fmla="*/ 586693 w 913746"/>
                <a:gd name="connsiteY97" fmla="*/ 667793 h 866258"/>
                <a:gd name="connsiteX98" fmla="*/ 566437 w 913746"/>
                <a:gd name="connsiteY98" fmla="*/ 667793 h 866258"/>
                <a:gd name="connsiteX99" fmla="*/ 569070 w 913746"/>
                <a:gd name="connsiteY99" fmla="*/ 677094 h 866258"/>
                <a:gd name="connsiteX100" fmla="*/ 487958 w 913746"/>
                <a:gd name="connsiteY100" fmla="*/ 674897 h 866258"/>
                <a:gd name="connsiteX101" fmla="*/ 321811 w 913746"/>
                <a:gd name="connsiteY101" fmla="*/ 515743 h 866258"/>
                <a:gd name="connsiteX102" fmla="*/ 319759 w 913746"/>
                <a:gd name="connsiteY102" fmla="*/ 497426 h 866258"/>
                <a:gd name="connsiteX103" fmla="*/ 325313 w 913746"/>
                <a:gd name="connsiteY103" fmla="*/ 499363 h 866258"/>
                <a:gd name="connsiteX104" fmla="*/ 342581 w 913746"/>
                <a:gd name="connsiteY104" fmla="*/ 499483 h 866258"/>
                <a:gd name="connsiteX105" fmla="*/ 342581 w 913746"/>
                <a:gd name="connsiteY105" fmla="*/ 487405 h 866258"/>
                <a:gd name="connsiteX106" fmla="*/ 318636 w 913746"/>
                <a:gd name="connsiteY106" fmla="*/ 487405 h 866258"/>
                <a:gd name="connsiteX107" fmla="*/ 319759 w 913746"/>
                <a:gd name="connsiteY107" fmla="*/ 497426 h 866258"/>
                <a:gd name="connsiteX108" fmla="*/ 246241 w 913746"/>
                <a:gd name="connsiteY108" fmla="*/ 471780 h 866258"/>
                <a:gd name="connsiteX109" fmla="*/ 129197 w 913746"/>
                <a:gd name="connsiteY109" fmla="*/ 272969 h 866258"/>
                <a:gd name="connsiteX110" fmla="*/ 138366 w 913746"/>
                <a:gd name="connsiteY110" fmla="*/ 223922 h 866258"/>
                <a:gd name="connsiteX111" fmla="*/ 143311 w 913746"/>
                <a:gd name="connsiteY111" fmla="*/ 227824 h 866258"/>
                <a:gd name="connsiteX112" fmla="*/ 138366 w 913746"/>
                <a:gd name="connsiteY112" fmla="*/ 223922 h 866258"/>
                <a:gd name="connsiteX113" fmla="*/ 124403 w 913746"/>
                <a:gd name="connsiteY113" fmla="*/ 212903 h 866258"/>
                <a:gd name="connsiteX114" fmla="*/ 4816 w 913746"/>
                <a:gd name="connsiteY114" fmla="*/ 65028 h 866258"/>
                <a:gd name="connsiteX115" fmla="*/ 51902 w 913746"/>
                <a:gd name="connsiteY115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23600 w 913746"/>
                <a:gd name="connsiteY56" fmla="*/ 424651 h 866258"/>
                <a:gd name="connsiteX57" fmla="*/ 326711 w 913746"/>
                <a:gd name="connsiteY57" fmla="*/ 414386 h 866258"/>
                <a:gd name="connsiteX58" fmla="*/ 331983 w 913746"/>
                <a:gd name="connsiteY58" fmla="*/ 396992 h 866258"/>
                <a:gd name="connsiteX59" fmla="*/ 406635 w 913746"/>
                <a:gd name="connsiteY59" fmla="*/ 309917 h 866258"/>
                <a:gd name="connsiteX60" fmla="*/ 481987 w 913746"/>
                <a:gd name="connsiteY60" fmla="*/ 293172 h 866258"/>
                <a:gd name="connsiteX61" fmla="*/ 550148 w 913746"/>
                <a:gd name="connsiteY61" fmla="*/ 328412 h 866258"/>
                <a:gd name="connsiteX62" fmla="*/ 487958 w 913746"/>
                <a:gd name="connsiteY62" fmla="*/ 476245 h 866258"/>
                <a:gd name="connsiteX63" fmla="*/ 408433 w 913746"/>
                <a:gd name="connsiteY63" fmla="*/ 499941 h 866258"/>
                <a:gd name="connsiteX64" fmla="*/ 406886 w 913746"/>
                <a:gd name="connsiteY64" fmla="*/ 499930 h 866258"/>
                <a:gd name="connsiteX65" fmla="*/ 406635 w 913746"/>
                <a:gd name="connsiteY65" fmla="*/ 499363 h 866258"/>
                <a:gd name="connsiteX66" fmla="*/ 405983 w 913746"/>
                <a:gd name="connsiteY66" fmla="*/ 487405 h 866258"/>
                <a:gd name="connsiteX67" fmla="*/ 397977 w 913746"/>
                <a:gd name="connsiteY67" fmla="*/ 487405 h 866258"/>
                <a:gd name="connsiteX68" fmla="*/ 397977 w 913746"/>
                <a:gd name="connsiteY68" fmla="*/ 499868 h 866258"/>
                <a:gd name="connsiteX69" fmla="*/ 406886 w 913746"/>
                <a:gd name="connsiteY69" fmla="*/ 499930 h 866258"/>
                <a:gd name="connsiteX70" fmla="*/ 425713 w 913746"/>
                <a:gd name="connsiteY70" fmla="*/ 542446 h 866258"/>
                <a:gd name="connsiteX71" fmla="*/ 501506 w 913746"/>
                <a:gd name="connsiteY71" fmla="*/ 592261 h 866258"/>
                <a:gd name="connsiteX72" fmla="*/ 549946 w 913746"/>
                <a:gd name="connsiteY72" fmla="*/ 596360 h 866258"/>
                <a:gd name="connsiteX73" fmla="*/ 550073 w 913746"/>
                <a:gd name="connsiteY73" fmla="*/ 605039 h 866258"/>
                <a:gd name="connsiteX74" fmla="*/ 573379 w 913746"/>
                <a:gd name="connsiteY74" fmla="*/ 605039 h 866258"/>
                <a:gd name="connsiteX75" fmla="*/ 570523 w 913746"/>
                <a:gd name="connsiteY75" fmla="*/ 591576 h 866258"/>
                <a:gd name="connsiteX76" fmla="*/ 550148 w 913746"/>
                <a:gd name="connsiteY76" fmla="*/ 596377 h 866258"/>
                <a:gd name="connsiteX77" fmla="*/ 549946 w 913746"/>
                <a:gd name="connsiteY77" fmla="*/ 596360 h 866258"/>
                <a:gd name="connsiteX78" fmla="*/ 549566 w 913746"/>
                <a:gd name="connsiteY78" fmla="*/ 570183 h 866258"/>
                <a:gd name="connsiteX79" fmla="*/ 598000 w 913746"/>
                <a:gd name="connsiteY79" fmla="*/ 457750 h 866258"/>
                <a:gd name="connsiteX80" fmla="*/ 639944 w 913746"/>
                <a:gd name="connsiteY80" fmla="*/ 438340 h 866258"/>
                <a:gd name="connsiteX81" fmla="*/ 741513 w 913746"/>
                <a:gd name="connsiteY81" fmla="*/ 503987 h 866258"/>
                <a:gd name="connsiteX82" fmla="*/ 655397 w 913746"/>
                <a:gd name="connsiteY82" fmla="*/ 651820 h 866258"/>
                <a:gd name="connsiteX83" fmla="*/ 647214 w 913746"/>
                <a:gd name="connsiteY83" fmla="*/ 655191 h 866258"/>
                <a:gd name="connsiteX84" fmla="*/ 641905 w 913746"/>
                <a:gd name="connsiteY84" fmla="*/ 643780 h 866258"/>
                <a:gd name="connsiteX85" fmla="*/ 641905 w 913746"/>
                <a:gd name="connsiteY85" fmla="*/ 657378 h 866258"/>
                <a:gd name="connsiteX86" fmla="*/ 647214 w 913746"/>
                <a:gd name="connsiteY86" fmla="*/ 655191 h 866258"/>
                <a:gd name="connsiteX87" fmla="*/ 664985 w 913746"/>
                <a:gd name="connsiteY87" fmla="*/ 693392 h 866258"/>
                <a:gd name="connsiteX88" fmla="*/ 870688 w 913746"/>
                <a:gd name="connsiteY88" fmla="*/ 781159 h 866258"/>
                <a:gd name="connsiteX89" fmla="*/ 913746 w 913746"/>
                <a:gd name="connsiteY89" fmla="*/ 822772 h 866258"/>
                <a:gd name="connsiteX90" fmla="*/ 870688 w 913746"/>
                <a:gd name="connsiteY90" fmla="*/ 864343 h 866258"/>
                <a:gd name="connsiteX91" fmla="*/ 779778 w 913746"/>
                <a:gd name="connsiteY91" fmla="*/ 859719 h 866258"/>
                <a:gd name="connsiteX92" fmla="*/ 574604 w 913746"/>
                <a:gd name="connsiteY92" fmla="*/ 696647 h 866258"/>
                <a:gd name="connsiteX93" fmla="*/ 569070 w 913746"/>
                <a:gd name="connsiteY93" fmla="*/ 677094 h 866258"/>
                <a:gd name="connsiteX94" fmla="*/ 573491 w 913746"/>
                <a:gd name="connsiteY94" fmla="*/ 677214 h 866258"/>
                <a:gd name="connsiteX95" fmla="*/ 588039 w 913746"/>
                <a:gd name="connsiteY95" fmla="*/ 674138 h 866258"/>
                <a:gd name="connsiteX96" fmla="*/ 586693 w 913746"/>
                <a:gd name="connsiteY96" fmla="*/ 667793 h 866258"/>
                <a:gd name="connsiteX97" fmla="*/ 566437 w 913746"/>
                <a:gd name="connsiteY97" fmla="*/ 667793 h 866258"/>
                <a:gd name="connsiteX98" fmla="*/ 569070 w 913746"/>
                <a:gd name="connsiteY98" fmla="*/ 677094 h 866258"/>
                <a:gd name="connsiteX99" fmla="*/ 487958 w 913746"/>
                <a:gd name="connsiteY99" fmla="*/ 674897 h 866258"/>
                <a:gd name="connsiteX100" fmla="*/ 321811 w 913746"/>
                <a:gd name="connsiteY100" fmla="*/ 515743 h 866258"/>
                <a:gd name="connsiteX101" fmla="*/ 319759 w 913746"/>
                <a:gd name="connsiteY101" fmla="*/ 497426 h 866258"/>
                <a:gd name="connsiteX102" fmla="*/ 325313 w 913746"/>
                <a:gd name="connsiteY102" fmla="*/ 499363 h 866258"/>
                <a:gd name="connsiteX103" fmla="*/ 342581 w 913746"/>
                <a:gd name="connsiteY103" fmla="*/ 499483 h 866258"/>
                <a:gd name="connsiteX104" fmla="*/ 342581 w 913746"/>
                <a:gd name="connsiteY104" fmla="*/ 487405 h 866258"/>
                <a:gd name="connsiteX105" fmla="*/ 318636 w 913746"/>
                <a:gd name="connsiteY105" fmla="*/ 487405 h 866258"/>
                <a:gd name="connsiteX106" fmla="*/ 319759 w 913746"/>
                <a:gd name="connsiteY106" fmla="*/ 497426 h 866258"/>
                <a:gd name="connsiteX107" fmla="*/ 246241 w 913746"/>
                <a:gd name="connsiteY107" fmla="*/ 471780 h 866258"/>
                <a:gd name="connsiteX108" fmla="*/ 129197 w 913746"/>
                <a:gd name="connsiteY108" fmla="*/ 272969 h 866258"/>
                <a:gd name="connsiteX109" fmla="*/ 138366 w 913746"/>
                <a:gd name="connsiteY109" fmla="*/ 223922 h 866258"/>
                <a:gd name="connsiteX110" fmla="*/ 143311 w 913746"/>
                <a:gd name="connsiteY110" fmla="*/ 227824 h 866258"/>
                <a:gd name="connsiteX111" fmla="*/ 138366 w 913746"/>
                <a:gd name="connsiteY111" fmla="*/ 223922 h 866258"/>
                <a:gd name="connsiteX112" fmla="*/ 124403 w 913746"/>
                <a:gd name="connsiteY112" fmla="*/ 212903 h 866258"/>
                <a:gd name="connsiteX113" fmla="*/ 4816 w 913746"/>
                <a:gd name="connsiteY113" fmla="*/ 65028 h 866258"/>
                <a:gd name="connsiteX114" fmla="*/ 51902 w 913746"/>
                <a:gd name="connsiteY114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23600 w 913746"/>
                <a:gd name="connsiteY56" fmla="*/ 424651 h 866258"/>
                <a:gd name="connsiteX57" fmla="*/ 331983 w 913746"/>
                <a:gd name="connsiteY57" fmla="*/ 396992 h 866258"/>
                <a:gd name="connsiteX58" fmla="*/ 406635 w 913746"/>
                <a:gd name="connsiteY58" fmla="*/ 309917 h 866258"/>
                <a:gd name="connsiteX59" fmla="*/ 481987 w 913746"/>
                <a:gd name="connsiteY59" fmla="*/ 293172 h 866258"/>
                <a:gd name="connsiteX60" fmla="*/ 550148 w 913746"/>
                <a:gd name="connsiteY60" fmla="*/ 328412 h 866258"/>
                <a:gd name="connsiteX61" fmla="*/ 487958 w 913746"/>
                <a:gd name="connsiteY61" fmla="*/ 476245 h 866258"/>
                <a:gd name="connsiteX62" fmla="*/ 408433 w 913746"/>
                <a:gd name="connsiteY62" fmla="*/ 499941 h 866258"/>
                <a:gd name="connsiteX63" fmla="*/ 406886 w 913746"/>
                <a:gd name="connsiteY63" fmla="*/ 499930 h 866258"/>
                <a:gd name="connsiteX64" fmla="*/ 406635 w 913746"/>
                <a:gd name="connsiteY64" fmla="*/ 499363 h 866258"/>
                <a:gd name="connsiteX65" fmla="*/ 405983 w 913746"/>
                <a:gd name="connsiteY65" fmla="*/ 487405 h 866258"/>
                <a:gd name="connsiteX66" fmla="*/ 397977 w 913746"/>
                <a:gd name="connsiteY66" fmla="*/ 487405 h 866258"/>
                <a:gd name="connsiteX67" fmla="*/ 397977 w 913746"/>
                <a:gd name="connsiteY67" fmla="*/ 499868 h 866258"/>
                <a:gd name="connsiteX68" fmla="*/ 406886 w 913746"/>
                <a:gd name="connsiteY68" fmla="*/ 499930 h 866258"/>
                <a:gd name="connsiteX69" fmla="*/ 425713 w 913746"/>
                <a:gd name="connsiteY69" fmla="*/ 542446 h 866258"/>
                <a:gd name="connsiteX70" fmla="*/ 501506 w 913746"/>
                <a:gd name="connsiteY70" fmla="*/ 592261 h 866258"/>
                <a:gd name="connsiteX71" fmla="*/ 549946 w 913746"/>
                <a:gd name="connsiteY71" fmla="*/ 596360 h 866258"/>
                <a:gd name="connsiteX72" fmla="*/ 550073 w 913746"/>
                <a:gd name="connsiteY72" fmla="*/ 605039 h 866258"/>
                <a:gd name="connsiteX73" fmla="*/ 573379 w 913746"/>
                <a:gd name="connsiteY73" fmla="*/ 605039 h 866258"/>
                <a:gd name="connsiteX74" fmla="*/ 570523 w 913746"/>
                <a:gd name="connsiteY74" fmla="*/ 591576 h 866258"/>
                <a:gd name="connsiteX75" fmla="*/ 550148 w 913746"/>
                <a:gd name="connsiteY75" fmla="*/ 596377 h 866258"/>
                <a:gd name="connsiteX76" fmla="*/ 549946 w 913746"/>
                <a:gd name="connsiteY76" fmla="*/ 596360 h 866258"/>
                <a:gd name="connsiteX77" fmla="*/ 549566 w 913746"/>
                <a:gd name="connsiteY77" fmla="*/ 570183 h 866258"/>
                <a:gd name="connsiteX78" fmla="*/ 598000 w 913746"/>
                <a:gd name="connsiteY78" fmla="*/ 457750 h 866258"/>
                <a:gd name="connsiteX79" fmla="*/ 639944 w 913746"/>
                <a:gd name="connsiteY79" fmla="*/ 438340 h 866258"/>
                <a:gd name="connsiteX80" fmla="*/ 741513 w 913746"/>
                <a:gd name="connsiteY80" fmla="*/ 503987 h 866258"/>
                <a:gd name="connsiteX81" fmla="*/ 655397 w 913746"/>
                <a:gd name="connsiteY81" fmla="*/ 651820 h 866258"/>
                <a:gd name="connsiteX82" fmla="*/ 647214 w 913746"/>
                <a:gd name="connsiteY82" fmla="*/ 655191 h 866258"/>
                <a:gd name="connsiteX83" fmla="*/ 641905 w 913746"/>
                <a:gd name="connsiteY83" fmla="*/ 643780 h 866258"/>
                <a:gd name="connsiteX84" fmla="*/ 641905 w 913746"/>
                <a:gd name="connsiteY84" fmla="*/ 657378 h 866258"/>
                <a:gd name="connsiteX85" fmla="*/ 647214 w 913746"/>
                <a:gd name="connsiteY85" fmla="*/ 655191 h 866258"/>
                <a:gd name="connsiteX86" fmla="*/ 664985 w 913746"/>
                <a:gd name="connsiteY86" fmla="*/ 693392 h 866258"/>
                <a:gd name="connsiteX87" fmla="*/ 870688 w 913746"/>
                <a:gd name="connsiteY87" fmla="*/ 781159 h 866258"/>
                <a:gd name="connsiteX88" fmla="*/ 913746 w 913746"/>
                <a:gd name="connsiteY88" fmla="*/ 822772 h 866258"/>
                <a:gd name="connsiteX89" fmla="*/ 870688 w 913746"/>
                <a:gd name="connsiteY89" fmla="*/ 864343 h 866258"/>
                <a:gd name="connsiteX90" fmla="*/ 779778 w 913746"/>
                <a:gd name="connsiteY90" fmla="*/ 859719 h 866258"/>
                <a:gd name="connsiteX91" fmla="*/ 574604 w 913746"/>
                <a:gd name="connsiteY91" fmla="*/ 696647 h 866258"/>
                <a:gd name="connsiteX92" fmla="*/ 569070 w 913746"/>
                <a:gd name="connsiteY92" fmla="*/ 677094 h 866258"/>
                <a:gd name="connsiteX93" fmla="*/ 573491 w 913746"/>
                <a:gd name="connsiteY93" fmla="*/ 677214 h 866258"/>
                <a:gd name="connsiteX94" fmla="*/ 588039 w 913746"/>
                <a:gd name="connsiteY94" fmla="*/ 674138 h 866258"/>
                <a:gd name="connsiteX95" fmla="*/ 586693 w 913746"/>
                <a:gd name="connsiteY95" fmla="*/ 667793 h 866258"/>
                <a:gd name="connsiteX96" fmla="*/ 566437 w 913746"/>
                <a:gd name="connsiteY96" fmla="*/ 667793 h 866258"/>
                <a:gd name="connsiteX97" fmla="*/ 569070 w 913746"/>
                <a:gd name="connsiteY97" fmla="*/ 677094 h 866258"/>
                <a:gd name="connsiteX98" fmla="*/ 487958 w 913746"/>
                <a:gd name="connsiteY98" fmla="*/ 674897 h 866258"/>
                <a:gd name="connsiteX99" fmla="*/ 321811 w 913746"/>
                <a:gd name="connsiteY99" fmla="*/ 515743 h 866258"/>
                <a:gd name="connsiteX100" fmla="*/ 319759 w 913746"/>
                <a:gd name="connsiteY100" fmla="*/ 497426 h 866258"/>
                <a:gd name="connsiteX101" fmla="*/ 325313 w 913746"/>
                <a:gd name="connsiteY101" fmla="*/ 499363 h 866258"/>
                <a:gd name="connsiteX102" fmla="*/ 342581 w 913746"/>
                <a:gd name="connsiteY102" fmla="*/ 499483 h 866258"/>
                <a:gd name="connsiteX103" fmla="*/ 342581 w 913746"/>
                <a:gd name="connsiteY103" fmla="*/ 487405 h 866258"/>
                <a:gd name="connsiteX104" fmla="*/ 318636 w 913746"/>
                <a:gd name="connsiteY104" fmla="*/ 487405 h 866258"/>
                <a:gd name="connsiteX105" fmla="*/ 319759 w 913746"/>
                <a:gd name="connsiteY105" fmla="*/ 497426 h 866258"/>
                <a:gd name="connsiteX106" fmla="*/ 246241 w 913746"/>
                <a:gd name="connsiteY106" fmla="*/ 471780 h 866258"/>
                <a:gd name="connsiteX107" fmla="*/ 129197 w 913746"/>
                <a:gd name="connsiteY107" fmla="*/ 272969 h 866258"/>
                <a:gd name="connsiteX108" fmla="*/ 138366 w 913746"/>
                <a:gd name="connsiteY108" fmla="*/ 223922 h 866258"/>
                <a:gd name="connsiteX109" fmla="*/ 143311 w 913746"/>
                <a:gd name="connsiteY109" fmla="*/ 227824 h 866258"/>
                <a:gd name="connsiteX110" fmla="*/ 138366 w 913746"/>
                <a:gd name="connsiteY110" fmla="*/ 223922 h 866258"/>
                <a:gd name="connsiteX111" fmla="*/ 124403 w 913746"/>
                <a:gd name="connsiteY111" fmla="*/ 212903 h 866258"/>
                <a:gd name="connsiteX112" fmla="*/ 4816 w 913746"/>
                <a:gd name="connsiteY112" fmla="*/ 65028 h 866258"/>
                <a:gd name="connsiteX113" fmla="*/ 51902 w 913746"/>
                <a:gd name="connsiteY113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397977 w 913746"/>
                <a:gd name="connsiteY65" fmla="*/ 487405 h 866258"/>
                <a:gd name="connsiteX66" fmla="*/ 397977 w 913746"/>
                <a:gd name="connsiteY66" fmla="*/ 499868 h 866258"/>
                <a:gd name="connsiteX67" fmla="*/ 406886 w 913746"/>
                <a:gd name="connsiteY67" fmla="*/ 499930 h 866258"/>
                <a:gd name="connsiteX68" fmla="*/ 425713 w 913746"/>
                <a:gd name="connsiteY68" fmla="*/ 542446 h 866258"/>
                <a:gd name="connsiteX69" fmla="*/ 501506 w 913746"/>
                <a:gd name="connsiteY69" fmla="*/ 592261 h 866258"/>
                <a:gd name="connsiteX70" fmla="*/ 549946 w 913746"/>
                <a:gd name="connsiteY70" fmla="*/ 596360 h 866258"/>
                <a:gd name="connsiteX71" fmla="*/ 550073 w 913746"/>
                <a:gd name="connsiteY71" fmla="*/ 605039 h 866258"/>
                <a:gd name="connsiteX72" fmla="*/ 573379 w 913746"/>
                <a:gd name="connsiteY72" fmla="*/ 605039 h 866258"/>
                <a:gd name="connsiteX73" fmla="*/ 570523 w 913746"/>
                <a:gd name="connsiteY73" fmla="*/ 591576 h 866258"/>
                <a:gd name="connsiteX74" fmla="*/ 550148 w 913746"/>
                <a:gd name="connsiteY74" fmla="*/ 596377 h 866258"/>
                <a:gd name="connsiteX75" fmla="*/ 549946 w 913746"/>
                <a:gd name="connsiteY75" fmla="*/ 596360 h 866258"/>
                <a:gd name="connsiteX76" fmla="*/ 549566 w 913746"/>
                <a:gd name="connsiteY76" fmla="*/ 570183 h 866258"/>
                <a:gd name="connsiteX77" fmla="*/ 598000 w 913746"/>
                <a:gd name="connsiteY77" fmla="*/ 457750 h 866258"/>
                <a:gd name="connsiteX78" fmla="*/ 639944 w 913746"/>
                <a:gd name="connsiteY78" fmla="*/ 438340 h 866258"/>
                <a:gd name="connsiteX79" fmla="*/ 741513 w 913746"/>
                <a:gd name="connsiteY79" fmla="*/ 503987 h 866258"/>
                <a:gd name="connsiteX80" fmla="*/ 655397 w 913746"/>
                <a:gd name="connsiteY80" fmla="*/ 651820 h 866258"/>
                <a:gd name="connsiteX81" fmla="*/ 647214 w 913746"/>
                <a:gd name="connsiteY81" fmla="*/ 655191 h 866258"/>
                <a:gd name="connsiteX82" fmla="*/ 641905 w 913746"/>
                <a:gd name="connsiteY82" fmla="*/ 643780 h 866258"/>
                <a:gd name="connsiteX83" fmla="*/ 641905 w 913746"/>
                <a:gd name="connsiteY83" fmla="*/ 657378 h 866258"/>
                <a:gd name="connsiteX84" fmla="*/ 647214 w 913746"/>
                <a:gd name="connsiteY84" fmla="*/ 655191 h 866258"/>
                <a:gd name="connsiteX85" fmla="*/ 664985 w 913746"/>
                <a:gd name="connsiteY85" fmla="*/ 693392 h 866258"/>
                <a:gd name="connsiteX86" fmla="*/ 870688 w 913746"/>
                <a:gd name="connsiteY86" fmla="*/ 781159 h 866258"/>
                <a:gd name="connsiteX87" fmla="*/ 913746 w 913746"/>
                <a:gd name="connsiteY87" fmla="*/ 822772 h 866258"/>
                <a:gd name="connsiteX88" fmla="*/ 870688 w 913746"/>
                <a:gd name="connsiteY88" fmla="*/ 864343 h 866258"/>
                <a:gd name="connsiteX89" fmla="*/ 779778 w 913746"/>
                <a:gd name="connsiteY89" fmla="*/ 859719 h 866258"/>
                <a:gd name="connsiteX90" fmla="*/ 574604 w 913746"/>
                <a:gd name="connsiteY90" fmla="*/ 696647 h 866258"/>
                <a:gd name="connsiteX91" fmla="*/ 569070 w 913746"/>
                <a:gd name="connsiteY91" fmla="*/ 677094 h 866258"/>
                <a:gd name="connsiteX92" fmla="*/ 573491 w 913746"/>
                <a:gd name="connsiteY92" fmla="*/ 677214 h 866258"/>
                <a:gd name="connsiteX93" fmla="*/ 588039 w 913746"/>
                <a:gd name="connsiteY93" fmla="*/ 674138 h 866258"/>
                <a:gd name="connsiteX94" fmla="*/ 586693 w 913746"/>
                <a:gd name="connsiteY94" fmla="*/ 667793 h 866258"/>
                <a:gd name="connsiteX95" fmla="*/ 566437 w 913746"/>
                <a:gd name="connsiteY95" fmla="*/ 667793 h 866258"/>
                <a:gd name="connsiteX96" fmla="*/ 569070 w 913746"/>
                <a:gd name="connsiteY96" fmla="*/ 677094 h 866258"/>
                <a:gd name="connsiteX97" fmla="*/ 487958 w 913746"/>
                <a:gd name="connsiteY97" fmla="*/ 674897 h 866258"/>
                <a:gd name="connsiteX98" fmla="*/ 321811 w 913746"/>
                <a:gd name="connsiteY98" fmla="*/ 515743 h 866258"/>
                <a:gd name="connsiteX99" fmla="*/ 319759 w 913746"/>
                <a:gd name="connsiteY99" fmla="*/ 497426 h 866258"/>
                <a:gd name="connsiteX100" fmla="*/ 325313 w 913746"/>
                <a:gd name="connsiteY100" fmla="*/ 499363 h 866258"/>
                <a:gd name="connsiteX101" fmla="*/ 342581 w 913746"/>
                <a:gd name="connsiteY101" fmla="*/ 499483 h 866258"/>
                <a:gd name="connsiteX102" fmla="*/ 342581 w 913746"/>
                <a:gd name="connsiteY102" fmla="*/ 487405 h 866258"/>
                <a:gd name="connsiteX103" fmla="*/ 318636 w 913746"/>
                <a:gd name="connsiteY103" fmla="*/ 487405 h 866258"/>
                <a:gd name="connsiteX104" fmla="*/ 319759 w 913746"/>
                <a:gd name="connsiteY104" fmla="*/ 497426 h 866258"/>
                <a:gd name="connsiteX105" fmla="*/ 246241 w 913746"/>
                <a:gd name="connsiteY105" fmla="*/ 471780 h 866258"/>
                <a:gd name="connsiteX106" fmla="*/ 129197 w 913746"/>
                <a:gd name="connsiteY106" fmla="*/ 272969 h 866258"/>
                <a:gd name="connsiteX107" fmla="*/ 138366 w 913746"/>
                <a:gd name="connsiteY107" fmla="*/ 223922 h 866258"/>
                <a:gd name="connsiteX108" fmla="*/ 143311 w 913746"/>
                <a:gd name="connsiteY108" fmla="*/ 227824 h 866258"/>
                <a:gd name="connsiteX109" fmla="*/ 138366 w 913746"/>
                <a:gd name="connsiteY109" fmla="*/ 223922 h 866258"/>
                <a:gd name="connsiteX110" fmla="*/ 124403 w 913746"/>
                <a:gd name="connsiteY110" fmla="*/ 212903 h 866258"/>
                <a:gd name="connsiteX111" fmla="*/ 4816 w 913746"/>
                <a:gd name="connsiteY111" fmla="*/ 65028 h 866258"/>
                <a:gd name="connsiteX112" fmla="*/ 51902 w 913746"/>
                <a:gd name="connsiteY112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397977 w 913746"/>
                <a:gd name="connsiteY65" fmla="*/ 487405 h 866258"/>
                <a:gd name="connsiteX66" fmla="*/ 397977 w 913746"/>
                <a:gd name="connsiteY66" fmla="*/ 499868 h 866258"/>
                <a:gd name="connsiteX67" fmla="*/ 406886 w 913746"/>
                <a:gd name="connsiteY67" fmla="*/ 499930 h 866258"/>
                <a:gd name="connsiteX68" fmla="*/ 425713 w 913746"/>
                <a:gd name="connsiteY68" fmla="*/ 542446 h 866258"/>
                <a:gd name="connsiteX69" fmla="*/ 501506 w 913746"/>
                <a:gd name="connsiteY69" fmla="*/ 592261 h 866258"/>
                <a:gd name="connsiteX70" fmla="*/ 549946 w 913746"/>
                <a:gd name="connsiteY70" fmla="*/ 596360 h 866258"/>
                <a:gd name="connsiteX71" fmla="*/ 550073 w 913746"/>
                <a:gd name="connsiteY71" fmla="*/ 605039 h 866258"/>
                <a:gd name="connsiteX72" fmla="*/ 573379 w 913746"/>
                <a:gd name="connsiteY72" fmla="*/ 605039 h 866258"/>
                <a:gd name="connsiteX73" fmla="*/ 570523 w 913746"/>
                <a:gd name="connsiteY73" fmla="*/ 591576 h 866258"/>
                <a:gd name="connsiteX74" fmla="*/ 550148 w 913746"/>
                <a:gd name="connsiteY74" fmla="*/ 596377 h 866258"/>
                <a:gd name="connsiteX75" fmla="*/ 549946 w 913746"/>
                <a:gd name="connsiteY75" fmla="*/ 596360 h 866258"/>
                <a:gd name="connsiteX76" fmla="*/ 549566 w 913746"/>
                <a:gd name="connsiteY76" fmla="*/ 570183 h 866258"/>
                <a:gd name="connsiteX77" fmla="*/ 598000 w 913746"/>
                <a:gd name="connsiteY77" fmla="*/ 457750 h 866258"/>
                <a:gd name="connsiteX78" fmla="*/ 639944 w 913746"/>
                <a:gd name="connsiteY78" fmla="*/ 438340 h 866258"/>
                <a:gd name="connsiteX79" fmla="*/ 741513 w 913746"/>
                <a:gd name="connsiteY79" fmla="*/ 503987 h 866258"/>
                <a:gd name="connsiteX80" fmla="*/ 655397 w 913746"/>
                <a:gd name="connsiteY80" fmla="*/ 651820 h 866258"/>
                <a:gd name="connsiteX81" fmla="*/ 647214 w 913746"/>
                <a:gd name="connsiteY81" fmla="*/ 655191 h 866258"/>
                <a:gd name="connsiteX82" fmla="*/ 641905 w 913746"/>
                <a:gd name="connsiteY82" fmla="*/ 643780 h 866258"/>
                <a:gd name="connsiteX83" fmla="*/ 641905 w 913746"/>
                <a:gd name="connsiteY83" fmla="*/ 657378 h 866258"/>
                <a:gd name="connsiteX84" fmla="*/ 647214 w 913746"/>
                <a:gd name="connsiteY84" fmla="*/ 655191 h 866258"/>
                <a:gd name="connsiteX85" fmla="*/ 664985 w 913746"/>
                <a:gd name="connsiteY85" fmla="*/ 693392 h 866258"/>
                <a:gd name="connsiteX86" fmla="*/ 870688 w 913746"/>
                <a:gd name="connsiteY86" fmla="*/ 781159 h 866258"/>
                <a:gd name="connsiteX87" fmla="*/ 913746 w 913746"/>
                <a:gd name="connsiteY87" fmla="*/ 822772 h 866258"/>
                <a:gd name="connsiteX88" fmla="*/ 870688 w 913746"/>
                <a:gd name="connsiteY88" fmla="*/ 864343 h 866258"/>
                <a:gd name="connsiteX89" fmla="*/ 779778 w 913746"/>
                <a:gd name="connsiteY89" fmla="*/ 859719 h 866258"/>
                <a:gd name="connsiteX90" fmla="*/ 574604 w 913746"/>
                <a:gd name="connsiteY90" fmla="*/ 696647 h 866258"/>
                <a:gd name="connsiteX91" fmla="*/ 569070 w 913746"/>
                <a:gd name="connsiteY91" fmla="*/ 677094 h 866258"/>
                <a:gd name="connsiteX92" fmla="*/ 573491 w 913746"/>
                <a:gd name="connsiteY92" fmla="*/ 677214 h 866258"/>
                <a:gd name="connsiteX93" fmla="*/ 588039 w 913746"/>
                <a:gd name="connsiteY93" fmla="*/ 674138 h 866258"/>
                <a:gd name="connsiteX94" fmla="*/ 586693 w 913746"/>
                <a:gd name="connsiteY94" fmla="*/ 667793 h 866258"/>
                <a:gd name="connsiteX95" fmla="*/ 566437 w 913746"/>
                <a:gd name="connsiteY95" fmla="*/ 667793 h 866258"/>
                <a:gd name="connsiteX96" fmla="*/ 569070 w 913746"/>
                <a:gd name="connsiteY96" fmla="*/ 677094 h 866258"/>
                <a:gd name="connsiteX97" fmla="*/ 487958 w 913746"/>
                <a:gd name="connsiteY97" fmla="*/ 674897 h 866258"/>
                <a:gd name="connsiteX98" fmla="*/ 321811 w 913746"/>
                <a:gd name="connsiteY98" fmla="*/ 515743 h 866258"/>
                <a:gd name="connsiteX99" fmla="*/ 319759 w 913746"/>
                <a:gd name="connsiteY99" fmla="*/ 497426 h 866258"/>
                <a:gd name="connsiteX100" fmla="*/ 325313 w 913746"/>
                <a:gd name="connsiteY100" fmla="*/ 499363 h 866258"/>
                <a:gd name="connsiteX101" fmla="*/ 342581 w 913746"/>
                <a:gd name="connsiteY101" fmla="*/ 499483 h 866258"/>
                <a:gd name="connsiteX102" fmla="*/ 318636 w 913746"/>
                <a:gd name="connsiteY102" fmla="*/ 487405 h 866258"/>
                <a:gd name="connsiteX103" fmla="*/ 319759 w 913746"/>
                <a:gd name="connsiteY103" fmla="*/ 497426 h 866258"/>
                <a:gd name="connsiteX104" fmla="*/ 246241 w 913746"/>
                <a:gd name="connsiteY104" fmla="*/ 471780 h 866258"/>
                <a:gd name="connsiteX105" fmla="*/ 129197 w 913746"/>
                <a:gd name="connsiteY105" fmla="*/ 272969 h 866258"/>
                <a:gd name="connsiteX106" fmla="*/ 138366 w 913746"/>
                <a:gd name="connsiteY106" fmla="*/ 223922 h 866258"/>
                <a:gd name="connsiteX107" fmla="*/ 143311 w 913746"/>
                <a:gd name="connsiteY107" fmla="*/ 227824 h 866258"/>
                <a:gd name="connsiteX108" fmla="*/ 138366 w 913746"/>
                <a:gd name="connsiteY108" fmla="*/ 223922 h 866258"/>
                <a:gd name="connsiteX109" fmla="*/ 124403 w 913746"/>
                <a:gd name="connsiteY109" fmla="*/ 212903 h 866258"/>
                <a:gd name="connsiteX110" fmla="*/ 4816 w 913746"/>
                <a:gd name="connsiteY110" fmla="*/ 65028 h 866258"/>
                <a:gd name="connsiteX111" fmla="*/ 51902 w 913746"/>
                <a:gd name="connsiteY111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397977 w 913746"/>
                <a:gd name="connsiteY65" fmla="*/ 487405 h 866258"/>
                <a:gd name="connsiteX66" fmla="*/ 397977 w 913746"/>
                <a:gd name="connsiteY66" fmla="*/ 499868 h 866258"/>
                <a:gd name="connsiteX67" fmla="*/ 406886 w 913746"/>
                <a:gd name="connsiteY67" fmla="*/ 499930 h 866258"/>
                <a:gd name="connsiteX68" fmla="*/ 425713 w 913746"/>
                <a:gd name="connsiteY68" fmla="*/ 542446 h 866258"/>
                <a:gd name="connsiteX69" fmla="*/ 501506 w 913746"/>
                <a:gd name="connsiteY69" fmla="*/ 592261 h 866258"/>
                <a:gd name="connsiteX70" fmla="*/ 549946 w 913746"/>
                <a:gd name="connsiteY70" fmla="*/ 596360 h 866258"/>
                <a:gd name="connsiteX71" fmla="*/ 550073 w 913746"/>
                <a:gd name="connsiteY71" fmla="*/ 605039 h 866258"/>
                <a:gd name="connsiteX72" fmla="*/ 573379 w 913746"/>
                <a:gd name="connsiteY72" fmla="*/ 605039 h 866258"/>
                <a:gd name="connsiteX73" fmla="*/ 570523 w 913746"/>
                <a:gd name="connsiteY73" fmla="*/ 591576 h 866258"/>
                <a:gd name="connsiteX74" fmla="*/ 550148 w 913746"/>
                <a:gd name="connsiteY74" fmla="*/ 596377 h 866258"/>
                <a:gd name="connsiteX75" fmla="*/ 549946 w 913746"/>
                <a:gd name="connsiteY75" fmla="*/ 596360 h 866258"/>
                <a:gd name="connsiteX76" fmla="*/ 549566 w 913746"/>
                <a:gd name="connsiteY76" fmla="*/ 570183 h 866258"/>
                <a:gd name="connsiteX77" fmla="*/ 598000 w 913746"/>
                <a:gd name="connsiteY77" fmla="*/ 457750 h 866258"/>
                <a:gd name="connsiteX78" fmla="*/ 639944 w 913746"/>
                <a:gd name="connsiteY78" fmla="*/ 438340 h 866258"/>
                <a:gd name="connsiteX79" fmla="*/ 741513 w 913746"/>
                <a:gd name="connsiteY79" fmla="*/ 503987 h 866258"/>
                <a:gd name="connsiteX80" fmla="*/ 655397 w 913746"/>
                <a:gd name="connsiteY80" fmla="*/ 651820 h 866258"/>
                <a:gd name="connsiteX81" fmla="*/ 647214 w 913746"/>
                <a:gd name="connsiteY81" fmla="*/ 655191 h 866258"/>
                <a:gd name="connsiteX82" fmla="*/ 641905 w 913746"/>
                <a:gd name="connsiteY82" fmla="*/ 643780 h 866258"/>
                <a:gd name="connsiteX83" fmla="*/ 641905 w 913746"/>
                <a:gd name="connsiteY83" fmla="*/ 657378 h 866258"/>
                <a:gd name="connsiteX84" fmla="*/ 647214 w 913746"/>
                <a:gd name="connsiteY84" fmla="*/ 655191 h 866258"/>
                <a:gd name="connsiteX85" fmla="*/ 664985 w 913746"/>
                <a:gd name="connsiteY85" fmla="*/ 693392 h 866258"/>
                <a:gd name="connsiteX86" fmla="*/ 870688 w 913746"/>
                <a:gd name="connsiteY86" fmla="*/ 781159 h 866258"/>
                <a:gd name="connsiteX87" fmla="*/ 913746 w 913746"/>
                <a:gd name="connsiteY87" fmla="*/ 822772 h 866258"/>
                <a:gd name="connsiteX88" fmla="*/ 870688 w 913746"/>
                <a:gd name="connsiteY88" fmla="*/ 864343 h 866258"/>
                <a:gd name="connsiteX89" fmla="*/ 779778 w 913746"/>
                <a:gd name="connsiteY89" fmla="*/ 859719 h 866258"/>
                <a:gd name="connsiteX90" fmla="*/ 574604 w 913746"/>
                <a:gd name="connsiteY90" fmla="*/ 696647 h 866258"/>
                <a:gd name="connsiteX91" fmla="*/ 569070 w 913746"/>
                <a:gd name="connsiteY91" fmla="*/ 677094 h 866258"/>
                <a:gd name="connsiteX92" fmla="*/ 573491 w 913746"/>
                <a:gd name="connsiteY92" fmla="*/ 677214 h 866258"/>
                <a:gd name="connsiteX93" fmla="*/ 588039 w 913746"/>
                <a:gd name="connsiteY93" fmla="*/ 674138 h 866258"/>
                <a:gd name="connsiteX94" fmla="*/ 586693 w 913746"/>
                <a:gd name="connsiteY94" fmla="*/ 667793 h 866258"/>
                <a:gd name="connsiteX95" fmla="*/ 566437 w 913746"/>
                <a:gd name="connsiteY95" fmla="*/ 667793 h 866258"/>
                <a:gd name="connsiteX96" fmla="*/ 569070 w 913746"/>
                <a:gd name="connsiteY96" fmla="*/ 677094 h 866258"/>
                <a:gd name="connsiteX97" fmla="*/ 487958 w 913746"/>
                <a:gd name="connsiteY97" fmla="*/ 674897 h 866258"/>
                <a:gd name="connsiteX98" fmla="*/ 321811 w 913746"/>
                <a:gd name="connsiteY98" fmla="*/ 515743 h 866258"/>
                <a:gd name="connsiteX99" fmla="*/ 319759 w 913746"/>
                <a:gd name="connsiteY99" fmla="*/ 497426 h 866258"/>
                <a:gd name="connsiteX100" fmla="*/ 325313 w 913746"/>
                <a:gd name="connsiteY100" fmla="*/ 499363 h 866258"/>
                <a:gd name="connsiteX101" fmla="*/ 318636 w 913746"/>
                <a:gd name="connsiteY101" fmla="*/ 487405 h 866258"/>
                <a:gd name="connsiteX102" fmla="*/ 319759 w 913746"/>
                <a:gd name="connsiteY102" fmla="*/ 497426 h 866258"/>
                <a:gd name="connsiteX103" fmla="*/ 246241 w 913746"/>
                <a:gd name="connsiteY103" fmla="*/ 471780 h 866258"/>
                <a:gd name="connsiteX104" fmla="*/ 129197 w 913746"/>
                <a:gd name="connsiteY104" fmla="*/ 272969 h 866258"/>
                <a:gd name="connsiteX105" fmla="*/ 138366 w 913746"/>
                <a:gd name="connsiteY105" fmla="*/ 223922 h 866258"/>
                <a:gd name="connsiteX106" fmla="*/ 143311 w 913746"/>
                <a:gd name="connsiteY106" fmla="*/ 227824 h 866258"/>
                <a:gd name="connsiteX107" fmla="*/ 138366 w 913746"/>
                <a:gd name="connsiteY107" fmla="*/ 223922 h 866258"/>
                <a:gd name="connsiteX108" fmla="*/ 124403 w 913746"/>
                <a:gd name="connsiteY108" fmla="*/ 212903 h 866258"/>
                <a:gd name="connsiteX109" fmla="*/ 4816 w 913746"/>
                <a:gd name="connsiteY109" fmla="*/ 65028 h 866258"/>
                <a:gd name="connsiteX110" fmla="*/ 51902 w 913746"/>
                <a:gd name="connsiteY110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397977 w 913746"/>
                <a:gd name="connsiteY65" fmla="*/ 487405 h 866258"/>
                <a:gd name="connsiteX66" fmla="*/ 397977 w 913746"/>
                <a:gd name="connsiteY66" fmla="*/ 499868 h 866258"/>
                <a:gd name="connsiteX67" fmla="*/ 425713 w 913746"/>
                <a:gd name="connsiteY67" fmla="*/ 542446 h 866258"/>
                <a:gd name="connsiteX68" fmla="*/ 501506 w 913746"/>
                <a:gd name="connsiteY68" fmla="*/ 592261 h 866258"/>
                <a:gd name="connsiteX69" fmla="*/ 549946 w 913746"/>
                <a:gd name="connsiteY69" fmla="*/ 596360 h 866258"/>
                <a:gd name="connsiteX70" fmla="*/ 550073 w 913746"/>
                <a:gd name="connsiteY70" fmla="*/ 605039 h 866258"/>
                <a:gd name="connsiteX71" fmla="*/ 573379 w 913746"/>
                <a:gd name="connsiteY71" fmla="*/ 605039 h 866258"/>
                <a:gd name="connsiteX72" fmla="*/ 570523 w 913746"/>
                <a:gd name="connsiteY72" fmla="*/ 591576 h 866258"/>
                <a:gd name="connsiteX73" fmla="*/ 550148 w 913746"/>
                <a:gd name="connsiteY73" fmla="*/ 596377 h 866258"/>
                <a:gd name="connsiteX74" fmla="*/ 549946 w 913746"/>
                <a:gd name="connsiteY74" fmla="*/ 596360 h 866258"/>
                <a:gd name="connsiteX75" fmla="*/ 549566 w 913746"/>
                <a:gd name="connsiteY75" fmla="*/ 570183 h 866258"/>
                <a:gd name="connsiteX76" fmla="*/ 598000 w 913746"/>
                <a:gd name="connsiteY76" fmla="*/ 457750 h 866258"/>
                <a:gd name="connsiteX77" fmla="*/ 639944 w 913746"/>
                <a:gd name="connsiteY77" fmla="*/ 438340 h 866258"/>
                <a:gd name="connsiteX78" fmla="*/ 741513 w 913746"/>
                <a:gd name="connsiteY78" fmla="*/ 503987 h 866258"/>
                <a:gd name="connsiteX79" fmla="*/ 655397 w 913746"/>
                <a:gd name="connsiteY79" fmla="*/ 651820 h 866258"/>
                <a:gd name="connsiteX80" fmla="*/ 647214 w 913746"/>
                <a:gd name="connsiteY80" fmla="*/ 655191 h 866258"/>
                <a:gd name="connsiteX81" fmla="*/ 641905 w 913746"/>
                <a:gd name="connsiteY81" fmla="*/ 643780 h 866258"/>
                <a:gd name="connsiteX82" fmla="*/ 641905 w 913746"/>
                <a:gd name="connsiteY82" fmla="*/ 657378 h 866258"/>
                <a:gd name="connsiteX83" fmla="*/ 647214 w 913746"/>
                <a:gd name="connsiteY83" fmla="*/ 655191 h 866258"/>
                <a:gd name="connsiteX84" fmla="*/ 664985 w 913746"/>
                <a:gd name="connsiteY84" fmla="*/ 693392 h 866258"/>
                <a:gd name="connsiteX85" fmla="*/ 870688 w 913746"/>
                <a:gd name="connsiteY85" fmla="*/ 781159 h 866258"/>
                <a:gd name="connsiteX86" fmla="*/ 913746 w 913746"/>
                <a:gd name="connsiteY86" fmla="*/ 822772 h 866258"/>
                <a:gd name="connsiteX87" fmla="*/ 870688 w 913746"/>
                <a:gd name="connsiteY87" fmla="*/ 864343 h 866258"/>
                <a:gd name="connsiteX88" fmla="*/ 779778 w 913746"/>
                <a:gd name="connsiteY88" fmla="*/ 859719 h 866258"/>
                <a:gd name="connsiteX89" fmla="*/ 574604 w 913746"/>
                <a:gd name="connsiteY89" fmla="*/ 696647 h 866258"/>
                <a:gd name="connsiteX90" fmla="*/ 569070 w 913746"/>
                <a:gd name="connsiteY90" fmla="*/ 677094 h 866258"/>
                <a:gd name="connsiteX91" fmla="*/ 573491 w 913746"/>
                <a:gd name="connsiteY91" fmla="*/ 677214 h 866258"/>
                <a:gd name="connsiteX92" fmla="*/ 588039 w 913746"/>
                <a:gd name="connsiteY92" fmla="*/ 674138 h 866258"/>
                <a:gd name="connsiteX93" fmla="*/ 586693 w 913746"/>
                <a:gd name="connsiteY93" fmla="*/ 667793 h 866258"/>
                <a:gd name="connsiteX94" fmla="*/ 566437 w 913746"/>
                <a:gd name="connsiteY94" fmla="*/ 667793 h 866258"/>
                <a:gd name="connsiteX95" fmla="*/ 569070 w 913746"/>
                <a:gd name="connsiteY95" fmla="*/ 677094 h 866258"/>
                <a:gd name="connsiteX96" fmla="*/ 487958 w 913746"/>
                <a:gd name="connsiteY96" fmla="*/ 674897 h 866258"/>
                <a:gd name="connsiteX97" fmla="*/ 321811 w 913746"/>
                <a:gd name="connsiteY97" fmla="*/ 515743 h 866258"/>
                <a:gd name="connsiteX98" fmla="*/ 319759 w 913746"/>
                <a:gd name="connsiteY98" fmla="*/ 497426 h 866258"/>
                <a:gd name="connsiteX99" fmla="*/ 325313 w 913746"/>
                <a:gd name="connsiteY99" fmla="*/ 499363 h 866258"/>
                <a:gd name="connsiteX100" fmla="*/ 318636 w 913746"/>
                <a:gd name="connsiteY100" fmla="*/ 487405 h 866258"/>
                <a:gd name="connsiteX101" fmla="*/ 319759 w 913746"/>
                <a:gd name="connsiteY101" fmla="*/ 497426 h 866258"/>
                <a:gd name="connsiteX102" fmla="*/ 246241 w 913746"/>
                <a:gd name="connsiteY102" fmla="*/ 471780 h 866258"/>
                <a:gd name="connsiteX103" fmla="*/ 129197 w 913746"/>
                <a:gd name="connsiteY103" fmla="*/ 272969 h 866258"/>
                <a:gd name="connsiteX104" fmla="*/ 138366 w 913746"/>
                <a:gd name="connsiteY104" fmla="*/ 223922 h 866258"/>
                <a:gd name="connsiteX105" fmla="*/ 143311 w 913746"/>
                <a:gd name="connsiteY105" fmla="*/ 227824 h 866258"/>
                <a:gd name="connsiteX106" fmla="*/ 138366 w 913746"/>
                <a:gd name="connsiteY106" fmla="*/ 223922 h 866258"/>
                <a:gd name="connsiteX107" fmla="*/ 124403 w 913746"/>
                <a:gd name="connsiteY107" fmla="*/ 212903 h 866258"/>
                <a:gd name="connsiteX108" fmla="*/ 4816 w 913746"/>
                <a:gd name="connsiteY108" fmla="*/ 65028 h 866258"/>
                <a:gd name="connsiteX109" fmla="*/ 51902 w 913746"/>
                <a:gd name="connsiteY109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397977 w 913746"/>
                <a:gd name="connsiteY65" fmla="*/ 487405 h 866258"/>
                <a:gd name="connsiteX66" fmla="*/ 425713 w 913746"/>
                <a:gd name="connsiteY66" fmla="*/ 542446 h 866258"/>
                <a:gd name="connsiteX67" fmla="*/ 501506 w 913746"/>
                <a:gd name="connsiteY67" fmla="*/ 592261 h 866258"/>
                <a:gd name="connsiteX68" fmla="*/ 549946 w 913746"/>
                <a:gd name="connsiteY68" fmla="*/ 596360 h 866258"/>
                <a:gd name="connsiteX69" fmla="*/ 550073 w 913746"/>
                <a:gd name="connsiteY69" fmla="*/ 605039 h 866258"/>
                <a:gd name="connsiteX70" fmla="*/ 573379 w 913746"/>
                <a:gd name="connsiteY70" fmla="*/ 605039 h 866258"/>
                <a:gd name="connsiteX71" fmla="*/ 570523 w 913746"/>
                <a:gd name="connsiteY71" fmla="*/ 591576 h 866258"/>
                <a:gd name="connsiteX72" fmla="*/ 550148 w 913746"/>
                <a:gd name="connsiteY72" fmla="*/ 596377 h 866258"/>
                <a:gd name="connsiteX73" fmla="*/ 549946 w 913746"/>
                <a:gd name="connsiteY73" fmla="*/ 596360 h 866258"/>
                <a:gd name="connsiteX74" fmla="*/ 549566 w 913746"/>
                <a:gd name="connsiteY74" fmla="*/ 570183 h 866258"/>
                <a:gd name="connsiteX75" fmla="*/ 598000 w 913746"/>
                <a:gd name="connsiteY75" fmla="*/ 457750 h 866258"/>
                <a:gd name="connsiteX76" fmla="*/ 639944 w 913746"/>
                <a:gd name="connsiteY76" fmla="*/ 438340 h 866258"/>
                <a:gd name="connsiteX77" fmla="*/ 741513 w 913746"/>
                <a:gd name="connsiteY77" fmla="*/ 503987 h 866258"/>
                <a:gd name="connsiteX78" fmla="*/ 655397 w 913746"/>
                <a:gd name="connsiteY78" fmla="*/ 651820 h 866258"/>
                <a:gd name="connsiteX79" fmla="*/ 647214 w 913746"/>
                <a:gd name="connsiteY79" fmla="*/ 655191 h 866258"/>
                <a:gd name="connsiteX80" fmla="*/ 641905 w 913746"/>
                <a:gd name="connsiteY80" fmla="*/ 643780 h 866258"/>
                <a:gd name="connsiteX81" fmla="*/ 641905 w 913746"/>
                <a:gd name="connsiteY81" fmla="*/ 657378 h 866258"/>
                <a:gd name="connsiteX82" fmla="*/ 647214 w 913746"/>
                <a:gd name="connsiteY82" fmla="*/ 655191 h 866258"/>
                <a:gd name="connsiteX83" fmla="*/ 664985 w 913746"/>
                <a:gd name="connsiteY83" fmla="*/ 693392 h 866258"/>
                <a:gd name="connsiteX84" fmla="*/ 870688 w 913746"/>
                <a:gd name="connsiteY84" fmla="*/ 781159 h 866258"/>
                <a:gd name="connsiteX85" fmla="*/ 913746 w 913746"/>
                <a:gd name="connsiteY85" fmla="*/ 822772 h 866258"/>
                <a:gd name="connsiteX86" fmla="*/ 870688 w 913746"/>
                <a:gd name="connsiteY86" fmla="*/ 864343 h 866258"/>
                <a:gd name="connsiteX87" fmla="*/ 779778 w 913746"/>
                <a:gd name="connsiteY87" fmla="*/ 859719 h 866258"/>
                <a:gd name="connsiteX88" fmla="*/ 574604 w 913746"/>
                <a:gd name="connsiteY88" fmla="*/ 696647 h 866258"/>
                <a:gd name="connsiteX89" fmla="*/ 569070 w 913746"/>
                <a:gd name="connsiteY89" fmla="*/ 677094 h 866258"/>
                <a:gd name="connsiteX90" fmla="*/ 573491 w 913746"/>
                <a:gd name="connsiteY90" fmla="*/ 677214 h 866258"/>
                <a:gd name="connsiteX91" fmla="*/ 588039 w 913746"/>
                <a:gd name="connsiteY91" fmla="*/ 674138 h 866258"/>
                <a:gd name="connsiteX92" fmla="*/ 586693 w 913746"/>
                <a:gd name="connsiteY92" fmla="*/ 667793 h 866258"/>
                <a:gd name="connsiteX93" fmla="*/ 566437 w 913746"/>
                <a:gd name="connsiteY93" fmla="*/ 667793 h 866258"/>
                <a:gd name="connsiteX94" fmla="*/ 569070 w 913746"/>
                <a:gd name="connsiteY94" fmla="*/ 677094 h 866258"/>
                <a:gd name="connsiteX95" fmla="*/ 487958 w 913746"/>
                <a:gd name="connsiteY95" fmla="*/ 674897 h 866258"/>
                <a:gd name="connsiteX96" fmla="*/ 321811 w 913746"/>
                <a:gd name="connsiteY96" fmla="*/ 515743 h 866258"/>
                <a:gd name="connsiteX97" fmla="*/ 319759 w 913746"/>
                <a:gd name="connsiteY97" fmla="*/ 497426 h 866258"/>
                <a:gd name="connsiteX98" fmla="*/ 325313 w 913746"/>
                <a:gd name="connsiteY98" fmla="*/ 499363 h 866258"/>
                <a:gd name="connsiteX99" fmla="*/ 318636 w 913746"/>
                <a:gd name="connsiteY99" fmla="*/ 487405 h 866258"/>
                <a:gd name="connsiteX100" fmla="*/ 319759 w 913746"/>
                <a:gd name="connsiteY100" fmla="*/ 497426 h 866258"/>
                <a:gd name="connsiteX101" fmla="*/ 246241 w 913746"/>
                <a:gd name="connsiteY101" fmla="*/ 471780 h 866258"/>
                <a:gd name="connsiteX102" fmla="*/ 129197 w 913746"/>
                <a:gd name="connsiteY102" fmla="*/ 272969 h 866258"/>
                <a:gd name="connsiteX103" fmla="*/ 138366 w 913746"/>
                <a:gd name="connsiteY103" fmla="*/ 223922 h 866258"/>
                <a:gd name="connsiteX104" fmla="*/ 143311 w 913746"/>
                <a:gd name="connsiteY104" fmla="*/ 227824 h 866258"/>
                <a:gd name="connsiteX105" fmla="*/ 138366 w 913746"/>
                <a:gd name="connsiteY105" fmla="*/ 223922 h 866258"/>
                <a:gd name="connsiteX106" fmla="*/ 124403 w 913746"/>
                <a:gd name="connsiteY106" fmla="*/ 212903 h 866258"/>
                <a:gd name="connsiteX107" fmla="*/ 4816 w 913746"/>
                <a:gd name="connsiteY107" fmla="*/ 65028 h 866258"/>
                <a:gd name="connsiteX108" fmla="*/ 51902 w 913746"/>
                <a:gd name="connsiteY108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397977 w 913746"/>
                <a:gd name="connsiteY19" fmla="*/ 424651 h 866258"/>
                <a:gd name="connsiteX20" fmla="*/ 413683 w 913746"/>
                <a:gd name="connsiteY20" fmla="*/ 424651 h 866258"/>
                <a:gd name="connsiteX21" fmla="*/ 415716 w 913746"/>
                <a:gd name="connsiteY21" fmla="*/ 417870 h 866258"/>
                <a:gd name="connsiteX22" fmla="*/ 459281 w 913746"/>
                <a:gd name="connsiteY22" fmla="*/ 397684 h 866258"/>
                <a:gd name="connsiteX23" fmla="*/ 474823 w 913746"/>
                <a:gd name="connsiteY23" fmla="*/ 383271 h 866258"/>
                <a:gd name="connsiteX24" fmla="*/ 481043 w 913746"/>
                <a:gd name="connsiteY24" fmla="*/ 369983 h 866258"/>
                <a:gd name="connsiteX25" fmla="*/ 483207 w 913746"/>
                <a:gd name="connsiteY25" fmla="*/ 369983 h 866258"/>
                <a:gd name="connsiteX26" fmla="*/ 483207 w 913746"/>
                <a:gd name="connsiteY26" fmla="*/ 365360 h 866258"/>
                <a:gd name="connsiteX27" fmla="*/ 299006 w 913746"/>
                <a:gd name="connsiteY27" fmla="*/ 138388 h 866258"/>
                <a:gd name="connsiteX28" fmla="*/ 277461 w 913746"/>
                <a:gd name="connsiteY28" fmla="*/ 148213 h 866258"/>
                <a:gd name="connsiteX29" fmla="*/ 242262 w 913746"/>
                <a:gd name="connsiteY29" fmla="*/ 180042 h 866258"/>
                <a:gd name="connsiteX30" fmla="*/ 238258 w 913746"/>
                <a:gd name="connsiteY30" fmla="*/ 188417 h 866258"/>
                <a:gd name="connsiteX31" fmla="*/ 228949 w 913746"/>
                <a:gd name="connsiteY31" fmla="*/ 183955 h 866258"/>
                <a:gd name="connsiteX32" fmla="*/ 238258 w 913746"/>
                <a:gd name="connsiteY32" fmla="*/ 188417 h 866258"/>
                <a:gd name="connsiteX33" fmla="*/ 252882 w 913746"/>
                <a:gd name="connsiteY33" fmla="*/ 195426 h 866258"/>
                <a:gd name="connsiteX34" fmla="*/ 287048 w 913746"/>
                <a:gd name="connsiteY34" fmla="*/ 199032 h 866258"/>
                <a:gd name="connsiteX35" fmla="*/ 334900 w 913746"/>
                <a:gd name="connsiteY35" fmla="*/ 152837 h 866258"/>
                <a:gd name="connsiteX36" fmla="*/ 320519 w 913746"/>
                <a:gd name="connsiteY36" fmla="*/ 138966 h 866258"/>
                <a:gd name="connsiteX37" fmla="*/ 299006 w 913746"/>
                <a:gd name="connsiteY37" fmla="*/ 138388 h 866258"/>
                <a:gd name="connsiteX38" fmla="*/ 51902 w 913746"/>
                <a:gd name="connsiteY38" fmla="*/ 66 h 866258"/>
                <a:gd name="connsiteX39" fmla="*/ 76551 w 913746"/>
                <a:gd name="connsiteY39" fmla="*/ 14209 h 866258"/>
                <a:gd name="connsiteX40" fmla="*/ 167461 w 913746"/>
                <a:gd name="connsiteY40" fmla="*/ 134342 h 866258"/>
                <a:gd name="connsiteX41" fmla="*/ 175076 w 913746"/>
                <a:gd name="connsiteY41" fmla="*/ 140811 h 866258"/>
                <a:gd name="connsiteX42" fmla="*/ 177494 w 913746"/>
                <a:gd name="connsiteY42" fmla="*/ 142865 h 866258"/>
                <a:gd name="connsiteX43" fmla="*/ 175076 w 913746"/>
                <a:gd name="connsiteY43" fmla="*/ 140811 h 866258"/>
                <a:gd name="connsiteX44" fmla="*/ 184807 w 913746"/>
                <a:gd name="connsiteY44" fmla="*/ 123964 h 866258"/>
                <a:gd name="connsiteX45" fmla="*/ 287139 w 913746"/>
                <a:gd name="connsiteY45" fmla="*/ 64496 h 866258"/>
                <a:gd name="connsiteX46" fmla="*/ 330107 w 913746"/>
                <a:gd name="connsiteY46" fmla="*/ 65028 h 866258"/>
                <a:gd name="connsiteX47" fmla="*/ 416223 w 913746"/>
                <a:gd name="connsiteY47" fmla="*/ 185161 h 866258"/>
                <a:gd name="connsiteX48" fmla="*/ 296636 w 913746"/>
                <a:gd name="connsiteY48" fmla="*/ 286799 h 866258"/>
                <a:gd name="connsiteX49" fmla="*/ 248195 w 913746"/>
                <a:gd name="connsiteY49" fmla="*/ 283049 h 866258"/>
                <a:gd name="connsiteX50" fmla="*/ 215099 w 913746"/>
                <a:gd name="connsiteY50" fmla="*/ 271334 h 866258"/>
                <a:gd name="connsiteX51" fmla="*/ 214912 w 913746"/>
                <a:gd name="connsiteY51" fmla="*/ 269708 h 866258"/>
                <a:gd name="connsiteX52" fmla="*/ 215099 w 913746"/>
                <a:gd name="connsiteY52" fmla="*/ 271334 h 866258"/>
                <a:gd name="connsiteX53" fmla="*/ 220064 w 913746"/>
                <a:gd name="connsiteY53" fmla="*/ 314541 h 866258"/>
                <a:gd name="connsiteX54" fmla="*/ 319630 w 913746"/>
                <a:gd name="connsiteY54" fmla="*/ 413296 h 866258"/>
                <a:gd name="connsiteX55" fmla="*/ 326711 w 913746"/>
                <a:gd name="connsiteY55" fmla="*/ 414386 h 866258"/>
                <a:gd name="connsiteX56" fmla="*/ 331983 w 913746"/>
                <a:gd name="connsiteY56" fmla="*/ 396992 h 866258"/>
                <a:gd name="connsiteX57" fmla="*/ 406635 w 913746"/>
                <a:gd name="connsiteY57" fmla="*/ 309917 h 866258"/>
                <a:gd name="connsiteX58" fmla="*/ 481987 w 913746"/>
                <a:gd name="connsiteY58" fmla="*/ 293172 h 866258"/>
                <a:gd name="connsiteX59" fmla="*/ 550148 w 913746"/>
                <a:gd name="connsiteY59" fmla="*/ 328412 h 866258"/>
                <a:gd name="connsiteX60" fmla="*/ 487958 w 913746"/>
                <a:gd name="connsiteY60" fmla="*/ 476245 h 866258"/>
                <a:gd name="connsiteX61" fmla="*/ 408433 w 913746"/>
                <a:gd name="connsiteY61" fmla="*/ 499941 h 866258"/>
                <a:gd name="connsiteX62" fmla="*/ 406886 w 913746"/>
                <a:gd name="connsiteY62" fmla="*/ 499930 h 866258"/>
                <a:gd name="connsiteX63" fmla="*/ 406635 w 913746"/>
                <a:gd name="connsiteY63" fmla="*/ 499363 h 866258"/>
                <a:gd name="connsiteX64" fmla="*/ 405983 w 913746"/>
                <a:gd name="connsiteY64" fmla="*/ 487405 h 866258"/>
                <a:gd name="connsiteX65" fmla="*/ 425713 w 913746"/>
                <a:gd name="connsiteY65" fmla="*/ 542446 h 866258"/>
                <a:gd name="connsiteX66" fmla="*/ 501506 w 913746"/>
                <a:gd name="connsiteY66" fmla="*/ 592261 h 866258"/>
                <a:gd name="connsiteX67" fmla="*/ 549946 w 913746"/>
                <a:gd name="connsiteY67" fmla="*/ 596360 h 866258"/>
                <a:gd name="connsiteX68" fmla="*/ 550073 w 913746"/>
                <a:gd name="connsiteY68" fmla="*/ 605039 h 866258"/>
                <a:gd name="connsiteX69" fmla="*/ 573379 w 913746"/>
                <a:gd name="connsiteY69" fmla="*/ 605039 h 866258"/>
                <a:gd name="connsiteX70" fmla="*/ 570523 w 913746"/>
                <a:gd name="connsiteY70" fmla="*/ 591576 h 866258"/>
                <a:gd name="connsiteX71" fmla="*/ 550148 w 913746"/>
                <a:gd name="connsiteY71" fmla="*/ 596377 h 866258"/>
                <a:gd name="connsiteX72" fmla="*/ 549946 w 913746"/>
                <a:gd name="connsiteY72" fmla="*/ 596360 h 866258"/>
                <a:gd name="connsiteX73" fmla="*/ 549566 w 913746"/>
                <a:gd name="connsiteY73" fmla="*/ 570183 h 866258"/>
                <a:gd name="connsiteX74" fmla="*/ 598000 w 913746"/>
                <a:gd name="connsiteY74" fmla="*/ 457750 h 866258"/>
                <a:gd name="connsiteX75" fmla="*/ 639944 w 913746"/>
                <a:gd name="connsiteY75" fmla="*/ 438340 h 866258"/>
                <a:gd name="connsiteX76" fmla="*/ 741513 w 913746"/>
                <a:gd name="connsiteY76" fmla="*/ 503987 h 866258"/>
                <a:gd name="connsiteX77" fmla="*/ 655397 w 913746"/>
                <a:gd name="connsiteY77" fmla="*/ 651820 h 866258"/>
                <a:gd name="connsiteX78" fmla="*/ 647214 w 913746"/>
                <a:gd name="connsiteY78" fmla="*/ 655191 h 866258"/>
                <a:gd name="connsiteX79" fmla="*/ 641905 w 913746"/>
                <a:gd name="connsiteY79" fmla="*/ 643780 h 866258"/>
                <a:gd name="connsiteX80" fmla="*/ 641905 w 913746"/>
                <a:gd name="connsiteY80" fmla="*/ 657378 h 866258"/>
                <a:gd name="connsiteX81" fmla="*/ 647214 w 913746"/>
                <a:gd name="connsiteY81" fmla="*/ 655191 h 866258"/>
                <a:gd name="connsiteX82" fmla="*/ 664985 w 913746"/>
                <a:gd name="connsiteY82" fmla="*/ 693392 h 866258"/>
                <a:gd name="connsiteX83" fmla="*/ 870688 w 913746"/>
                <a:gd name="connsiteY83" fmla="*/ 781159 h 866258"/>
                <a:gd name="connsiteX84" fmla="*/ 913746 w 913746"/>
                <a:gd name="connsiteY84" fmla="*/ 822772 h 866258"/>
                <a:gd name="connsiteX85" fmla="*/ 870688 w 913746"/>
                <a:gd name="connsiteY85" fmla="*/ 864343 h 866258"/>
                <a:gd name="connsiteX86" fmla="*/ 779778 w 913746"/>
                <a:gd name="connsiteY86" fmla="*/ 859719 h 866258"/>
                <a:gd name="connsiteX87" fmla="*/ 574604 w 913746"/>
                <a:gd name="connsiteY87" fmla="*/ 696647 h 866258"/>
                <a:gd name="connsiteX88" fmla="*/ 569070 w 913746"/>
                <a:gd name="connsiteY88" fmla="*/ 677094 h 866258"/>
                <a:gd name="connsiteX89" fmla="*/ 573491 w 913746"/>
                <a:gd name="connsiteY89" fmla="*/ 677214 h 866258"/>
                <a:gd name="connsiteX90" fmla="*/ 588039 w 913746"/>
                <a:gd name="connsiteY90" fmla="*/ 674138 h 866258"/>
                <a:gd name="connsiteX91" fmla="*/ 586693 w 913746"/>
                <a:gd name="connsiteY91" fmla="*/ 667793 h 866258"/>
                <a:gd name="connsiteX92" fmla="*/ 566437 w 913746"/>
                <a:gd name="connsiteY92" fmla="*/ 667793 h 866258"/>
                <a:gd name="connsiteX93" fmla="*/ 569070 w 913746"/>
                <a:gd name="connsiteY93" fmla="*/ 677094 h 866258"/>
                <a:gd name="connsiteX94" fmla="*/ 487958 w 913746"/>
                <a:gd name="connsiteY94" fmla="*/ 674897 h 866258"/>
                <a:gd name="connsiteX95" fmla="*/ 321811 w 913746"/>
                <a:gd name="connsiteY95" fmla="*/ 515743 h 866258"/>
                <a:gd name="connsiteX96" fmla="*/ 319759 w 913746"/>
                <a:gd name="connsiteY96" fmla="*/ 497426 h 866258"/>
                <a:gd name="connsiteX97" fmla="*/ 325313 w 913746"/>
                <a:gd name="connsiteY97" fmla="*/ 499363 h 866258"/>
                <a:gd name="connsiteX98" fmla="*/ 318636 w 913746"/>
                <a:gd name="connsiteY98" fmla="*/ 487405 h 866258"/>
                <a:gd name="connsiteX99" fmla="*/ 319759 w 913746"/>
                <a:gd name="connsiteY99" fmla="*/ 497426 h 866258"/>
                <a:gd name="connsiteX100" fmla="*/ 246241 w 913746"/>
                <a:gd name="connsiteY100" fmla="*/ 471780 h 866258"/>
                <a:gd name="connsiteX101" fmla="*/ 129197 w 913746"/>
                <a:gd name="connsiteY101" fmla="*/ 272969 h 866258"/>
                <a:gd name="connsiteX102" fmla="*/ 138366 w 913746"/>
                <a:gd name="connsiteY102" fmla="*/ 223922 h 866258"/>
                <a:gd name="connsiteX103" fmla="*/ 143311 w 913746"/>
                <a:gd name="connsiteY103" fmla="*/ 227824 h 866258"/>
                <a:gd name="connsiteX104" fmla="*/ 138366 w 913746"/>
                <a:gd name="connsiteY104" fmla="*/ 223922 h 866258"/>
                <a:gd name="connsiteX105" fmla="*/ 124403 w 913746"/>
                <a:gd name="connsiteY105" fmla="*/ 212903 h 866258"/>
                <a:gd name="connsiteX106" fmla="*/ 4816 w 913746"/>
                <a:gd name="connsiteY106" fmla="*/ 65028 h 866258"/>
                <a:gd name="connsiteX107" fmla="*/ 51902 w 913746"/>
                <a:gd name="connsiteY107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3683 w 913746"/>
                <a:gd name="connsiteY19" fmla="*/ 424651 h 866258"/>
                <a:gd name="connsiteX20" fmla="*/ 415716 w 913746"/>
                <a:gd name="connsiteY20" fmla="*/ 417870 h 866258"/>
                <a:gd name="connsiteX21" fmla="*/ 459281 w 913746"/>
                <a:gd name="connsiteY21" fmla="*/ 397684 h 866258"/>
                <a:gd name="connsiteX22" fmla="*/ 474823 w 913746"/>
                <a:gd name="connsiteY22" fmla="*/ 383271 h 866258"/>
                <a:gd name="connsiteX23" fmla="*/ 481043 w 913746"/>
                <a:gd name="connsiteY23" fmla="*/ 369983 h 866258"/>
                <a:gd name="connsiteX24" fmla="*/ 483207 w 913746"/>
                <a:gd name="connsiteY24" fmla="*/ 369983 h 866258"/>
                <a:gd name="connsiteX25" fmla="*/ 483207 w 913746"/>
                <a:gd name="connsiteY25" fmla="*/ 365360 h 866258"/>
                <a:gd name="connsiteX26" fmla="*/ 299006 w 913746"/>
                <a:gd name="connsiteY26" fmla="*/ 138388 h 866258"/>
                <a:gd name="connsiteX27" fmla="*/ 277461 w 913746"/>
                <a:gd name="connsiteY27" fmla="*/ 148213 h 866258"/>
                <a:gd name="connsiteX28" fmla="*/ 242262 w 913746"/>
                <a:gd name="connsiteY28" fmla="*/ 180042 h 866258"/>
                <a:gd name="connsiteX29" fmla="*/ 238258 w 913746"/>
                <a:gd name="connsiteY29" fmla="*/ 188417 h 866258"/>
                <a:gd name="connsiteX30" fmla="*/ 228949 w 913746"/>
                <a:gd name="connsiteY30" fmla="*/ 183955 h 866258"/>
                <a:gd name="connsiteX31" fmla="*/ 238258 w 913746"/>
                <a:gd name="connsiteY31" fmla="*/ 188417 h 866258"/>
                <a:gd name="connsiteX32" fmla="*/ 252882 w 913746"/>
                <a:gd name="connsiteY32" fmla="*/ 195426 h 866258"/>
                <a:gd name="connsiteX33" fmla="*/ 287048 w 913746"/>
                <a:gd name="connsiteY33" fmla="*/ 199032 h 866258"/>
                <a:gd name="connsiteX34" fmla="*/ 334900 w 913746"/>
                <a:gd name="connsiteY34" fmla="*/ 152837 h 866258"/>
                <a:gd name="connsiteX35" fmla="*/ 320519 w 913746"/>
                <a:gd name="connsiteY35" fmla="*/ 138966 h 866258"/>
                <a:gd name="connsiteX36" fmla="*/ 299006 w 913746"/>
                <a:gd name="connsiteY36" fmla="*/ 138388 h 866258"/>
                <a:gd name="connsiteX37" fmla="*/ 51902 w 913746"/>
                <a:gd name="connsiteY37" fmla="*/ 66 h 866258"/>
                <a:gd name="connsiteX38" fmla="*/ 76551 w 913746"/>
                <a:gd name="connsiteY38" fmla="*/ 14209 h 866258"/>
                <a:gd name="connsiteX39" fmla="*/ 167461 w 913746"/>
                <a:gd name="connsiteY39" fmla="*/ 134342 h 866258"/>
                <a:gd name="connsiteX40" fmla="*/ 175076 w 913746"/>
                <a:gd name="connsiteY40" fmla="*/ 140811 h 866258"/>
                <a:gd name="connsiteX41" fmla="*/ 177494 w 913746"/>
                <a:gd name="connsiteY41" fmla="*/ 142865 h 866258"/>
                <a:gd name="connsiteX42" fmla="*/ 175076 w 913746"/>
                <a:gd name="connsiteY42" fmla="*/ 140811 h 866258"/>
                <a:gd name="connsiteX43" fmla="*/ 184807 w 913746"/>
                <a:gd name="connsiteY43" fmla="*/ 123964 h 866258"/>
                <a:gd name="connsiteX44" fmla="*/ 287139 w 913746"/>
                <a:gd name="connsiteY44" fmla="*/ 64496 h 866258"/>
                <a:gd name="connsiteX45" fmla="*/ 330107 w 913746"/>
                <a:gd name="connsiteY45" fmla="*/ 65028 h 866258"/>
                <a:gd name="connsiteX46" fmla="*/ 416223 w 913746"/>
                <a:gd name="connsiteY46" fmla="*/ 185161 h 866258"/>
                <a:gd name="connsiteX47" fmla="*/ 296636 w 913746"/>
                <a:gd name="connsiteY47" fmla="*/ 286799 h 866258"/>
                <a:gd name="connsiteX48" fmla="*/ 248195 w 913746"/>
                <a:gd name="connsiteY48" fmla="*/ 283049 h 866258"/>
                <a:gd name="connsiteX49" fmla="*/ 215099 w 913746"/>
                <a:gd name="connsiteY49" fmla="*/ 271334 h 866258"/>
                <a:gd name="connsiteX50" fmla="*/ 214912 w 913746"/>
                <a:gd name="connsiteY50" fmla="*/ 269708 h 866258"/>
                <a:gd name="connsiteX51" fmla="*/ 215099 w 913746"/>
                <a:gd name="connsiteY51" fmla="*/ 271334 h 866258"/>
                <a:gd name="connsiteX52" fmla="*/ 220064 w 913746"/>
                <a:gd name="connsiteY52" fmla="*/ 314541 h 866258"/>
                <a:gd name="connsiteX53" fmla="*/ 319630 w 913746"/>
                <a:gd name="connsiteY53" fmla="*/ 413296 h 866258"/>
                <a:gd name="connsiteX54" fmla="*/ 326711 w 913746"/>
                <a:gd name="connsiteY54" fmla="*/ 414386 h 866258"/>
                <a:gd name="connsiteX55" fmla="*/ 331983 w 913746"/>
                <a:gd name="connsiteY55" fmla="*/ 396992 h 866258"/>
                <a:gd name="connsiteX56" fmla="*/ 406635 w 913746"/>
                <a:gd name="connsiteY56" fmla="*/ 309917 h 866258"/>
                <a:gd name="connsiteX57" fmla="*/ 481987 w 913746"/>
                <a:gd name="connsiteY57" fmla="*/ 293172 h 866258"/>
                <a:gd name="connsiteX58" fmla="*/ 550148 w 913746"/>
                <a:gd name="connsiteY58" fmla="*/ 328412 h 866258"/>
                <a:gd name="connsiteX59" fmla="*/ 487958 w 913746"/>
                <a:gd name="connsiteY59" fmla="*/ 476245 h 866258"/>
                <a:gd name="connsiteX60" fmla="*/ 408433 w 913746"/>
                <a:gd name="connsiteY60" fmla="*/ 499941 h 866258"/>
                <a:gd name="connsiteX61" fmla="*/ 406886 w 913746"/>
                <a:gd name="connsiteY61" fmla="*/ 499930 h 866258"/>
                <a:gd name="connsiteX62" fmla="*/ 406635 w 913746"/>
                <a:gd name="connsiteY62" fmla="*/ 499363 h 866258"/>
                <a:gd name="connsiteX63" fmla="*/ 405983 w 913746"/>
                <a:gd name="connsiteY63" fmla="*/ 487405 h 866258"/>
                <a:gd name="connsiteX64" fmla="*/ 425713 w 913746"/>
                <a:gd name="connsiteY64" fmla="*/ 542446 h 866258"/>
                <a:gd name="connsiteX65" fmla="*/ 501506 w 913746"/>
                <a:gd name="connsiteY65" fmla="*/ 592261 h 866258"/>
                <a:gd name="connsiteX66" fmla="*/ 549946 w 913746"/>
                <a:gd name="connsiteY66" fmla="*/ 596360 h 866258"/>
                <a:gd name="connsiteX67" fmla="*/ 550073 w 913746"/>
                <a:gd name="connsiteY67" fmla="*/ 605039 h 866258"/>
                <a:gd name="connsiteX68" fmla="*/ 573379 w 913746"/>
                <a:gd name="connsiteY68" fmla="*/ 605039 h 866258"/>
                <a:gd name="connsiteX69" fmla="*/ 570523 w 913746"/>
                <a:gd name="connsiteY69" fmla="*/ 591576 h 866258"/>
                <a:gd name="connsiteX70" fmla="*/ 550148 w 913746"/>
                <a:gd name="connsiteY70" fmla="*/ 596377 h 866258"/>
                <a:gd name="connsiteX71" fmla="*/ 549946 w 913746"/>
                <a:gd name="connsiteY71" fmla="*/ 596360 h 866258"/>
                <a:gd name="connsiteX72" fmla="*/ 549566 w 913746"/>
                <a:gd name="connsiteY72" fmla="*/ 570183 h 866258"/>
                <a:gd name="connsiteX73" fmla="*/ 598000 w 913746"/>
                <a:gd name="connsiteY73" fmla="*/ 457750 h 866258"/>
                <a:gd name="connsiteX74" fmla="*/ 639944 w 913746"/>
                <a:gd name="connsiteY74" fmla="*/ 438340 h 866258"/>
                <a:gd name="connsiteX75" fmla="*/ 741513 w 913746"/>
                <a:gd name="connsiteY75" fmla="*/ 503987 h 866258"/>
                <a:gd name="connsiteX76" fmla="*/ 655397 w 913746"/>
                <a:gd name="connsiteY76" fmla="*/ 651820 h 866258"/>
                <a:gd name="connsiteX77" fmla="*/ 647214 w 913746"/>
                <a:gd name="connsiteY77" fmla="*/ 655191 h 866258"/>
                <a:gd name="connsiteX78" fmla="*/ 641905 w 913746"/>
                <a:gd name="connsiteY78" fmla="*/ 643780 h 866258"/>
                <a:gd name="connsiteX79" fmla="*/ 641905 w 913746"/>
                <a:gd name="connsiteY79" fmla="*/ 657378 h 866258"/>
                <a:gd name="connsiteX80" fmla="*/ 647214 w 913746"/>
                <a:gd name="connsiteY80" fmla="*/ 655191 h 866258"/>
                <a:gd name="connsiteX81" fmla="*/ 664985 w 913746"/>
                <a:gd name="connsiteY81" fmla="*/ 693392 h 866258"/>
                <a:gd name="connsiteX82" fmla="*/ 870688 w 913746"/>
                <a:gd name="connsiteY82" fmla="*/ 781159 h 866258"/>
                <a:gd name="connsiteX83" fmla="*/ 913746 w 913746"/>
                <a:gd name="connsiteY83" fmla="*/ 822772 h 866258"/>
                <a:gd name="connsiteX84" fmla="*/ 870688 w 913746"/>
                <a:gd name="connsiteY84" fmla="*/ 864343 h 866258"/>
                <a:gd name="connsiteX85" fmla="*/ 779778 w 913746"/>
                <a:gd name="connsiteY85" fmla="*/ 859719 h 866258"/>
                <a:gd name="connsiteX86" fmla="*/ 574604 w 913746"/>
                <a:gd name="connsiteY86" fmla="*/ 696647 h 866258"/>
                <a:gd name="connsiteX87" fmla="*/ 569070 w 913746"/>
                <a:gd name="connsiteY87" fmla="*/ 677094 h 866258"/>
                <a:gd name="connsiteX88" fmla="*/ 573491 w 913746"/>
                <a:gd name="connsiteY88" fmla="*/ 677214 h 866258"/>
                <a:gd name="connsiteX89" fmla="*/ 588039 w 913746"/>
                <a:gd name="connsiteY89" fmla="*/ 674138 h 866258"/>
                <a:gd name="connsiteX90" fmla="*/ 586693 w 913746"/>
                <a:gd name="connsiteY90" fmla="*/ 667793 h 866258"/>
                <a:gd name="connsiteX91" fmla="*/ 566437 w 913746"/>
                <a:gd name="connsiteY91" fmla="*/ 667793 h 866258"/>
                <a:gd name="connsiteX92" fmla="*/ 569070 w 913746"/>
                <a:gd name="connsiteY92" fmla="*/ 677094 h 866258"/>
                <a:gd name="connsiteX93" fmla="*/ 487958 w 913746"/>
                <a:gd name="connsiteY93" fmla="*/ 674897 h 866258"/>
                <a:gd name="connsiteX94" fmla="*/ 321811 w 913746"/>
                <a:gd name="connsiteY94" fmla="*/ 515743 h 866258"/>
                <a:gd name="connsiteX95" fmla="*/ 319759 w 913746"/>
                <a:gd name="connsiteY95" fmla="*/ 497426 h 866258"/>
                <a:gd name="connsiteX96" fmla="*/ 325313 w 913746"/>
                <a:gd name="connsiteY96" fmla="*/ 499363 h 866258"/>
                <a:gd name="connsiteX97" fmla="*/ 318636 w 913746"/>
                <a:gd name="connsiteY97" fmla="*/ 487405 h 866258"/>
                <a:gd name="connsiteX98" fmla="*/ 319759 w 913746"/>
                <a:gd name="connsiteY98" fmla="*/ 497426 h 866258"/>
                <a:gd name="connsiteX99" fmla="*/ 246241 w 913746"/>
                <a:gd name="connsiteY99" fmla="*/ 471780 h 866258"/>
                <a:gd name="connsiteX100" fmla="*/ 129197 w 913746"/>
                <a:gd name="connsiteY100" fmla="*/ 272969 h 866258"/>
                <a:gd name="connsiteX101" fmla="*/ 138366 w 913746"/>
                <a:gd name="connsiteY101" fmla="*/ 223922 h 866258"/>
                <a:gd name="connsiteX102" fmla="*/ 143311 w 913746"/>
                <a:gd name="connsiteY102" fmla="*/ 227824 h 866258"/>
                <a:gd name="connsiteX103" fmla="*/ 138366 w 913746"/>
                <a:gd name="connsiteY103" fmla="*/ 223922 h 866258"/>
                <a:gd name="connsiteX104" fmla="*/ 124403 w 913746"/>
                <a:gd name="connsiteY104" fmla="*/ 212903 h 866258"/>
                <a:gd name="connsiteX105" fmla="*/ 4816 w 913746"/>
                <a:gd name="connsiteY105" fmla="*/ 65028 h 866258"/>
                <a:gd name="connsiteX106" fmla="*/ 51902 w 913746"/>
                <a:gd name="connsiteY106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05983 w 913746"/>
                <a:gd name="connsiteY62" fmla="*/ 487405 h 866258"/>
                <a:gd name="connsiteX63" fmla="*/ 425713 w 913746"/>
                <a:gd name="connsiteY63" fmla="*/ 542446 h 866258"/>
                <a:gd name="connsiteX64" fmla="*/ 501506 w 913746"/>
                <a:gd name="connsiteY64" fmla="*/ 592261 h 866258"/>
                <a:gd name="connsiteX65" fmla="*/ 549946 w 913746"/>
                <a:gd name="connsiteY65" fmla="*/ 596360 h 866258"/>
                <a:gd name="connsiteX66" fmla="*/ 550073 w 913746"/>
                <a:gd name="connsiteY66" fmla="*/ 605039 h 866258"/>
                <a:gd name="connsiteX67" fmla="*/ 573379 w 913746"/>
                <a:gd name="connsiteY67" fmla="*/ 605039 h 866258"/>
                <a:gd name="connsiteX68" fmla="*/ 570523 w 913746"/>
                <a:gd name="connsiteY68" fmla="*/ 591576 h 866258"/>
                <a:gd name="connsiteX69" fmla="*/ 550148 w 913746"/>
                <a:gd name="connsiteY69" fmla="*/ 596377 h 866258"/>
                <a:gd name="connsiteX70" fmla="*/ 549946 w 913746"/>
                <a:gd name="connsiteY70" fmla="*/ 596360 h 866258"/>
                <a:gd name="connsiteX71" fmla="*/ 549566 w 913746"/>
                <a:gd name="connsiteY71" fmla="*/ 570183 h 866258"/>
                <a:gd name="connsiteX72" fmla="*/ 598000 w 913746"/>
                <a:gd name="connsiteY72" fmla="*/ 457750 h 866258"/>
                <a:gd name="connsiteX73" fmla="*/ 639944 w 913746"/>
                <a:gd name="connsiteY73" fmla="*/ 438340 h 866258"/>
                <a:gd name="connsiteX74" fmla="*/ 741513 w 913746"/>
                <a:gd name="connsiteY74" fmla="*/ 503987 h 866258"/>
                <a:gd name="connsiteX75" fmla="*/ 655397 w 913746"/>
                <a:gd name="connsiteY75" fmla="*/ 651820 h 866258"/>
                <a:gd name="connsiteX76" fmla="*/ 647214 w 913746"/>
                <a:gd name="connsiteY76" fmla="*/ 655191 h 866258"/>
                <a:gd name="connsiteX77" fmla="*/ 641905 w 913746"/>
                <a:gd name="connsiteY77" fmla="*/ 643780 h 866258"/>
                <a:gd name="connsiteX78" fmla="*/ 641905 w 913746"/>
                <a:gd name="connsiteY78" fmla="*/ 657378 h 866258"/>
                <a:gd name="connsiteX79" fmla="*/ 647214 w 913746"/>
                <a:gd name="connsiteY79" fmla="*/ 655191 h 866258"/>
                <a:gd name="connsiteX80" fmla="*/ 664985 w 913746"/>
                <a:gd name="connsiteY80" fmla="*/ 693392 h 866258"/>
                <a:gd name="connsiteX81" fmla="*/ 870688 w 913746"/>
                <a:gd name="connsiteY81" fmla="*/ 781159 h 866258"/>
                <a:gd name="connsiteX82" fmla="*/ 913746 w 913746"/>
                <a:gd name="connsiteY82" fmla="*/ 822772 h 866258"/>
                <a:gd name="connsiteX83" fmla="*/ 870688 w 913746"/>
                <a:gd name="connsiteY83" fmla="*/ 864343 h 866258"/>
                <a:gd name="connsiteX84" fmla="*/ 779778 w 913746"/>
                <a:gd name="connsiteY84" fmla="*/ 859719 h 866258"/>
                <a:gd name="connsiteX85" fmla="*/ 574604 w 913746"/>
                <a:gd name="connsiteY85" fmla="*/ 696647 h 866258"/>
                <a:gd name="connsiteX86" fmla="*/ 569070 w 913746"/>
                <a:gd name="connsiteY86" fmla="*/ 677094 h 866258"/>
                <a:gd name="connsiteX87" fmla="*/ 573491 w 913746"/>
                <a:gd name="connsiteY87" fmla="*/ 677214 h 866258"/>
                <a:gd name="connsiteX88" fmla="*/ 588039 w 913746"/>
                <a:gd name="connsiteY88" fmla="*/ 674138 h 866258"/>
                <a:gd name="connsiteX89" fmla="*/ 586693 w 913746"/>
                <a:gd name="connsiteY89" fmla="*/ 667793 h 866258"/>
                <a:gd name="connsiteX90" fmla="*/ 566437 w 913746"/>
                <a:gd name="connsiteY90" fmla="*/ 667793 h 866258"/>
                <a:gd name="connsiteX91" fmla="*/ 569070 w 913746"/>
                <a:gd name="connsiteY91" fmla="*/ 677094 h 866258"/>
                <a:gd name="connsiteX92" fmla="*/ 487958 w 913746"/>
                <a:gd name="connsiteY92" fmla="*/ 674897 h 866258"/>
                <a:gd name="connsiteX93" fmla="*/ 321811 w 913746"/>
                <a:gd name="connsiteY93" fmla="*/ 515743 h 866258"/>
                <a:gd name="connsiteX94" fmla="*/ 319759 w 913746"/>
                <a:gd name="connsiteY94" fmla="*/ 497426 h 866258"/>
                <a:gd name="connsiteX95" fmla="*/ 325313 w 913746"/>
                <a:gd name="connsiteY95" fmla="*/ 499363 h 866258"/>
                <a:gd name="connsiteX96" fmla="*/ 318636 w 913746"/>
                <a:gd name="connsiteY96" fmla="*/ 487405 h 866258"/>
                <a:gd name="connsiteX97" fmla="*/ 319759 w 913746"/>
                <a:gd name="connsiteY97" fmla="*/ 497426 h 866258"/>
                <a:gd name="connsiteX98" fmla="*/ 246241 w 913746"/>
                <a:gd name="connsiteY98" fmla="*/ 471780 h 866258"/>
                <a:gd name="connsiteX99" fmla="*/ 129197 w 913746"/>
                <a:gd name="connsiteY99" fmla="*/ 272969 h 866258"/>
                <a:gd name="connsiteX100" fmla="*/ 138366 w 913746"/>
                <a:gd name="connsiteY100" fmla="*/ 223922 h 866258"/>
                <a:gd name="connsiteX101" fmla="*/ 143311 w 913746"/>
                <a:gd name="connsiteY101" fmla="*/ 227824 h 866258"/>
                <a:gd name="connsiteX102" fmla="*/ 138366 w 913746"/>
                <a:gd name="connsiteY102" fmla="*/ 223922 h 866258"/>
                <a:gd name="connsiteX103" fmla="*/ 124403 w 913746"/>
                <a:gd name="connsiteY103" fmla="*/ 212903 h 866258"/>
                <a:gd name="connsiteX104" fmla="*/ 4816 w 913746"/>
                <a:gd name="connsiteY104" fmla="*/ 65028 h 866258"/>
                <a:gd name="connsiteX105" fmla="*/ 51902 w 913746"/>
                <a:gd name="connsiteY105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05983 w 913746"/>
                <a:gd name="connsiteY62" fmla="*/ 487405 h 866258"/>
                <a:gd name="connsiteX63" fmla="*/ 425713 w 913746"/>
                <a:gd name="connsiteY63" fmla="*/ 542446 h 866258"/>
                <a:gd name="connsiteX64" fmla="*/ 501506 w 913746"/>
                <a:gd name="connsiteY64" fmla="*/ 592261 h 866258"/>
                <a:gd name="connsiteX65" fmla="*/ 549946 w 913746"/>
                <a:gd name="connsiteY65" fmla="*/ 596360 h 866258"/>
                <a:gd name="connsiteX66" fmla="*/ 550073 w 913746"/>
                <a:gd name="connsiteY66" fmla="*/ 605039 h 866258"/>
                <a:gd name="connsiteX67" fmla="*/ 573379 w 913746"/>
                <a:gd name="connsiteY67" fmla="*/ 605039 h 866258"/>
                <a:gd name="connsiteX68" fmla="*/ 570523 w 913746"/>
                <a:gd name="connsiteY68" fmla="*/ 591576 h 866258"/>
                <a:gd name="connsiteX69" fmla="*/ 550148 w 913746"/>
                <a:gd name="connsiteY69" fmla="*/ 596377 h 866258"/>
                <a:gd name="connsiteX70" fmla="*/ 549946 w 913746"/>
                <a:gd name="connsiteY70" fmla="*/ 596360 h 866258"/>
                <a:gd name="connsiteX71" fmla="*/ 549566 w 913746"/>
                <a:gd name="connsiteY71" fmla="*/ 570183 h 866258"/>
                <a:gd name="connsiteX72" fmla="*/ 598000 w 913746"/>
                <a:gd name="connsiteY72" fmla="*/ 457750 h 866258"/>
                <a:gd name="connsiteX73" fmla="*/ 639944 w 913746"/>
                <a:gd name="connsiteY73" fmla="*/ 438340 h 866258"/>
                <a:gd name="connsiteX74" fmla="*/ 741513 w 913746"/>
                <a:gd name="connsiteY74" fmla="*/ 503987 h 866258"/>
                <a:gd name="connsiteX75" fmla="*/ 655397 w 913746"/>
                <a:gd name="connsiteY75" fmla="*/ 651820 h 866258"/>
                <a:gd name="connsiteX76" fmla="*/ 647214 w 913746"/>
                <a:gd name="connsiteY76" fmla="*/ 655191 h 866258"/>
                <a:gd name="connsiteX77" fmla="*/ 641905 w 913746"/>
                <a:gd name="connsiteY77" fmla="*/ 643780 h 866258"/>
                <a:gd name="connsiteX78" fmla="*/ 641905 w 913746"/>
                <a:gd name="connsiteY78" fmla="*/ 657378 h 866258"/>
                <a:gd name="connsiteX79" fmla="*/ 647214 w 913746"/>
                <a:gd name="connsiteY79" fmla="*/ 655191 h 866258"/>
                <a:gd name="connsiteX80" fmla="*/ 664985 w 913746"/>
                <a:gd name="connsiteY80" fmla="*/ 693392 h 866258"/>
                <a:gd name="connsiteX81" fmla="*/ 870688 w 913746"/>
                <a:gd name="connsiteY81" fmla="*/ 781159 h 866258"/>
                <a:gd name="connsiteX82" fmla="*/ 913746 w 913746"/>
                <a:gd name="connsiteY82" fmla="*/ 822772 h 866258"/>
                <a:gd name="connsiteX83" fmla="*/ 870688 w 913746"/>
                <a:gd name="connsiteY83" fmla="*/ 864343 h 866258"/>
                <a:gd name="connsiteX84" fmla="*/ 779778 w 913746"/>
                <a:gd name="connsiteY84" fmla="*/ 859719 h 866258"/>
                <a:gd name="connsiteX85" fmla="*/ 574604 w 913746"/>
                <a:gd name="connsiteY85" fmla="*/ 696647 h 866258"/>
                <a:gd name="connsiteX86" fmla="*/ 569070 w 913746"/>
                <a:gd name="connsiteY86" fmla="*/ 677094 h 866258"/>
                <a:gd name="connsiteX87" fmla="*/ 573491 w 913746"/>
                <a:gd name="connsiteY87" fmla="*/ 677214 h 866258"/>
                <a:gd name="connsiteX88" fmla="*/ 588039 w 913746"/>
                <a:gd name="connsiteY88" fmla="*/ 674138 h 866258"/>
                <a:gd name="connsiteX89" fmla="*/ 586693 w 913746"/>
                <a:gd name="connsiteY89" fmla="*/ 667793 h 866258"/>
                <a:gd name="connsiteX90" fmla="*/ 566437 w 913746"/>
                <a:gd name="connsiteY90" fmla="*/ 667793 h 866258"/>
                <a:gd name="connsiteX91" fmla="*/ 569070 w 913746"/>
                <a:gd name="connsiteY91" fmla="*/ 677094 h 866258"/>
                <a:gd name="connsiteX92" fmla="*/ 487958 w 913746"/>
                <a:gd name="connsiteY92" fmla="*/ 674897 h 866258"/>
                <a:gd name="connsiteX93" fmla="*/ 321811 w 913746"/>
                <a:gd name="connsiteY93" fmla="*/ 515743 h 866258"/>
                <a:gd name="connsiteX94" fmla="*/ 319759 w 913746"/>
                <a:gd name="connsiteY94" fmla="*/ 497426 h 866258"/>
                <a:gd name="connsiteX95" fmla="*/ 325313 w 913746"/>
                <a:gd name="connsiteY95" fmla="*/ 499363 h 866258"/>
                <a:gd name="connsiteX96" fmla="*/ 319759 w 913746"/>
                <a:gd name="connsiteY96" fmla="*/ 497426 h 866258"/>
                <a:gd name="connsiteX97" fmla="*/ 246241 w 913746"/>
                <a:gd name="connsiteY97" fmla="*/ 471780 h 866258"/>
                <a:gd name="connsiteX98" fmla="*/ 129197 w 913746"/>
                <a:gd name="connsiteY98" fmla="*/ 272969 h 866258"/>
                <a:gd name="connsiteX99" fmla="*/ 138366 w 913746"/>
                <a:gd name="connsiteY99" fmla="*/ 223922 h 866258"/>
                <a:gd name="connsiteX100" fmla="*/ 143311 w 913746"/>
                <a:gd name="connsiteY100" fmla="*/ 227824 h 866258"/>
                <a:gd name="connsiteX101" fmla="*/ 138366 w 913746"/>
                <a:gd name="connsiteY101" fmla="*/ 223922 h 866258"/>
                <a:gd name="connsiteX102" fmla="*/ 124403 w 913746"/>
                <a:gd name="connsiteY102" fmla="*/ 212903 h 866258"/>
                <a:gd name="connsiteX103" fmla="*/ 4816 w 913746"/>
                <a:gd name="connsiteY103" fmla="*/ 65028 h 866258"/>
                <a:gd name="connsiteX104" fmla="*/ 51902 w 913746"/>
                <a:gd name="connsiteY104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25713 w 913746"/>
                <a:gd name="connsiteY62" fmla="*/ 542446 h 866258"/>
                <a:gd name="connsiteX63" fmla="*/ 501506 w 913746"/>
                <a:gd name="connsiteY63" fmla="*/ 592261 h 866258"/>
                <a:gd name="connsiteX64" fmla="*/ 549946 w 913746"/>
                <a:gd name="connsiteY64" fmla="*/ 596360 h 866258"/>
                <a:gd name="connsiteX65" fmla="*/ 550073 w 913746"/>
                <a:gd name="connsiteY65" fmla="*/ 605039 h 866258"/>
                <a:gd name="connsiteX66" fmla="*/ 573379 w 913746"/>
                <a:gd name="connsiteY66" fmla="*/ 605039 h 866258"/>
                <a:gd name="connsiteX67" fmla="*/ 570523 w 913746"/>
                <a:gd name="connsiteY67" fmla="*/ 591576 h 866258"/>
                <a:gd name="connsiteX68" fmla="*/ 550148 w 913746"/>
                <a:gd name="connsiteY68" fmla="*/ 596377 h 866258"/>
                <a:gd name="connsiteX69" fmla="*/ 549946 w 913746"/>
                <a:gd name="connsiteY69" fmla="*/ 596360 h 866258"/>
                <a:gd name="connsiteX70" fmla="*/ 549566 w 913746"/>
                <a:gd name="connsiteY70" fmla="*/ 570183 h 866258"/>
                <a:gd name="connsiteX71" fmla="*/ 598000 w 913746"/>
                <a:gd name="connsiteY71" fmla="*/ 457750 h 866258"/>
                <a:gd name="connsiteX72" fmla="*/ 639944 w 913746"/>
                <a:gd name="connsiteY72" fmla="*/ 438340 h 866258"/>
                <a:gd name="connsiteX73" fmla="*/ 741513 w 913746"/>
                <a:gd name="connsiteY73" fmla="*/ 503987 h 866258"/>
                <a:gd name="connsiteX74" fmla="*/ 655397 w 913746"/>
                <a:gd name="connsiteY74" fmla="*/ 651820 h 866258"/>
                <a:gd name="connsiteX75" fmla="*/ 647214 w 913746"/>
                <a:gd name="connsiteY75" fmla="*/ 655191 h 866258"/>
                <a:gd name="connsiteX76" fmla="*/ 641905 w 913746"/>
                <a:gd name="connsiteY76" fmla="*/ 643780 h 866258"/>
                <a:gd name="connsiteX77" fmla="*/ 641905 w 913746"/>
                <a:gd name="connsiteY77" fmla="*/ 657378 h 866258"/>
                <a:gd name="connsiteX78" fmla="*/ 647214 w 913746"/>
                <a:gd name="connsiteY78" fmla="*/ 655191 h 866258"/>
                <a:gd name="connsiteX79" fmla="*/ 664985 w 913746"/>
                <a:gd name="connsiteY79" fmla="*/ 693392 h 866258"/>
                <a:gd name="connsiteX80" fmla="*/ 870688 w 913746"/>
                <a:gd name="connsiteY80" fmla="*/ 781159 h 866258"/>
                <a:gd name="connsiteX81" fmla="*/ 913746 w 913746"/>
                <a:gd name="connsiteY81" fmla="*/ 822772 h 866258"/>
                <a:gd name="connsiteX82" fmla="*/ 870688 w 913746"/>
                <a:gd name="connsiteY82" fmla="*/ 864343 h 866258"/>
                <a:gd name="connsiteX83" fmla="*/ 779778 w 913746"/>
                <a:gd name="connsiteY83" fmla="*/ 859719 h 866258"/>
                <a:gd name="connsiteX84" fmla="*/ 574604 w 913746"/>
                <a:gd name="connsiteY84" fmla="*/ 696647 h 866258"/>
                <a:gd name="connsiteX85" fmla="*/ 569070 w 913746"/>
                <a:gd name="connsiteY85" fmla="*/ 677094 h 866258"/>
                <a:gd name="connsiteX86" fmla="*/ 573491 w 913746"/>
                <a:gd name="connsiteY86" fmla="*/ 677214 h 866258"/>
                <a:gd name="connsiteX87" fmla="*/ 588039 w 913746"/>
                <a:gd name="connsiteY87" fmla="*/ 674138 h 866258"/>
                <a:gd name="connsiteX88" fmla="*/ 586693 w 913746"/>
                <a:gd name="connsiteY88" fmla="*/ 667793 h 866258"/>
                <a:gd name="connsiteX89" fmla="*/ 566437 w 913746"/>
                <a:gd name="connsiteY89" fmla="*/ 667793 h 866258"/>
                <a:gd name="connsiteX90" fmla="*/ 569070 w 913746"/>
                <a:gd name="connsiteY90" fmla="*/ 677094 h 866258"/>
                <a:gd name="connsiteX91" fmla="*/ 487958 w 913746"/>
                <a:gd name="connsiteY91" fmla="*/ 674897 h 866258"/>
                <a:gd name="connsiteX92" fmla="*/ 321811 w 913746"/>
                <a:gd name="connsiteY92" fmla="*/ 515743 h 866258"/>
                <a:gd name="connsiteX93" fmla="*/ 319759 w 913746"/>
                <a:gd name="connsiteY93" fmla="*/ 497426 h 866258"/>
                <a:gd name="connsiteX94" fmla="*/ 325313 w 913746"/>
                <a:gd name="connsiteY94" fmla="*/ 499363 h 866258"/>
                <a:gd name="connsiteX95" fmla="*/ 319759 w 913746"/>
                <a:gd name="connsiteY95" fmla="*/ 497426 h 866258"/>
                <a:gd name="connsiteX96" fmla="*/ 246241 w 913746"/>
                <a:gd name="connsiteY96" fmla="*/ 471780 h 866258"/>
                <a:gd name="connsiteX97" fmla="*/ 129197 w 913746"/>
                <a:gd name="connsiteY97" fmla="*/ 272969 h 866258"/>
                <a:gd name="connsiteX98" fmla="*/ 138366 w 913746"/>
                <a:gd name="connsiteY98" fmla="*/ 223922 h 866258"/>
                <a:gd name="connsiteX99" fmla="*/ 143311 w 913746"/>
                <a:gd name="connsiteY99" fmla="*/ 227824 h 866258"/>
                <a:gd name="connsiteX100" fmla="*/ 138366 w 913746"/>
                <a:gd name="connsiteY100" fmla="*/ 223922 h 866258"/>
                <a:gd name="connsiteX101" fmla="*/ 124403 w 913746"/>
                <a:gd name="connsiteY101" fmla="*/ 212903 h 866258"/>
                <a:gd name="connsiteX102" fmla="*/ 4816 w 913746"/>
                <a:gd name="connsiteY102" fmla="*/ 65028 h 866258"/>
                <a:gd name="connsiteX103" fmla="*/ 51902 w 913746"/>
                <a:gd name="connsiteY103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25713 w 913746"/>
                <a:gd name="connsiteY62" fmla="*/ 542446 h 866258"/>
                <a:gd name="connsiteX63" fmla="*/ 501506 w 913746"/>
                <a:gd name="connsiteY63" fmla="*/ 592261 h 866258"/>
                <a:gd name="connsiteX64" fmla="*/ 549946 w 913746"/>
                <a:gd name="connsiteY64" fmla="*/ 596360 h 866258"/>
                <a:gd name="connsiteX65" fmla="*/ 550073 w 913746"/>
                <a:gd name="connsiteY65" fmla="*/ 605039 h 866258"/>
                <a:gd name="connsiteX66" fmla="*/ 573379 w 913746"/>
                <a:gd name="connsiteY66" fmla="*/ 605039 h 866258"/>
                <a:gd name="connsiteX67" fmla="*/ 550148 w 913746"/>
                <a:gd name="connsiteY67" fmla="*/ 596377 h 866258"/>
                <a:gd name="connsiteX68" fmla="*/ 549946 w 913746"/>
                <a:gd name="connsiteY68" fmla="*/ 596360 h 866258"/>
                <a:gd name="connsiteX69" fmla="*/ 549566 w 913746"/>
                <a:gd name="connsiteY69" fmla="*/ 570183 h 866258"/>
                <a:gd name="connsiteX70" fmla="*/ 598000 w 913746"/>
                <a:gd name="connsiteY70" fmla="*/ 457750 h 866258"/>
                <a:gd name="connsiteX71" fmla="*/ 639944 w 913746"/>
                <a:gd name="connsiteY71" fmla="*/ 438340 h 866258"/>
                <a:gd name="connsiteX72" fmla="*/ 741513 w 913746"/>
                <a:gd name="connsiteY72" fmla="*/ 503987 h 866258"/>
                <a:gd name="connsiteX73" fmla="*/ 655397 w 913746"/>
                <a:gd name="connsiteY73" fmla="*/ 651820 h 866258"/>
                <a:gd name="connsiteX74" fmla="*/ 647214 w 913746"/>
                <a:gd name="connsiteY74" fmla="*/ 655191 h 866258"/>
                <a:gd name="connsiteX75" fmla="*/ 641905 w 913746"/>
                <a:gd name="connsiteY75" fmla="*/ 643780 h 866258"/>
                <a:gd name="connsiteX76" fmla="*/ 641905 w 913746"/>
                <a:gd name="connsiteY76" fmla="*/ 657378 h 866258"/>
                <a:gd name="connsiteX77" fmla="*/ 647214 w 913746"/>
                <a:gd name="connsiteY77" fmla="*/ 655191 h 866258"/>
                <a:gd name="connsiteX78" fmla="*/ 664985 w 913746"/>
                <a:gd name="connsiteY78" fmla="*/ 693392 h 866258"/>
                <a:gd name="connsiteX79" fmla="*/ 870688 w 913746"/>
                <a:gd name="connsiteY79" fmla="*/ 781159 h 866258"/>
                <a:gd name="connsiteX80" fmla="*/ 913746 w 913746"/>
                <a:gd name="connsiteY80" fmla="*/ 822772 h 866258"/>
                <a:gd name="connsiteX81" fmla="*/ 870688 w 913746"/>
                <a:gd name="connsiteY81" fmla="*/ 864343 h 866258"/>
                <a:gd name="connsiteX82" fmla="*/ 779778 w 913746"/>
                <a:gd name="connsiteY82" fmla="*/ 859719 h 866258"/>
                <a:gd name="connsiteX83" fmla="*/ 574604 w 913746"/>
                <a:gd name="connsiteY83" fmla="*/ 696647 h 866258"/>
                <a:gd name="connsiteX84" fmla="*/ 569070 w 913746"/>
                <a:gd name="connsiteY84" fmla="*/ 677094 h 866258"/>
                <a:gd name="connsiteX85" fmla="*/ 573491 w 913746"/>
                <a:gd name="connsiteY85" fmla="*/ 677214 h 866258"/>
                <a:gd name="connsiteX86" fmla="*/ 588039 w 913746"/>
                <a:gd name="connsiteY86" fmla="*/ 674138 h 866258"/>
                <a:gd name="connsiteX87" fmla="*/ 586693 w 913746"/>
                <a:gd name="connsiteY87" fmla="*/ 667793 h 866258"/>
                <a:gd name="connsiteX88" fmla="*/ 566437 w 913746"/>
                <a:gd name="connsiteY88" fmla="*/ 667793 h 866258"/>
                <a:gd name="connsiteX89" fmla="*/ 569070 w 913746"/>
                <a:gd name="connsiteY89" fmla="*/ 677094 h 866258"/>
                <a:gd name="connsiteX90" fmla="*/ 487958 w 913746"/>
                <a:gd name="connsiteY90" fmla="*/ 674897 h 866258"/>
                <a:gd name="connsiteX91" fmla="*/ 321811 w 913746"/>
                <a:gd name="connsiteY91" fmla="*/ 515743 h 866258"/>
                <a:gd name="connsiteX92" fmla="*/ 319759 w 913746"/>
                <a:gd name="connsiteY92" fmla="*/ 497426 h 866258"/>
                <a:gd name="connsiteX93" fmla="*/ 325313 w 913746"/>
                <a:gd name="connsiteY93" fmla="*/ 499363 h 866258"/>
                <a:gd name="connsiteX94" fmla="*/ 319759 w 913746"/>
                <a:gd name="connsiteY94" fmla="*/ 497426 h 866258"/>
                <a:gd name="connsiteX95" fmla="*/ 246241 w 913746"/>
                <a:gd name="connsiteY95" fmla="*/ 471780 h 866258"/>
                <a:gd name="connsiteX96" fmla="*/ 129197 w 913746"/>
                <a:gd name="connsiteY96" fmla="*/ 272969 h 866258"/>
                <a:gd name="connsiteX97" fmla="*/ 138366 w 913746"/>
                <a:gd name="connsiteY97" fmla="*/ 223922 h 866258"/>
                <a:gd name="connsiteX98" fmla="*/ 143311 w 913746"/>
                <a:gd name="connsiteY98" fmla="*/ 227824 h 866258"/>
                <a:gd name="connsiteX99" fmla="*/ 138366 w 913746"/>
                <a:gd name="connsiteY99" fmla="*/ 223922 h 866258"/>
                <a:gd name="connsiteX100" fmla="*/ 124403 w 913746"/>
                <a:gd name="connsiteY100" fmla="*/ 212903 h 866258"/>
                <a:gd name="connsiteX101" fmla="*/ 4816 w 913746"/>
                <a:gd name="connsiteY101" fmla="*/ 65028 h 866258"/>
                <a:gd name="connsiteX102" fmla="*/ 51902 w 913746"/>
                <a:gd name="connsiteY102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25713 w 913746"/>
                <a:gd name="connsiteY62" fmla="*/ 542446 h 866258"/>
                <a:gd name="connsiteX63" fmla="*/ 501506 w 913746"/>
                <a:gd name="connsiteY63" fmla="*/ 592261 h 866258"/>
                <a:gd name="connsiteX64" fmla="*/ 549946 w 913746"/>
                <a:gd name="connsiteY64" fmla="*/ 596360 h 866258"/>
                <a:gd name="connsiteX65" fmla="*/ 550073 w 913746"/>
                <a:gd name="connsiteY65" fmla="*/ 605039 h 866258"/>
                <a:gd name="connsiteX66" fmla="*/ 550148 w 913746"/>
                <a:gd name="connsiteY66" fmla="*/ 596377 h 866258"/>
                <a:gd name="connsiteX67" fmla="*/ 549946 w 913746"/>
                <a:gd name="connsiteY67" fmla="*/ 596360 h 866258"/>
                <a:gd name="connsiteX68" fmla="*/ 549566 w 913746"/>
                <a:gd name="connsiteY68" fmla="*/ 570183 h 866258"/>
                <a:gd name="connsiteX69" fmla="*/ 598000 w 913746"/>
                <a:gd name="connsiteY69" fmla="*/ 457750 h 866258"/>
                <a:gd name="connsiteX70" fmla="*/ 639944 w 913746"/>
                <a:gd name="connsiteY70" fmla="*/ 438340 h 866258"/>
                <a:gd name="connsiteX71" fmla="*/ 741513 w 913746"/>
                <a:gd name="connsiteY71" fmla="*/ 503987 h 866258"/>
                <a:gd name="connsiteX72" fmla="*/ 655397 w 913746"/>
                <a:gd name="connsiteY72" fmla="*/ 651820 h 866258"/>
                <a:gd name="connsiteX73" fmla="*/ 647214 w 913746"/>
                <a:gd name="connsiteY73" fmla="*/ 655191 h 866258"/>
                <a:gd name="connsiteX74" fmla="*/ 641905 w 913746"/>
                <a:gd name="connsiteY74" fmla="*/ 643780 h 866258"/>
                <a:gd name="connsiteX75" fmla="*/ 641905 w 913746"/>
                <a:gd name="connsiteY75" fmla="*/ 657378 h 866258"/>
                <a:gd name="connsiteX76" fmla="*/ 647214 w 913746"/>
                <a:gd name="connsiteY76" fmla="*/ 655191 h 866258"/>
                <a:gd name="connsiteX77" fmla="*/ 664985 w 913746"/>
                <a:gd name="connsiteY77" fmla="*/ 693392 h 866258"/>
                <a:gd name="connsiteX78" fmla="*/ 870688 w 913746"/>
                <a:gd name="connsiteY78" fmla="*/ 781159 h 866258"/>
                <a:gd name="connsiteX79" fmla="*/ 913746 w 913746"/>
                <a:gd name="connsiteY79" fmla="*/ 822772 h 866258"/>
                <a:gd name="connsiteX80" fmla="*/ 870688 w 913746"/>
                <a:gd name="connsiteY80" fmla="*/ 864343 h 866258"/>
                <a:gd name="connsiteX81" fmla="*/ 779778 w 913746"/>
                <a:gd name="connsiteY81" fmla="*/ 859719 h 866258"/>
                <a:gd name="connsiteX82" fmla="*/ 574604 w 913746"/>
                <a:gd name="connsiteY82" fmla="*/ 696647 h 866258"/>
                <a:gd name="connsiteX83" fmla="*/ 569070 w 913746"/>
                <a:gd name="connsiteY83" fmla="*/ 677094 h 866258"/>
                <a:gd name="connsiteX84" fmla="*/ 573491 w 913746"/>
                <a:gd name="connsiteY84" fmla="*/ 677214 h 866258"/>
                <a:gd name="connsiteX85" fmla="*/ 588039 w 913746"/>
                <a:gd name="connsiteY85" fmla="*/ 674138 h 866258"/>
                <a:gd name="connsiteX86" fmla="*/ 586693 w 913746"/>
                <a:gd name="connsiteY86" fmla="*/ 667793 h 866258"/>
                <a:gd name="connsiteX87" fmla="*/ 566437 w 913746"/>
                <a:gd name="connsiteY87" fmla="*/ 667793 h 866258"/>
                <a:gd name="connsiteX88" fmla="*/ 569070 w 913746"/>
                <a:gd name="connsiteY88" fmla="*/ 677094 h 866258"/>
                <a:gd name="connsiteX89" fmla="*/ 487958 w 913746"/>
                <a:gd name="connsiteY89" fmla="*/ 674897 h 866258"/>
                <a:gd name="connsiteX90" fmla="*/ 321811 w 913746"/>
                <a:gd name="connsiteY90" fmla="*/ 515743 h 866258"/>
                <a:gd name="connsiteX91" fmla="*/ 319759 w 913746"/>
                <a:gd name="connsiteY91" fmla="*/ 497426 h 866258"/>
                <a:gd name="connsiteX92" fmla="*/ 325313 w 913746"/>
                <a:gd name="connsiteY92" fmla="*/ 499363 h 866258"/>
                <a:gd name="connsiteX93" fmla="*/ 319759 w 913746"/>
                <a:gd name="connsiteY93" fmla="*/ 497426 h 866258"/>
                <a:gd name="connsiteX94" fmla="*/ 246241 w 913746"/>
                <a:gd name="connsiteY94" fmla="*/ 471780 h 866258"/>
                <a:gd name="connsiteX95" fmla="*/ 129197 w 913746"/>
                <a:gd name="connsiteY95" fmla="*/ 272969 h 866258"/>
                <a:gd name="connsiteX96" fmla="*/ 138366 w 913746"/>
                <a:gd name="connsiteY96" fmla="*/ 223922 h 866258"/>
                <a:gd name="connsiteX97" fmla="*/ 143311 w 913746"/>
                <a:gd name="connsiteY97" fmla="*/ 227824 h 866258"/>
                <a:gd name="connsiteX98" fmla="*/ 138366 w 913746"/>
                <a:gd name="connsiteY98" fmla="*/ 223922 h 866258"/>
                <a:gd name="connsiteX99" fmla="*/ 124403 w 913746"/>
                <a:gd name="connsiteY99" fmla="*/ 212903 h 866258"/>
                <a:gd name="connsiteX100" fmla="*/ 4816 w 913746"/>
                <a:gd name="connsiteY100" fmla="*/ 65028 h 866258"/>
                <a:gd name="connsiteX101" fmla="*/ 51902 w 913746"/>
                <a:gd name="connsiteY101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1514 w 913746"/>
                <a:gd name="connsiteY6" fmla="*/ 587130 h 866258"/>
                <a:gd name="connsiteX7" fmla="*/ 633689 w 913746"/>
                <a:gd name="connsiteY7" fmla="*/ 563865 h 866258"/>
                <a:gd name="connsiteX8" fmla="*/ 641059 w 913746"/>
                <a:gd name="connsiteY8" fmla="*/ 559388 h 866258"/>
                <a:gd name="connsiteX9" fmla="*/ 664985 w 913746"/>
                <a:gd name="connsiteY9" fmla="*/ 522440 h 866258"/>
                <a:gd name="connsiteX10" fmla="*/ 660191 w 913746"/>
                <a:gd name="connsiteY10" fmla="*/ 513193 h 866258"/>
                <a:gd name="connsiteX11" fmla="*/ 655397 w 913746"/>
                <a:gd name="connsiteY11" fmla="*/ 513193 h 866258"/>
                <a:gd name="connsiteX12" fmla="*/ 483207 w 913746"/>
                <a:gd name="connsiteY12" fmla="*/ 365360 h 866258"/>
                <a:gd name="connsiteX13" fmla="*/ 481043 w 913746"/>
                <a:gd name="connsiteY13" fmla="*/ 369983 h 866258"/>
                <a:gd name="connsiteX14" fmla="*/ 473620 w 913746"/>
                <a:gd name="connsiteY14" fmla="*/ 369983 h 866258"/>
                <a:gd name="connsiteX15" fmla="*/ 416223 w 913746"/>
                <a:gd name="connsiteY15" fmla="*/ 416179 h 866258"/>
                <a:gd name="connsiteX16" fmla="*/ 415716 w 913746"/>
                <a:gd name="connsiteY16" fmla="*/ 417870 h 866258"/>
                <a:gd name="connsiteX17" fmla="*/ 415624 w 913746"/>
                <a:gd name="connsiteY17" fmla="*/ 417912 h 866258"/>
                <a:gd name="connsiteX18" fmla="*/ 397977 w 913746"/>
                <a:gd name="connsiteY18" fmla="*/ 418991 h 866258"/>
                <a:gd name="connsiteX19" fmla="*/ 415716 w 913746"/>
                <a:gd name="connsiteY19" fmla="*/ 417870 h 866258"/>
                <a:gd name="connsiteX20" fmla="*/ 459281 w 913746"/>
                <a:gd name="connsiteY20" fmla="*/ 397684 h 866258"/>
                <a:gd name="connsiteX21" fmla="*/ 474823 w 913746"/>
                <a:gd name="connsiteY21" fmla="*/ 383271 h 866258"/>
                <a:gd name="connsiteX22" fmla="*/ 481043 w 913746"/>
                <a:gd name="connsiteY22" fmla="*/ 369983 h 866258"/>
                <a:gd name="connsiteX23" fmla="*/ 483207 w 913746"/>
                <a:gd name="connsiteY23" fmla="*/ 369983 h 866258"/>
                <a:gd name="connsiteX24" fmla="*/ 483207 w 913746"/>
                <a:gd name="connsiteY24" fmla="*/ 365360 h 866258"/>
                <a:gd name="connsiteX25" fmla="*/ 299006 w 913746"/>
                <a:gd name="connsiteY25" fmla="*/ 138388 h 866258"/>
                <a:gd name="connsiteX26" fmla="*/ 277461 w 913746"/>
                <a:gd name="connsiteY26" fmla="*/ 148213 h 866258"/>
                <a:gd name="connsiteX27" fmla="*/ 242262 w 913746"/>
                <a:gd name="connsiteY27" fmla="*/ 180042 h 866258"/>
                <a:gd name="connsiteX28" fmla="*/ 238258 w 913746"/>
                <a:gd name="connsiteY28" fmla="*/ 188417 h 866258"/>
                <a:gd name="connsiteX29" fmla="*/ 228949 w 913746"/>
                <a:gd name="connsiteY29" fmla="*/ 183955 h 866258"/>
                <a:gd name="connsiteX30" fmla="*/ 238258 w 913746"/>
                <a:gd name="connsiteY30" fmla="*/ 188417 h 866258"/>
                <a:gd name="connsiteX31" fmla="*/ 252882 w 913746"/>
                <a:gd name="connsiteY31" fmla="*/ 195426 h 866258"/>
                <a:gd name="connsiteX32" fmla="*/ 287048 w 913746"/>
                <a:gd name="connsiteY32" fmla="*/ 199032 h 866258"/>
                <a:gd name="connsiteX33" fmla="*/ 334900 w 913746"/>
                <a:gd name="connsiteY33" fmla="*/ 152837 h 866258"/>
                <a:gd name="connsiteX34" fmla="*/ 320519 w 913746"/>
                <a:gd name="connsiteY34" fmla="*/ 138966 h 866258"/>
                <a:gd name="connsiteX35" fmla="*/ 299006 w 913746"/>
                <a:gd name="connsiteY35" fmla="*/ 138388 h 866258"/>
                <a:gd name="connsiteX36" fmla="*/ 51902 w 913746"/>
                <a:gd name="connsiteY36" fmla="*/ 66 h 866258"/>
                <a:gd name="connsiteX37" fmla="*/ 76551 w 913746"/>
                <a:gd name="connsiteY37" fmla="*/ 14209 h 866258"/>
                <a:gd name="connsiteX38" fmla="*/ 167461 w 913746"/>
                <a:gd name="connsiteY38" fmla="*/ 134342 h 866258"/>
                <a:gd name="connsiteX39" fmla="*/ 175076 w 913746"/>
                <a:gd name="connsiteY39" fmla="*/ 140811 h 866258"/>
                <a:gd name="connsiteX40" fmla="*/ 177494 w 913746"/>
                <a:gd name="connsiteY40" fmla="*/ 142865 h 866258"/>
                <a:gd name="connsiteX41" fmla="*/ 175076 w 913746"/>
                <a:gd name="connsiteY41" fmla="*/ 140811 h 866258"/>
                <a:gd name="connsiteX42" fmla="*/ 184807 w 913746"/>
                <a:gd name="connsiteY42" fmla="*/ 123964 h 866258"/>
                <a:gd name="connsiteX43" fmla="*/ 287139 w 913746"/>
                <a:gd name="connsiteY43" fmla="*/ 64496 h 866258"/>
                <a:gd name="connsiteX44" fmla="*/ 330107 w 913746"/>
                <a:gd name="connsiteY44" fmla="*/ 65028 h 866258"/>
                <a:gd name="connsiteX45" fmla="*/ 416223 w 913746"/>
                <a:gd name="connsiteY45" fmla="*/ 185161 h 866258"/>
                <a:gd name="connsiteX46" fmla="*/ 296636 w 913746"/>
                <a:gd name="connsiteY46" fmla="*/ 286799 h 866258"/>
                <a:gd name="connsiteX47" fmla="*/ 248195 w 913746"/>
                <a:gd name="connsiteY47" fmla="*/ 283049 h 866258"/>
                <a:gd name="connsiteX48" fmla="*/ 215099 w 913746"/>
                <a:gd name="connsiteY48" fmla="*/ 271334 h 866258"/>
                <a:gd name="connsiteX49" fmla="*/ 214912 w 913746"/>
                <a:gd name="connsiteY49" fmla="*/ 269708 h 866258"/>
                <a:gd name="connsiteX50" fmla="*/ 215099 w 913746"/>
                <a:gd name="connsiteY50" fmla="*/ 271334 h 866258"/>
                <a:gd name="connsiteX51" fmla="*/ 220064 w 913746"/>
                <a:gd name="connsiteY51" fmla="*/ 314541 h 866258"/>
                <a:gd name="connsiteX52" fmla="*/ 319630 w 913746"/>
                <a:gd name="connsiteY52" fmla="*/ 413296 h 866258"/>
                <a:gd name="connsiteX53" fmla="*/ 326711 w 913746"/>
                <a:gd name="connsiteY53" fmla="*/ 414386 h 866258"/>
                <a:gd name="connsiteX54" fmla="*/ 331983 w 913746"/>
                <a:gd name="connsiteY54" fmla="*/ 396992 h 866258"/>
                <a:gd name="connsiteX55" fmla="*/ 406635 w 913746"/>
                <a:gd name="connsiteY55" fmla="*/ 309917 h 866258"/>
                <a:gd name="connsiteX56" fmla="*/ 481987 w 913746"/>
                <a:gd name="connsiteY56" fmla="*/ 293172 h 866258"/>
                <a:gd name="connsiteX57" fmla="*/ 550148 w 913746"/>
                <a:gd name="connsiteY57" fmla="*/ 328412 h 866258"/>
                <a:gd name="connsiteX58" fmla="*/ 487958 w 913746"/>
                <a:gd name="connsiteY58" fmla="*/ 476245 h 866258"/>
                <a:gd name="connsiteX59" fmla="*/ 408433 w 913746"/>
                <a:gd name="connsiteY59" fmla="*/ 499941 h 866258"/>
                <a:gd name="connsiteX60" fmla="*/ 406886 w 913746"/>
                <a:gd name="connsiteY60" fmla="*/ 499930 h 866258"/>
                <a:gd name="connsiteX61" fmla="*/ 406635 w 913746"/>
                <a:gd name="connsiteY61" fmla="*/ 499363 h 866258"/>
                <a:gd name="connsiteX62" fmla="*/ 425713 w 913746"/>
                <a:gd name="connsiteY62" fmla="*/ 542446 h 866258"/>
                <a:gd name="connsiteX63" fmla="*/ 501506 w 913746"/>
                <a:gd name="connsiteY63" fmla="*/ 592261 h 866258"/>
                <a:gd name="connsiteX64" fmla="*/ 549946 w 913746"/>
                <a:gd name="connsiteY64" fmla="*/ 596360 h 866258"/>
                <a:gd name="connsiteX65" fmla="*/ 550148 w 913746"/>
                <a:gd name="connsiteY65" fmla="*/ 596377 h 866258"/>
                <a:gd name="connsiteX66" fmla="*/ 549946 w 913746"/>
                <a:gd name="connsiteY66" fmla="*/ 596360 h 866258"/>
                <a:gd name="connsiteX67" fmla="*/ 549566 w 913746"/>
                <a:gd name="connsiteY67" fmla="*/ 570183 h 866258"/>
                <a:gd name="connsiteX68" fmla="*/ 598000 w 913746"/>
                <a:gd name="connsiteY68" fmla="*/ 457750 h 866258"/>
                <a:gd name="connsiteX69" fmla="*/ 639944 w 913746"/>
                <a:gd name="connsiteY69" fmla="*/ 438340 h 866258"/>
                <a:gd name="connsiteX70" fmla="*/ 741513 w 913746"/>
                <a:gd name="connsiteY70" fmla="*/ 503987 h 866258"/>
                <a:gd name="connsiteX71" fmla="*/ 655397 w 913746"/>
                <a:gd name="connsiteY71" fmla="*/ 651820 h 866258"/>
                <a:gd name="connsiteX72" fmla="*/ 647214 w 913746"/>
                <a:gd name="connsiteY72" fmla="*/ 655191 h 866258"/>
                <a:gd name="connsiteX73" fmla="*/ 641905 w 913746"/>
                <a:gd name="connsiteY73" fmla="*/ 643780 h 866258"/>
                <a:gd name="connsiteX74" fmla="*/ 641905 w 913746"/>
                <a:gd name="connsiteY74" fmla="*/ 657378 h 866258"/>
                <a:gd name="connsiteX75" fmla="*/ 647214 w 913746"/>
                <a:gd name="connsiteY75" fmla="*/ 655191 h 866258"/>
                <a:gd name="connsiteX76" fmla="*/ 664985 w 913746"/>
                <a:gd name="connsiteY76" fmla="*/ 693392 h 866258"/>
                <a:gd name="connsiteX77" fmla="*/ 870688 w 913746"/>
                <a:gd name="connsiteY77" fmla="*/ 781159 h 866258"/>
                <a:gd name="connsiteX78" fmla="*/ 913746 w 913746"/>
                <a:gd name="connsiteY78" fmla="*/ 822772 h 866258"/>
                <a:gd name="connsiteX79" fmla="*/ 870688 w 913746"/>
                <a:gd name="connsiteY79" fmla="*/ 864343 h 866258"/>
                <a:gd name="connsiteX80" fmla="*/ 779778 w 913746"/>
                <a:gd name="connsiteY80" fmla="*/ 859719 h 866258"/>
                <a:gd name="connsiteX81" fmla="*/ 574604 w 913746"/>
                <a:gd name="connsiteY81" fmla="*/ 696647 h 866258"/>
                <a:gd name="connsiteX82" fmla="*/ 569070 w 913746"/>
                <a:gd name="connsiteY82" fmla="*/ 677094 h 866258"/>
                <a:gd name="connsiteX83" fmla="*/ 573491 w 913746"/>
                <a:gd name="connsiteY83" fmla="*/ 677214 h 866258"/>
                <a:gd name="connsiteX84" fmla="*/ 588039 w 913746"/>
                <a:gd name="connsiteY84" fmla="*/ 674138 h 866258"/>
                <a:gd name="connsiteX85" fmla="*/ 586693 w 913746"/>
                <a:gd name="connsiteY85" fmla="*/ 667793 h 866258"/>
                <a:gd name="connsiteX86" fmla="*/ 566437 w 913746"/>
                <a:gd name="connsiteY86" fmla="*/ 667793 h 866258"/>
                <a:gd name="connsiteX87" fmla="*/ 569070 w 913746"/>
                <a:gd name="connsiteY87" fmla="*/ 677094 h 866258"/>
                <a:gd name="connsiteX88" fmla="*/ 487958 w 913746"/>
                <a:gd name="connsiteY88" fmla="*/ 674897 h 866258"/>
                <a:gd name="connsiteX89" fmla="*/ 321811 w 913746"/>
                <a:gd name="connsiteY89" fmla="*/ 515743 h 866258"/>
                <a:gd name="connsiteX90" fmla="*/ 319759 w 913746"/>
                <a:gd name="connsiteY90" fmla="*/ 497426 h 866258"/>
                <a:gd name="connsiteX91" fmla="*/ 325313 w 913746"/>
                <a:gd name="connsiteY91" fmla="*/ 499363 h 866258"/>
                <a:gd name="connsiteX92" fmla="*/ 319759 w 913746"/>
                <a:gd name="connsiteY92" fmla="*/ 497426 h 866258"/>
                <a:gd name="connsiteX93" fmla="*/ 246241 w 913746"/>
                <a:gd name="connsiteY93" fmla="*/ 471780 h 866258"/>
                <a:gd name="connsiteX94" fmla="*/ 129197 w 913746"/>
                <a:gd name="connsiteY94" fmla="*/ 272969 h 866258"/>
                <a:gd name="connsiteX95" fmla="*/ 138366 w 913746"/>
                <a:gd name="connsiteY95" fmla="*/ 223922 h 866258"/>
                <a:gd name="connsiteX96" fmla="*/ 143311 w 913746"/>
                <a:gd name="connsiteY96" fmla="*/ 227824 h 866258"/>
                <a:gd name="connsiteX97" fmla="*/ 138366 w 913746"/>
                <a:gd name="connsiteY97" fmla="*/ 223922 h 866258"/>
                <a:gd name="connsiteX98" fmla="*/ 124403 w 913746"/>
                <a:gd name="connsiteY98" fmla="*/ 212903 h 866258"/>
                <a:gd name="connsiteX99" fmla="*/ 4816 w 913746"/>
                <a:gd name="connsiteY99" fmla="*/ 65028 h 866258"/>
                <a:gd name="connsiteX100" fmla="*/ 51902 w 913746"/>
                <a:gd name="connsiteY100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4635 w 913746"/>
                <a:gd name="connsiteY5" fmla="*/ 605039 h 866258"/>
                <a:gd name="connsiteX6" fmla="*/ 633689 w 913746"/>
                <a:gd name="connsiteY6" fmla="*/ 563865 h 866258"/>
                <a:gd name="connsiteX7" fmla="*/ 641059 w 913746"/>
                <a:gd name="connsiteY7" fmla="*/ 559388 h 866258"/>
                <a:gd name="connsiteX8" fmla="*/ 664985 w 913746"/>
                <a:gd name="connsiteY8" fmla="*/ 522440 h 866258"/>
                <a:gd name="connsiteX9" fmla="*/ 660191 w 913746"/>
                <a:gd name="connsiteY9" fmla="*/ 513193 h 866258"/>
                <a:gd name="connsiteX10" fmla="*/ 655397 w 913746"/>
                <a:gd name="connsiteY10" fmla="*/ 513193 h 866258"/>
                <a:gd name="connsiteX11" fmla="*/ 483207 w 913746"/>
                <a:gd name="connsiteY11" fmla="*/ 365360 h 866258"/>
                <a:gd name="connsiteX12" fmla="*/ 481043 w 913746"/>
                <a:gd name="connsiteY12" fmla="*/ 369983 h 866258"/>
                <a:gd name="connsiteX13" fmla="*/ 473620 w 913746"/>
                <a:gd name="connsiteY13" fmla="*/ 369983 h 866258"/>
                <a:gd name="connsiteX14" fmla="*/ 416223 w 913746"/>
                <a:gd name="connsiteY14" fmla="*/ 416179 h 866258"/>
                <a:gd name="connsiteX15" fmla="*/ 415716 w 913746"/>
                <a:gd name="connsiteY15" fmla="*/ 417870 h 866258"/>
                <a:gd name="connsiteX16" fmla="*/ 415624 w 913746"/>
                <a:gd name="connsiteY16" fmla="*/ 417912 h 866258"/>
                <a:gd name="connsiteX17" fmla="*/ 397977 w 913746"/>
                <a:gd name="connsiteY17" fmla="*/ 418991 h 866258"/>
                <a:gd name="connsiteX18" fmla="*/ 415716 w 913746"/>
                <a:gd name="connsiteY18" fmla="*/ 417870 h 866258"/>
                <a:gd name="connsiteX19" fmla="*/ 459281 w 913746"/>
                <a:gd name="connsiteY19" fmla="*/ 397684 h 866258"/>
                <a:gd name="connsiteX20" fmla="*/ 474823 w 913746"/>
                <a:gd name="connsiteY20" fmla="*/ 383271 h 866258"/>
                <a:gd name="connsiteX21" fmla="*/ 481043 w 913746"/>
                <a:gd name="connsiteY21" fmla="*/ 369983 h 866258"/>
                <a:gd name="connsiteX22" fmla="*/ 483207 w 913746"/>
                <a:gd name="connsiteY22" fmla="*/ 369983 h 866258"/>
                <a:gd name="connsiteX23" fmla="*/ 483207 w 913746"/>
                <a:gd name="connsiteY23" fmla="*/ 365360 h 866258"/>
                <a:gd name="connsiteX24" fmla="*/ 299006 w 913746"/>
                <a:gd name="connsiteY24" fmla="*/ 138388 h 866258"/>
                <a:gd name="connsiteX25" fmla="*/ 277461 w 913746"/>
                <a:gd name="connsiteY25" fmla="*/ 148213 h 866258"/>
                <a:gd name="connsiteX26" fmla="*/ 242262 w 913746"/>
                <a:gd name="connsiteY26" fmla="*/ 180042 h 866258"/>
                <a:gd name="connsiteX27" fmla="*/ 238258 w 913746"/>
                <a:gd name="connsiteY27" fmla="*/ 188417 h 866258"/>
                <a:gd name="connsiteX28" fmla="*/ 228949 w 913746"/>
                <a:gd name="connsiteY28" fmla="*/ 183955 h 866258"/>
                <a:gd name="connsiteX29" fmla="*/ 238258 w 913746"/>
                <a:gd name="connsiteY29" fmla="*/ 188417 h 866258"/>
                <a:gd name="connsiteX30" fmla="*/ 252882 w 913746"/>
                <a:gd name="connsiteY30" fmla="*/ 195426 h 866258"/>
                <a:gd name="connsiteX31" fmla="*/ 287048 w 913746"/>
                <a:gd name="connsiteY31" fmla="*/ 199032 h 866258"/>
                <a:gd name="connsiteX32" fmla="*/ 334900 w 913746"/>
                <a:gd name="connsiteY32" fmla="*/ 152837 h 866258"/>
                <a:gd name="connsiteX33" fmla="*/ 320519 w 913746"/>
                <a:gd name="connsiteY33" fmla="*/ 138966 h 866258"/>
                <a:gd name="connsiteX34" fmla="*/ 299006 w 913746"/>
                <a:gd name="connsiteY34" fmla="*/ 138388 h 866258"/>
                <a:gd name="connsiteX35" fmla="*/ 51902 w 913746"/>
                <a:gd name="connsiteY35" fmla="*/ 66 h 866258"/>
                <a:gd name="connsiteX36" fmla="*/ 76551 w 913746"/>
                <a:gd name="connsiteY36" fmla="*/ 14209 h 866258"/>
                <a:gd name="connsiteX37" fmla="*/ 167461 w 913746"/>
                <a:gd name="connsiteY37" fmla="*/ 134342 h 866258"/>
                <a:gd name="connsiteX38" fmla="*/ 175076 w 913746"/>
                <a:gd name="connsiteY38" fmla="*/ 140811 h 866258"/>
                <a:gd name="connsiteX39" fmla="*/ 177494 w 913746"/>
                <a:gd name="connsiteY39" fmla="*/ 142865 h 866258"/>
                <a:gd name="connsiteX40" fmla="*/ 175076 w 913746"/>
                <a:gd name="connsiteY40" fmla="*/ 140811 h 866258"/>
                <a:gd name="connsiteX41" fmla="*/ 184807 w 913746"/>
                <a:gd name="connsiteY41" fmla="*/ 123964 h 866258"/>
                <a:gd name="connsiteX42" fmla="*/ 287139 w 913746"/>
                <a:gd name="connsiteY42" fmla="*/ 64496 h 866258"/>
                <a:gd name="connsiteX43" fmla="*/ 330107 w 913746"/>
                <a:gd name="connsiteY43" fmla="*/ 65028 h 866258"/>
                <a:gd name="connsiteX44" fmla="*/ 416223 w 913746"/>
                <a:gd name="connsiteY44" fmla="*/ 185161 h 866258"/>
                <a:gd name="connsiteX45" fmla="*/ 296636 w 913746"/>
                <a:gd name="connsiteY45" fmla="*/ 286799 h 866258"/>
                <a:gd name="connsiteX46" fmla="*/ 248195 w 913746"/>
                <a:gd name="connsiteY46" fmla="*/ 283049 h 866258"/>
                <a:gd name="connsiteX47" fmla="*/ 215099 w 913746"/>
                <a:gd name="connsiteY47" fmla="*/ 271334 h 866258"/>
                <a:gd name="connsiteX48" fmla="*/ 214912 w 913746"/>
                <a:gd name="connsiteY48" fmla="*/ 269708 h 866258"/>
                <a:gd name="connsiteX49" fmla="*/ 215099 w 913746"/>
                <a:gd name="connsiteY49" fmla="*/ 271334 h 866258"/>
                <a:gd name="connsiteX50" fmla="*/ 220064 w 913746"/>
                <a:gd name="connsiteY50" fmla="*/ 314541 h 866258"/>
                <a:gd name="connsiteX51" fmla="*/ 319630 w 913746"/>
                <a:gd name="connsiteY51" fmla="*/ 413296 h 866258"/>
                <a:gd name="connsiteX52" fmla="*/ 326711 w 913746"/>
                <a:gd name="connsiteY52" fmla="*/ 414386 h 866258"/>
                <a:gd name="connsiteX53" fmla="*/ 331983 w 913746"/>
                <a:gd name="connsiteY53" fmla="*/ 396992 h 866258"/>
                <a:gd name="connsiteX54" fmla="*/ 406635 w 913746"/>
                <a:gd name="connsiteY54" fmla="*/ 309917 h 866258"/>
                <a:gd name="connsiteX55" fmla="*/ 481987 w 913746"/>
                <a:gd name="connsiteY55" fmla="*/ 293172 h 866258"/>
                <a:gd name="connsiteX56" fmla="*/ 550148 w 913746"/>
                <a:gd name="connsiteY56" fmla="*/ 328412 h 866258"/>
                <a:gd name="connsiteX57" fmla="*/ 487958 w 913746"/>
                <a:gd name="connsiteY57" fmla="*/ 476245 h 866258"/>
                <a:gd name="connsiteX58" fmla="*/ 408433 w 913746"/>
                <a:gd name="connsiteY58" fmla="*/ 499941 h 866258"/>
                <a:gd name="connsiteX59" fmla="*/ 406886 w 913746"/>
                <a:gd name="connsiteY59" fmla="*/ 499930 h 866258"/>
                <a:gd name="connsiteX60" fmla="*/ 406635 w 913746"/>
                <a:gd name="connsiteY60" fmla="*/ 499363 h 866258"/>
                <a:gd name="connsiteX61" fmla="*/ 425713 w 913746"/>
                <a:gd name="connsiteY61" fmla="*/ 542446 h 866258"/>
                <a:gd name="connsiteX62" fmla="*/ 501506 w 913746"/>
                <a:gd name="connsiteY62" fmla="*/ 592261 h 866258"/>
                <a:gd name="connsiteX63" fmla="*/ 549946 w 913746"/>
                <a:gd name="connsiteY63" fmla="*/ 596360 h 866258"/>
                <a:gd name="connsiteX64" fmla="*/ 550148 w 913746"/>
                <a:gd name="connsiteY64" fmla="*/ 596377 h 866258"/>
                <a:gd name="connsiteX65" fmla="*/ 549946 w 913746"/>
                <a:gd name="connsiteY65" fmla="*/ 596360 h 866258"/>
                <a:gd name="connsiteX66" fmla="*/ 549566 w 913746"/>
                <a:gd name="connsiteY66" fmla="*/ 570183 h 866258"/>
                <a:gd name="connsiteX67" fmla="*/ 598000 w 913746"/>
                <a:gd name="connsiteY67" fmla="*/ 457750 h 866258"/>
                <a:gd name="connsiteX68" fmla="*/ 639944 w 913746"/>
                <a:gd name="connsiteY68" fmla="*/ 438340 h 866258"/>
                <a:gd name="connsiteX69" fmla="*/ 741513 w 913746"/>
                <a:gd name="connsiteY69" fmla="*/ 503987 h 866258"/>
                <a:gd name="connsiteX70" fmla="*/ 655397 w 913746"/>
                <a:gd name="connsiteY70" fmla="*/ 651820 h 866258"/>
                <a:gd name="connsiteX71" fmla="*/ 647214 w 913746"/>
                <a:gd name="connsiteY71" fmla="*/ 655191 h 866258"/>
                <a:gd name="connsiteX72" fmla="*/ 641905 w 913746"/>
                <a:gd name="connsiteY72" fmla="*/ 643780 h 866258"/>
                <a:gd name="connsiteX73" fmla="*/ 641905 w 913746"/>
                <a:gd name="connsiteY73" fmla="*/ 657378 h 866258"/>
                <a:gd name="connsiteX74" fmla="*/ 647214 w 913746"/>
                <a:gd name="connsiteY74" fmla="*/ 655191 h 866258"/>
                <a:gd name="connsiteX75" fmla="*/ 664985 w 913746"/>
                <a:gd name="connsiteY75" fmla="*/ 693392 h 866258"/>
                <a:gd name="connsiteX76" fmla="*/ 870688 w 913746"/>
                <a:gd name="connsiteY76" fmla="*/ 781159 h 866258"/>
                <a:gd name="connsiteX77" fmla="*/ 913746 w 913746"/>
                <a:gd name="connsiteY77" fmla="*/ 822772 h 866258"/>
                <a:gd name="connsiteX78" fmla="*/ 870688 w 913746"/>
                <a:gd name="connsiteY78" fmla="*/ 864343 h 866258"/>
                <a:gd name="connsiteX79" fmla="*/ 779778 w 913746"/>
                <a:gd name="connsiteY79" fmla="*/ 859719 h 866258"/>
                <a:gd name="connsiteX80" fmla="*/ 574604 w 913746"/>
                <a:gd name="connsiteY80" fmla="*/ 696647 h 866258"/>
                <a:gd name="connsiteX81" fmla="*/ 569070 w 913746"/>
                <a:gd name="connsiteY81" fmla="*/ 677094 h 866258"/>
                <a:gd name="connsiteX82" fmla="*/ 573491 w 913746"/>
                <a:gd name="connsiteY82" fmla="*/ 677214 h 866258"/>
                <a:gd name="connsiteX83" fmla="*/ 588039 w 913746"/>
                <a:gd name="connsiteY83" fmla="*/ 674138 h 866258"/>
                <a:gd name="connsiteX84" fmla="*/ 586693 w 913746"/>
                <a:gd name="connsiteY84" fmla="*/ 667793 h 866258"/>
                <a:gd name="connsiteX85" fmla="*/ 566437 w 913746"/>
                <a:gd name="connsiteY85" fmla="*/ 667793 h 866258"/>
                <a:gd name="connsiteX86" fmla="*/ 569070 w 913746"/>
                <a:gd name="connsiteY86" fmla="*/ 677094 h 866258"/>
                <a:gd name="connsiteX87" fmla="*/ 487958 w 913746"/>
                <a:gd name="connsiteY87" fmla="*/ 674897 h 866258"/>
                <a:gd name="connsiteX88" fmla="*/ 321811 w 913746"/>
                <a:gd name="connsiteY88" fmla="*/ 515743 h 866258"/>
                <a:gd name="connsiteX89" fmla="*/ 319759 w 913746"/>
                <a:gd name="connsiteY89" fmla="*/ 497426 h 866258"/>
                <a:gd name="connsiteX90" fmla="*/ 325313 w 913746"/>
                <a:gd name="connsiteY90" fmla="*/ 499363 h 866258"/>
                <a:gd name="connsiteX91" fmla="*/ 319759 w 913746"/>
                <a:gd name="connsiteY91" fmla="*/ 497426 h 866258"/>
                <a:gd name="connsiteX92" fmla="*/ 246241 w 913746"/>
                <a:gd name="connsiteY92" fmla="*/ 471780 h 866258"/>
                <a:gd name="connsiteX93" fmla="*/ 129197 w 913746"/>
                <a:gd name="connsiteY93" fmla="*/ 272969 h 866258"/>
                <a:gd name="connsiteX94" fmla="*/ 138366 w 913746"/>
                <a:gd name="connsiteY94" fmla="*/ 223922 h 866258"/>
                <a:gd name="connsiteX95" fmla="*/ 143311 w 913746"/>
                <a:gd name="connsiteY95" fmla="*/ 227824 h 866258"/>
                <a:gd name="connsiteX96" fmla="*/ 138366 w 913746"/>
                <a:gd name="connsiteY96" fmla="*/ 223922 h 866258"/>
                <a:gd name="connsiteX97" fmla="*/ 124403 w 913746"/>
                <a:gd name="connsiteY97" fmla="*/ 212903 h 866258"/>
                <a:gd name="connsiteX98" fmla="*/ 4816 w 913746"/>
                <a:gd name="connsiteY98" fmla="*/ 65028 h 866258"/>
                <a:gd name="connsiteX99" fmla="*/ 51902 w 913746"/>
                <a:gd name="connsiteY99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0008 w 913746"/>
                <a:gd name="connsiteY4" fmla="*/ 605039 h 866258"/>
                <a:gd name="connsiteX5" fmla="*/ 633689 w 913746"/>
                <a:gd name="connsiteY5" fmla="*/ 563865 h 866258"/>
                <a:gd name="connsiteX6" fmla="*/ 641059 w 913746"/>
                <a:gd name="connsiteY6" fmla="*/ 559388 h 866258"/>
                <a:gd name="connsiteX7" fmla="*/ 664985 w 913746"/>
                <a:gd name="connsiteY7" fmla="*/ 522440 h 866258"/>
                <a:gd name="connsiteX8" fmla="*/ 660191 w 913746"/>
                <a:gd name="connsiteY8" fmla="*/ 513193 h 866258"/>
                <a:gd name="connsiteX9" fmla="*/ 655397 w 913746"/>
                <a:gd name="connsiteY9" fmla="*/ 513193 h 866258"/>
                <a:gd name="connsiteX10" fmla="*/ 483207 w 913746"/>
                <a:gd name="connsiteY10" fmla="*/ 365360 h 866258"/>
                <a:gd name="connsiteX11" fmla="*/ 481043 w 913746"/>
                <a:gd name="connsiteY11" fmla="*/ 369983 h 866258"/>
                <a:gd name="connsiteX12" fmla="*/ 473620 w 913746"/>
                <a:gd name="connsiteY12" fmla="*/ 369983 h 866258"/>
                <a:gd name="connsiteX13" fmla="*/ 416223 w 913746"/>
                <a:gd name="connsiteY13" fmla="*/ 416179 h 866258"/>
                <a:gd name="connsiteX14" fmla="*/ 415716 w 913746"/>
                <a:gd name="connsiteY14" fmla="*/ 417870 h 866258"/>
                <a:gd name="connsiteX15" fmla="*/ 415624 w 913746"/>
                <a:gd name="connsiteY15" fmla="*/ 417912 h 866258"/>
                <a:gd name="connsiteX16" fmla="*/ 397977 w 913746"/>
                <a:gd name="connsiteY16" fmla="*/ 418991 h 866258"/>
                <a:gd name="connsiteX17" fmla="*/ 415716 w 913746"/>
                <a:gd name="connsiteY17" fmla="*/ 417870 h 866258"/>
                <a:gd name="connsiteX18" fmla="*/ 459281 w 913746"/>
                <a:gd name="connsiteY18" fmla="*/ 397684 h 866258"/>
                <a:gd name="connsiteX19" fmla="*/ 474823 w 913746"/>
                <a:gd name="connsiteY19" fmla="*/ 383271 h 866258"/>
                <a:gd name="connsiteX20" fmla="*/ 481043 w 913746"/>
                <a:gd name="connsiteY20" fmla="*/ 369983 h 866258"/>
                <a:gd name="connsiteX21" fmla="*/ 483207 w 913746"/>
                <a:gd name="connsiteY21" fmla="*/ 369983 h 866258"/>
                <a:gd name="connsiteX22" fmla="*/ 483207 w 913746"/>
                <a:gd name="connsiteY22" fmla="*/ 365360 h 866258"/>
                <a:gd name="connsiteX23" fmla="*/ 299006 w 913746"/>
                <a:gd name="connsiteY23" fmla="*/ 138388 h 866258"/>
                <a:gd name="connsiteX24" fmla="*/ 277461 w 913746"/>
                <a:gd name="connsiteY24" fmla="*/ 148213 h 866258"/>
                <a:gd name="connsiteX25" fmla="*/ 242262 w 913746"/>
                <a:gd name="connsiteY25" fmla="*/ 180042 h 866258"/>
                <a:gd name="connsiteX26" fmla="*/ 238258 w 913746"/>
                <a:gd name="connsiteY26" fmla="*/ 188417 h 866258"/>
                <a:gd name="connsiteX27" fmla="*/ 228949 w 913746"/>
                <a:gd name="connsiteY27" fmla="*/ 183955 h 866258"/>
                <a:gd name="connsiteX28" fmla="*/ 238258 w 913746"/>
                <a:gd name="connsiteY28" fmla="*/ 188417 h 866258"/>
                <a:gd name="connsiteX29" fmla="*/ 252882 w 913746"/>
                <a:gd name="connsiteY29" fmla="*/ 195426 h 866258"/>
                <a:gd name="connsiteX30" fmla="*/ 287048 w 913746"/>
                <a:gd name="connsiteY30" fmla="*/ 199032 h 866258"/>
                <a:gd name="connsiteX31" fmla="*/ 334900 w 913746"/>
                <a:gd name="connsiteY31" fmla="*/ 152837 h 866258"/>
                <a:gd name="connsiteX32" fmla="*/ 320519 w 913746"/>
                <a:gd name="connsiteY32" fmla="*/ 138966 h 866258"/>
                <a:gd name="connsiteX33" fmla="*/ 299006 w 913746"/>
                <a:gd name="connsiteY33" fmla="*/ 138388 h 866258"/>
                <a:gd name="connsiteX34" fmla="*/ 51902 w 913746"/>
                <a:gd name="connsiteY34" fmla="*/ 66 h 866258"/>
                <a:gd name="connsiteX35" fmla="*/ 76551 w 913746"/>
                <a:gd name="connsiteY35" fmla="*/ 14209 h 866258"/>
                <a:gd name="connsiteX36" fmla="*/ 167461 w 913746"/>
                <a:gd name="connsiteY36" fmla="*/ 134342 h 866258"/>
                <a:gd name="connsiteX37" fmla="*/ 175076 w 913746"/>
                <a:gd name="connsiteY37" fmla="*/ 140811 h 866258"/>
                <a:gd name="connsiteX38" fmla="*/ 177494 w 913746"/>
                <a:gd name="connsiteY38" fmla="*/ 142865 h 866258"/>
                <a:gd name="connsiteX39" fmla="*/ 175076 w 913746"/>
                <a:gd name="connsiteY39" fmla="*/ 140811 h 866258"/>
                <a:gd name="connsiteX40" fmla="*/ 184807 w 913746"/>
                <a:gd name="connsiteY40" fmla="*/ 123964 h 866258"/>
                <a:gd name="connsiteX41" fmla="*/ 287139 w 913746"/>
                <a:gd name="connsiteY41" fmla="*/ 64496 h 866258"/>
                <a:gd name="connsiteX42" fmla="*/ 330107 w 913746"/>
                <a:gd name="connsiteY42" fmla="*/ 65028 h 866258"/>
                <a:gd name="connsiteX43" fmla="*/ 416223 w 913746"/>
                <a:gd name="connsiteY43" fmla="*/ 185161 h 866258"/>
                <a:gd name="connsiteX44" fmla="*/ 296636 w 913746"/>
                <a:gd name="connsiteY44" fmla="*/ 286799 h 866258"/>
                <a:gd name="connsiteX45" fmla="*/ 248195 w 913746"/>
                <a:gd name="connsiteY45" fmla="*/ 283049 h 866258"/>
                <a:gd name="connsiteX46" fmla="*/ 215099 w 913746"/>
                <a:gd name="connsiteY46" fmla="*/ 271334 h 866258"/>
                <a:gd name="connsiteX47" fmla="*/ 214912 w 913746"/>
                <a:gd name="connsiteY47" fmla="*/ 269708 h 866258"/>
                <a:gd name="connsiteX48" fmla="*/ 215099 w 913746"/>
                <a:gd name="connsiteY48" fmla="*/ 271334 h 866258"/>
                <a:gd name="connsiteX49" fmla="*/ 220064 w 913746"/>
                <a:gd name="connsiteY49" fmla="*/ 314541 h 866258"/>
                <a:gd name="connsiteX50" fmla="*/ 319630 w 913746"/>
                <a:gd name="connsiteY50" fmla="*/ 413296 h 866258"/>
                <a:gd name="connsiteX51" fmla="*/ 326711 w 913746"/>
                <a:gd name="connsiteY51" fmla="*/ 414386 h 866258"/>
                <a:gd name="connsiteX52" fmla="*/ 331983 w 913746"/>
                <a:gd name="connsiteY52" fmla="*/ 396992 h 866258"/>
                <a:gd name="connsiteX53" fmla="*/ 406635 w 913746"/>
                <a:gd name="connsiteY53" fmla="*/ 309917 h 866258"/>
                <a:gd name="connsiteX54" fmla="*/ 481987 w 913746"/>
                <a:gd name="connsiteY54" fmla="*/ 293172 h 866258"/>
                <a:gd name="connsiteX55" fmla="*/ 550148 w 913746"/>
                <a:gd name="connsiteY55" fmla="*/ 328412 h 866258"/>
                <a:gd name="connsiteX56" fmla="*/ 487958 w 913746"/>
                <a:gd name="connsiteY56" fmla="*/ 476245 h 866258"/>
                <a:gd name="connsiteX57" fmla="*/ 408433 w 913746"/>
                <a:gd name="connsiteY57" fmla="*/ 499941 h 866258"/>
                <a:gd name="connsiteX58" fmla="*/ 406886 w 913746"/>
                <a:gd name="connsiteY58" fmla="*/ 499930 h 866258"/>
                <a:gd name="connsiteX59" fmla="*/ 406635 w 913746"/>
                <a:gd name="connsiteY59" fmla="*/ 499363 h 866258"/>
                <a:gd name="connsiteX60" fmla="*/ 425713 w 913746"/>
                <a:gd name="connsiteY60" fmla="*/ 542446 h 866258"/>
                <a:gd name="connsiteX61" fmla="*/ 501506 w 913746"/>
                <a:gd name="connsiteY61" fmla="*/ 592261 h 866258"/>
                <a:gd name="connsiteX62" fmla="*/ 549946 w 913746"/>
                <a:gd name="connsiteY62" fmla="*/ 596360 h 866258"/>
                <a:gd name="connsiteX63" fmla="*/ 550148 w 913746"/>
                <a:gd name="connsiteY63" fmla="*/ 596377 h 866258"/>
                <a:gd name="connsiteX64" fmla="*/ 549946 w 913746"/>
                <a:gd name="connsiteY64" fmla="*/ 596360 h 866258"/>
                <a:gd name="connsiteX65" fmla="*/ 549566 w 913746"/>
                <a:gd name="connsiteY65" fmla="*/ 570183 h 866258"/>
                <a:gd name="connsiteX66" fmla="*/ 598000 w 913746"/>
                <a:gd name="connsiteY66" fmla="*/ 457750 h 866258"/>
                <a:gd name="connsiteX67" fmla="*/ 639944 w 913746"/>
                <a:gd name="connsiteY67" fmla="*/ 438340 h 866258"/>
                <a:gd name="connsiteX68" fmla="*/ 741513 w 913746"/>
                <a:gd name="connsiteY68" fmla="*/ 503987 h 866258"/>
                <a:gd name="connsiteX69" fmla="*/ 655397 w 913746"/>
                <a:gd name="connsiteY69" fmla="*/ 651820 h 866258"/>
                <a:gd name="connsiteX70" fmla="*/ 647214 w 913746"/>
                <a:gd name="connsiteY70" fmla="*/ 655191 h 866258"/>
                <a:gd name="connsiteX71" fmla="*/ 641905 w 913746"/>
                <a:gd name="connsiteY71" fmla="*/ 643780 h 866258"/>
                <a:gd name="connsiteX72" fmla="*/ 641905 w 913746"/>
                <a:gd name="connsiteY72" fmla="*/ 657378 h 866258"/>
                <a:gd name="connsiteX73" fmla="*/ 647214 w 913746"/>
                <a:gd name="connsiteY73" fmla="*/ 655191 h 866258"/>
                <a:gd name="connsiteX74" fmla="*/ 664985 w 913746"/>
                <a:gd name="connsiteY74" fmla="*/ 693392 h 866258"/>
                <a:gd name="connsiteX75" fmla="*/ 870688 w 913746"/>
                <a:gd name="connsiteY75" fmla="*/ 781159 h 866258"/>
                <a:gd name="connsiteX76" fmla="*/ 913746 w 913746"/>
                <a:gd name="connsiteY76" fmla="*/ 822772 h 866258"/>
                <a:gd name="connsiteX77" fmla="*/ 870688 w 913746"/>
                <a:gd name="connsiteY77" fmla="*/ 864343 h 866258"/>
                <a:gd name="connsiteX78" fmla="*/ 779778 w 913746"/>
                <a:gd name="connsiteY78" fmla="*/ 859719 h 866258"/>
                <a:gd name="connsiteX79" fmla="*/ 574604 w 913746"/>
                <a:gd name="connsiteY79" fmla="*/ 696647 h 866258"/>
                <a:gd name="connsiteX80" fmla="*/ 569070 w 913746"/>
                <a:gd name="connsiteY80" fmla="*/ 677094 h 866258"/>
                <a:gd name="connsiteX81" fmla="*/ 573491 w 913746"/>
                <a:gd name="connsiteY81" fmla="*/ 677214 h 866258"/>
                <a:gd name="connsiteX82" fmla="*/ 588039 w 913746"/>
                <a:gd name="connsiteY82" fmla="*/ 674138 h 866258"/>
                <a:gd name="connsiteX83" fmla="*/ 586693 w 913746"/>
                <a:gd name="connsiteY83" fmla="*/ 667793 h 866258"/>
                <a:gd name="connsiteX84" fmla="*/ 566437 w 913746"/>
                <a:gd name="connsiteY84" fmla="*/ 667793 h 866258"/>
                <a:gd name="connsiteX85" fmla="*/ 569070 w 913746"/>
                <a:gd name="connsiteY85" fmla="*/ 677094 h 866258"/>
                <a:gd name="connsiteX86" fmla="*/ 487958 w 913746"/>
                <a:gd name="connsiteY86" fmla="*/ 674897 h 866258"/>
                <a:gd name="connsiteX87" fmla="*/ 321811 w 913746"/>
                <a:gd name="connsiteY87" fmla="*/ 515743 h 866258"/>
                <a:gd name="connsiteX88" fmla="*/ 319759 w 913746"/>
                <a:gd name="connsiteY88" fmla="*/ 497426 h 866258"/>
                <a:gd name="connsiteX89" fmla="*/ 325313 w 913746"/>
                <a:gd name="connsiteY89" fmla="*/ 499363 h 866258"/>
                <a:gd name="connsiteX90" fmla="*/ 319759 w 913746"/>
                <a:gd name="connsiteY90" fmla="*/ 497426 h 866258"/>
                <a:gd name="connsiteX91" fmla="*/ 246241 w 913746"/>
                <a:gd name="connsiteY91" fmla="*/ 471780 h 866258"/>
                <a:gd name="connsiteX92" fmla="*/ 129197 w 913746"/>
                <a:gd name="connsiteY92" fmla="*/ 272969 h 866258"/>
                <a:gd name="connsiteX93" fmla="*/ 138366 w 913746"/>
                <a:gd name="connsiteY93" fmla="*/ 223922 h 866258"/>
                <a:gd name="connsiteX94" fmla="*/ 143311 w 913746"/>
                <a:gd name="connsiteY94" fmla="*/ 227824 h 866258"/>
                <a:gd name="connsiteX95" fmla="*/ 138366 w 913746"/>
                <a:gd name="connsiteY95" fmla="*/ 223922 h 866258"/>
                <a:gd name="connsiteX96" fmla="*/ 124403 w 913746"/>
                <a:gd name="connsiteY96" fmla="*/ 212903 h 866258"/>
                <a:gd name="connsiteX97" fmla="*/ 4816 w 913746"/>
                <a:gd name="connsiteY97" fmla="*/ 65028 h 866258"/>
                <a:gd name="connsiteX98" fmla="*/ 51902 w 913746"/>
                <a:gd name="connsiteY98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43780 h 866258"/>
                <a:gd name="connsiteX71" fmla="*/ 641905 w 913746"/>
                <a:gd name="connsiteY71" fmla="*/ 657378 h 866258"/>
                <a:gd name="connsiteX72" fmla="*/ 647214 w 913746"/>
                <a:gd name="connsiteY72" fmla="*/ 655191 h 866258"/>
                <a:gd name="connsiteX73" fmla="*/ 664985 w 913746"/>
                <a:gd name="connsiteY73" fmla="*/ 693392 h 866258"/>
                <a:gd name="connsiteX74" fmla="*/ 870688 w 913746"/>
                <a:gd name="connsiteY74" fmla="*/ 781159 h 866258"/>
                <a:gd name="connsiteX75" fmla="*/ 913746 w 913746"/>
                <a:gd name="connsiteY75" fmla="*/ 822772 h 866258"/>
                <a:gd name="connsiteX76" fmla="*/ 870688 w 913746"/>
                <a:gd name="connsiteY76" fmla="*/ 864343 h 866258"/>
                <a:gd name="connsiteX77" fmla="*/ 779778 w 913746"/>
                <a:gd name="connsiteY77" fmla="*/ 859719 h 866258"/>
                <a:gd name="connsiteX78" fmla="*/ 574604 w 913746"/>
                <a:gd name="connsiteY78" fmla="*/ 696647 h 866258"/>
                <a:gd name="connsiteX79" fmla="*/ 569070 w 913746"/>
                <a:gd name="connsiteY79" fmla="*/ 677094 h 866258"/>
                <a:gd name="connsiteX80" fmla="*/ 573491 w 913746"/>
                <a:gd name="connsiteY80" fmla="*/ 677214 h 866258"/>
                <a:gd name="connsiteX81" fmla="*/ 588039 w 913746"/>
                <a:gd name="connsiteY81" fmla="*/ 674138 h 866258"/>
                <a:gd name="connsiteX82" fmla="*/ 586693 w 913746"/>
                <a:gd name="connsiteY82" fmla="*/ 667793 h 866258"/>
                <a:gd name="connsiteX83" fmla="*/ 566437 w 913746"/>
                <a:gd name="connsiteY83" fmla="*/ 667793 h 866258"/>
                <a:gd name="connsiteX84" fmla="*/ 569070 w 913746"/>
                <a:gd name="connsiteY84" fmla="*/ 677094 h 866258"/>
                <a:gd name="connsiteX85" fmla="*/ 487958 w 913746"/>
                <a:gd name="connsiteY85" fmla="*/ 674897 h 866258"/>
                <a:gd name="connsiteX86" fmla="*/ 321811 w 913746"/>
                <a:gd name="connsiteY86" fmla="*/ 515743 h 866258"/>
                <a:gd name="connsiteX87" fmla="*/ 319759 w 913746"/>
                <a:gd name="connsiteY87" fmla="*/ 497426 h 866258"/>
                <a:gd name="connsiteX88" fmla="*/ 325313 w 913746"/>
                <a:gd name="connsiteY88" fmla="*/ 499363 h 866258"/>
                <a:gd name="connsiteX89" fmla="*/ 319759 w 913746"/>
                <a:gd name="connsiteY89" fmla="*/ 497426 h 866258"/>
                <a:gd name="connsiteX90" fmla="*/ 246241 w 913746"/>
                <a:gd name="connsiteY90" fmla="*/ 471780 h 866258"/>
                <a:gd name="connsiteX91" fmla="*/ 129197 w 913746"/>
                <a:gd name="connsiteY91" fmla="*/ 272969 h 866258"/>
                <a:gd name="connsiteX92" fmla="*/ 138366 w 913746"/>
                <a:gd name="connsiteY92" fmla="*/ 223922 h 866258"/>
                <a:gd name="connsiteX93" fmla="*/ 143311 w 913746"/>
                <a:gd name="connsiteY93" fmla="*/ 227824 h 866258"/>
                <a:gd name="connsiteX94" fmla="*/ 138366 w 913746"/>
                <a:gd name="connsiteY94" fmla="*/ 223922 h 866258"/>
                <a:gd name="connsiteX95" fmla="*/ 124403 w 913746"/>
                <a:gd name="connsiteY95" fmla="*/ 212903 h 866258"/>
                <a:gd name="connsiteX96" fmla="*/ 4816 w 913746"/>
                <a:gd name="connsiteY96" fmla="*/ 65028 h 866258"/>
                <a:gd name="connsiteX97" fmla="*/ 51902 w 913746"/>
                <a:gd name="connsiteY97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43780 h 866258"/>
                <a:gd name="connsiteX71" fmla="*/ 641905 w 913746"/>
                <a:gd name="connsiteY71" fmla="*/ 657378 h 866258"/>
                <a:gd name="connsiteX72" fmla="*/ 664985 w 913746"/>
                <a:gd name="connsiteY72" fmla="*/ 693392 h 866258"/>
                <a:gd name="connsiteX73" fmla="*/ 870688 w 913746"/>
                <a:gd name="connsiteY73" fmla="*/ 781159 h 866258"/>
                <a:gd name="connsiteX74" fmla="*/ 913746 w 913746"/>
                <a:gd name="connsiteY74" fmla="*/ 822772 h 866258"/>
                <a:gd name="connsiteX75" fmla="*/ 870688 w 913746"/>
                <a:gd name="connsiteY75" fmla="*/ 864343 h 866258"/>
                <a:gd name="connsiteX76" fmla="*/ 779778 w 913746"/>
                <a:gd name="connsiteY76" fmla="*/ 859719 h 866258"/>
                <a:gd name="connsiteX77" fmla="*/ 574604 w 913746"/>
                <a:gd name="connsiteY77" fmla="*/ 696647 h 866258"/>
                <a:gd name="connsiteX78" fmla="*/ 569070 w 913746"/>
                <a:gd name="connsiteY78" fmla="*/ 677094 h 866258"/>
                <a:gd name="connsiteX79" fmla="*/ 573491 w 913746"/>
                <a:gd name="connsiteY79" fmla="*/ 677214 h 866258"/>
                <a:gd name="connsiteX80" fmla="*/ 588039 w 913746"/>
                <a:gd name="connsiteY80" fmla="*/ 674138 h 866258"/>
                <a:gd name="connsiteX81" fmla="*/ 586693 w 913746"/>
                <a:gd name="connsiteY81" fmla="*/ 667793 h 866258"/>
                <a:gd name="connsiteX82" fmla="*/ 566437 w 913746"/>
                <a:gd name="connsiteY82" fmla="*/ 667793 h 866258"/>
                <a:gd name="connsiteX83" fmla="*/ 569070 w 913746"/>
                <a:gd name="connsiteY83" fmla="*/ 677094 h 866258"/>
                <a:gd name="connsiteX84" fmla="*/ 487958 w 913746"/>
                <a:gd name="connsiteY84" fmla="*/ 674897 h 866258"/>
                <a:gd name="connsiteX85" fmla="*/ 321811 w 913746"/>
                <a:gd name="connsiteY85" fmla="*/ 515743 h 866258"/>
                <a:gd name="connsiteX86" fmla="*/ 319759 w 913746"/>
                <a:gd name="connsiteY86" fmla="*/ 497426 h 866258"/>
                <a:gd name="connsiteX87" fmla="*/ 325313 w 913746"/>
                <a:gd name="connsiteY87" fmla="*/ 499363 h 866258"/>
                <a:gd name="connsiteX88" fmla="*/ 319759 w 913746"/>
                <a:gd name="connsiteY88" fmla="*/ 497426 h 866258"/>
                <a:gd name="connsiteX89" fmla="*/ 246241 w 913746"/>
                <a:gd name="connsiteY89" fmla="*/ 471780 h 866258"/>
                <a:gd name="connsiteX90" fmla="*/ 129197 w 913746"/>
                <a:gd name="connsiteY90" fmla="*/ 272969 h 866258"/>
                <a:gd name="connsiteX91" fmla="*/ 138366 w 913746"/>
                <a:gd name="connsiteY91" fmla="*/ 223922 h 866258"/>
                <a:gd name="connsiteX92" fmla="*/ 143311 w 913746"/>
                <a:gd name="connsiteY92" fmla="*/ 227824 h 866258"/>
                <a:gd name="connsiteX93" fmla="*/ 138366 w 913746"/>
                <a:gd name="connsiteY93" fmla="*/ 223922 h 866258"/>
                <a:gd name="connsiteX94" fmla="*/ 124403 w 913746"/>
                <a:gd name="connsiteY94" fmla="*/ 212903 h 866258"/>
                <a:gd name="connsiteX95" fmla="*/ 4816 w 913746"/>
                <a:gd name="connsiteY95" fmla="*/ 65028 h 866258"/>
                <a:gd name="connsiteX96" fmla="*/ 51902 w 913746"/>
                <a:gd name="connsiteY96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57378 h 866258"/>
                <a:gd name="connsiteX71" fmla="*/ 664985 w 913746"/>
                <a:gd name="connsiteY71" fmla="*/ 693392 h 866258"/>
                <a:gd name="connsiteX72" fmla="*/ 870688 w 913746"/>
                <a:gd name="connsiteY72" fmla="*/ 781159 h 866258"/>
                <a:gd name="connsiteX73" fmla="*/ 913746 w 913746"/>
                <a:gd name="connsiteY73" fmla="*/ 822772 h 866258"/>
                <a:gd name="connsiteX74" fmla="*/ 870688 w 913746"/>
                <a:gd name="connsiteY74" fmla="*/ 864343 h 866258"/>
                <a:gd name="connsiteX75" fmla="*/ 779778 w 913746"/>
                <a:gd name="connsiteY75" fmla="*/ 859719 h 866258"/>
                <a:gd name="connsiteX76" fmla="*/ 574604 w 913746"/>
                <a:gd name="connsiteY76" fmla="*/ 696647 h 866258"/>
                <a:gd name="connsiteX77" fmla="*/ 569070 w 913746"/>
                <a:gd name="connsiteY77" fmla="*/ 677094 h 866258"/>
                <a:gd name="connsiteX78" fmla="*/ 573491 w 913746"/>
                <a:gd name="connsiteY78" fmla="*/ 677214 h 866258"/>
                <a:gd name="connsiteX79" fmla="*/ 588039 w 913746"/>
                <a:gd name="connsiteY79" fmla="*/ 674138 h 866258"/>
                <a:gd name="connsiteX80" fmla="*/ 586693 w 913746"/>
                <a:gd name="connsiteY80" fmla="*/ 667793 h 866258"/>
                <a:gd name="connsiteX81" fmla="*/ 566437 w 913746"/>
                <a:gd name="connsiteY81" fmla="*/ 667793 h 866258"/>
                <a:gd name="connsiteX82" fmla="*/ 569070 w 913746"/>
                <a:gd name="connsiteY82" fmla="*/ 677094 h 866258"/>
                <a:gd name="connsiteX83" fmla="*/ 487958 w 913746"/>
                <a:gd name="connsiteY83" fmla="*/ 674897 h 866258"/>
                <a:gd name="connsiteX84" fmla="*/ 321811 w 913746"/>
                <a:gd name="connsiteY84" fmla="*/ 515743 h 866258"/>
                <a:gd name="connsiteX85" fmla="*/ 319759 w 913746"/>
                <a:gd name="connsiteY85" fmla="*/ 497426 h 866258"/>
                <a:gd name="connsiteX86" fmla="*/ 325313 w 913746"/>
                <a:gd name="connsiteY86" fmla="*/ 499363 h 866258"/>
                <a:gd name="connsiteX87" fmla="*/ 319759 w 913746"/>
                <a:gd name="connsiteY87" fmla="*/ 497426 h 866258"/>
                <a:gd name="connsiteX88" fmla="*/ 246241 w 913746"/>
                <a:gd name="connsiteY88" fmla="*/ 471780 h 866258"/>
                <a:gd name="connsiteX89" fmla="*/ 129197 w 913746"/>
                <a:gd name="connsiteY89" fmla="*/ 272969 h 866258"/>
                <a:gd name="connsiteX90" fmla="*/ 138366 w 913746"/>
                <a:gd name="connsiteY90" fmla="*/ 223922 h 866258"/>
                <a:gd name="connsiteX91" fmla="*/ 143311 w 913746"/>
                <a:gd name="connsiteY91" fmla="*/ 227824 h 866258"/>
                <a:gd name="connsiteX92" fmla="*/ 138366 w 913746"/>
                <a:gd name="connsiteY92" fmla="*/ 223922 h 866258"/>
                <a:gd name="connsiteX93" fmla="*/ 124403 w 913746"/>
                <a:gd name="connsiteY93" fmla="*/ 212903 h 866258"/>
                <a:gd name="connsiteX94" fmla="*/ 4816 w 913746"/>
                <a:gd name="connsiteY94" fmla="*/ 65028 h 866258"/>
                <a:gd name="connsiteX95" fmla="*/ 51902 w 913746"/>
                <a:gd name="connsiteY95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57378 h 866258"/>
                <a:gd name="connsiteX71" fmla="*/ 664985 w 913746"/>
                <a:gd name="connsiteY71" fmla="*/ 693392 h 866258"/>
                <a:gd name="connsiteX72" fmla="*/ 870688 w 913746"/>
                <a:gd name="connsiteY72" fmla="*/ 781159 h 866258"/>
                <a:gd name="connsiteX73" fmla="*/ 913746 w 913746"/>
                <a:gd name="connsiteY73" fmla="*/ 822772 h 866258"/>
                <a:gd name="connsiteX74" fmla="*/ 870688 w 913746"/>
                <a:gd name="connsiteY74" fmla="*/ 864343 h 866258"/>
                <a:gd name="connsiteX75" fmla="*/ 779778 w 913746"/>
                <a:gd name="connsiteY75" fmla="*/ 859719 h 866258"/>
                <a:gd name="connsiteX76" fmla="*/ 574604 w 913746"/>
                <a:gd name="connsiteY76" fmla="*/ 696647 h 866258"/>
                <a:gd name="connsiteX77" fmla="*/ 569070 w 913746"/>
                <a:gd name="connsiteY77" fmla="*/ 677094 h 866258"/>
                <a:gd name="connsiteX78" fmla="*/ 573491 w 913746"/>
                <a:gd name="connsiteY78" fmla="*/ 677214 h 866258"/>
                <a:gd name="connsiteX79" fmla="*/ 588039 w 913746"/>
                <a:gd name="connsiteY79" fmla="*/ 674138 h 866258"/>
                <a:gd name="connsiteX80" fmla="*/ 566437 w 913746"/>
                <a:gd name="connsiteY80" fmla="*/ 667793 h 866258"/>
                <a:gd name="connsiteX81" fmla="*/ 569070 w 913746"/>
                <a:gd name="connsiteY81" fmla="*/ 677094 h 866258"/>
                <a:gd name="connsiteX82" fmla="*/ 487958 w 913746"/>
                <a:gd name="connsiteY82" fmla="*/ 674897 h 866258"/>
                <a:gd name="connsiteX83" fmla="*/ 321811 w 913746"/>
                <a:gd name="connsiteY83" fmla="*/ 515743 h 866258"/>
                <a:gd name="connsiteX84" fmla="*/ 319759 w 913746"/>
                <a:gd name="connsiteY84" fmla="*/ 497426 h 866258"/>
                <a:gd name="connsiteX85" fmla="*/ 325313 w 913746"/>
                <a:gd name="connsiteY85" fmla="*/ 499363 h 866258"/>
                <a:gd name="connsiteX86" fmla="*/ 319759 w 913746"/>
                <a:gd name="connsiteY86" fmla="*/ 497426 h 866258"/>
                <a:gd name="connsiteX87" fmla="*/ 246241 w 913746"/>
                <a:gd name="connsiteY87" fmla="*/ 471780 h 866258"/>
                <a:gd name="connsiteX88" fmla="*/ 129197 w 913746"/>
                <a:gd name="connsiteY88" fmla="*/ 272969 h 866258"/>
                <a:gd name="connsiteX89" fmla="*/ 138366 w 913746"/>
                <a:gd name="connsiteY89" fmla="*/ 223922 h 866258"/>
                <a:gd name="connsiteX90" fmla="*/ 143311 w 913746"/>
                <a:gd name="connsiteY90" fmla="*/ 227824 h 866258"/>
                <a:gd name="connsiteX91" fmla="*/ 138366 w 913746"/>
                <a:gd name="connsiteY91" fmla="*/ 223922 h 866258"/>
                <a:gd name="connsiteX92" fmla="*/ 124403 w 913746"/>
                <a:gd name="connsiteY92" fmla="*/ 212903 h 866258"/>
                <a:gd name="connsiteX93" fmla="*/ 4816 w 913746"/>
                <a:gd name="connsiteY93" fmla="*/ 65028 h 866258"/>
                <a:gd name="connsiteX94" fmla="*/ 51902 w 913746"/>
                <a:gd name="connsiteY94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57378 h 866258"/>
                <a:gd name="connsiteX71" fmla="*/ 664985 w 913746"/>
                <a:gd name="connsiteY71" fmla="*/ 693392 h 866258"/>
                <a:gd name="connsiteX72" fmla="*/ 870688 w 913746"/>
                <a:gd name="connsiteY72" fmla="*/ 781159 h 866258"/>
                <a:gd name="connsiteX73" fmla="*/ 913746 w 913746"/>
                <a:gd name="connsiteY73" fmla="*/ 822772 h 866258"/>
                <a:gd name="connsiteX74" fmla="*/ 870688 w 913746"/>
                <a:gd name="connsiteY74" fmla="*/ 864343 h 866258"/>
                <a:gd name="connsiteX75" fmla="*/ 779778 w 913746"/>
                <a:gd name="connsiteY75" fmla="*/ 859719 h 866258"/>
                <a:gd name="connsiteX76" fmla="*/ 574604 w 913746"/>
                <a:gd name="connsiteY76" fmla="*/ 696647 h 866258"/>
                <a:gd name="connsiteX77" fmla="*/ 569070 w 913746"/>
                <a:gd name="connsiteY77" fmla="*/ 677094 h 866258"/>
                <a:gd name="connsiteX78" fmla="*/ 573491 w 913746"/>
                <a:gd name="connsiteY78" fmla="*/ 677214 h 866258"/>
                <a:gd name="connsiteX79" fmla="*/ 566437 w 913746"/>
                <a:gd name="connsiteY79" fmla="*/ 667793 h 866258"/>
                <a:gd name="connsiteX80" fmla="*/ 569070 w 913746"/>
                <a:gd name="connsiteY80" fmla="*/ 677094 h 866258"/>
                <a:gd name="connsiteX81" fmla="*/ 487958 w 913746"/>
                <a:gd name="connsiteY81" fmla="*/ 674897 h 866258"/>
                <a:gd name="connsiteX82" fmla="*/ 321811 w 913746"/>
                <a:gd name="connsiteY82" fmla="*/ 515743 h 866258"/>
                <a:gd name="connsiteX83" fmla="*/ 319759 w 913746"/>
                <a:gd name="connsiteY83" fmla="*/ 497426 h 866258"/>
                <a:gd name="connsiteX84" fmla="*/ 325313 w 913746"/>
                <a:gd name="connsiteY84" fmla="*/ 499363 h 866258"/>
                <a:gd name="connsiteX85" fmla="*/ 319759 w 913746"/>
                <a:gd name="connsiteY85" fmla="*/ 497426 h 866258"/>
                <a:gd name="connsiteX86" fmla="*/ 246241 w 913746"/>
                <a:gd name="connsiteY86" fmla="*/ 471780 h 866258"/>
                <a:gd name="connsiteX87" fmla="*/ 129197 w 913746"/>
                <a:gd name="connsiteY87" fmla="*/ 272969 h 866258"/>
                <a:gd name="connsiteX88" fmla="*/ 138366 w 913746"/>
                <a:gd name="connsiteY88" fmla="*/ 223922 h 866258"/>
                <a:gd name="connsiteX89" fmla="*/ 143311 w 913746"/>
                <a:gd name="connsiteY89" fmla="*/ 227824 h 866258"/>
                <a:gd name="connsiteX90" fmla="*/ 138366 w 913746"/>
                <a:gd name="connsiteY90" fmla="*/ 223922 h 866258"/>
                <a:gd name="connsiteX91" fmla="*/ 124403 w 913746"/>
                <a:gd name="connsiteY91" fmla="*/ 212903 h 866258"/>
                <a:gd name="connsiteX92" fmla="*/ 4816 w 913746"/>
                <a:gd name="connsiteY92" fmla="*/ 65028 h 866258"/>
                <a:gd name="connsiteX93" fmla="*/ 51902 w 913746"/>
                <a:gd name="connsiteY93" fmla="*/ 66 h 866258"/>
                <a:gd name="connsiteX0" fmla="*/ 655397 w 913746"/>
                <a:gd name="connsiteY0" fmla="*/ 513193 h 866258"/>
                <a:gd name="connsiteX1" fmla="*/ 636265 w 913746"/>
                <a:gd name="connsiteY1" fmla="*/ 536311 h 866258"/>
                <a:gd name="connsiteX2" fmla="*/ 633689 w 913746"/>
                <a:gd name="connsiteY2" fmla="*/ 563865 h 866258"/>
                <a:gd name="connsiteX3" fmla="*/ 622690 w 913746"/>
                <a:gd name="connsiteY3" fmla="*/ 570547 h 866258"/>
                <a:gd name="connsiteX4" fmla="*/ 633689 w 913746"/>
                <a:gd name="connsiteY4" fmla="*/ 563865 h 866258"/>
                <a:gd name="connsiteX5" fmla="*/ 641059 w 913746"/>
                <a:gd name="connsiteY5" fmla="*/ 559388 h 866258"/>
                <a:gd name="connsiteX6" fmla="*/ 664985 w 913746"/>
                <a:gd name="connsiteY6" fmla="*/ 522440 h 866258"/>
                <a:gd name="connsiteX7" fmla="*/ 660191 w 913746"/>
                <a:gd name="connsiteY7" fmla="*/ 513193 h 866258"/>
                <a:gd name="connsiteX8" fmla="*/ 655397 w 913746"/>
                <a:gd name="connsiteY8" fmla="*/ 513193 h 866258"/>
                <a:gd name="connsiteX9" fmla="*/ 483207 w 913746"/>
                <a:gd name="connsiteY9" fmla="*/ 365360 h 866258"/>
                <a:gd name="connsiteX10" fmla="*/ 481043 w 913746"/>
                <a:gd name="connsiteY10" fmla="*/ 369983 h 866258"/>
                <a:gd name="connsiteX11" fmla="*/ 473620 w 913746"/>
                <a:gd name="connsiteY11" fmla="*/ 369983 h 866258"/>
                <a:gd name="connsiteX12" fmla="*/ 416223 w 913746"/>
                <a:gd name="connsiteY12" fmla="*/ 416179 h 866258"/>
                <a:gd name="connsiteX13" fmla="*/ 415716 w 913746"/>
                <a:gd name="connsiteY13" fmla="*/ 417870 h 866258"/>
                <a:gd name="connsiteX14" fmla="*/ 415624 w 913746"/>
                <a:gd name="connsiteY14" fmla="*/ 417912 h 866258"/>
                <a:gd name="connsiteX15" fmla="*/ 397977 w 913746"/>
                <a:gd name="connsiteY15" fmla="*/ 418991 h 866258"/>
                <a:gd name="connsiteX16" fmla="*/ 415716 w 913746"/>
                <a:gd name="connsiteY16" fmla="*/ 417870 h 866258"/>
                <a:gd name="connsiteX17" fmla="*/ 459281 w 913746"/>
                <a:gd name="connsiteY17" fmla="*/ 397684 h 866258"/>
                <a:gd name="connsiteX18" fmla="*/ 474823 w 913746"/>
                <a:gd name="connsiteY18" fmla="*/ 383271 h 866258"/>
                <a:gd name="connsiteX19" fmla="*/ 481043 w 913746"/>
                <a:gd name="connsiteY19" fmla="*/ 369983 h 866258"/>
                <a:gd name="connsiteX20" fmla="*/ 483207 w 913746"/>
                <a:gd name="connsiteY20" fmla="*/ 369983 h 866258"/>
                <a:gd name="connsiteX21" fmla="*/ 483207 w 913746"/>
                <a:gd name="connsiteY21" fmla="*/ 365360 h 866258"/>
                <a:gd name="connsiteX22" fmla="*/ 299006 w 913746"/>
                <a:gd name="connsiteY22" fmla="*/ 138388 h 866258"/>
                <a:gd name="connsiteX23" fmla="*/ 277461 w 913746"/>
                <a:gd name="connsiteY23" fmla="*/ 148213 h 866258"/>
                <a:gd name="connsiteX24" fmla="*/ 242262 w 913746"/>
                <a:gd name="connsiteY24" fmla="*/ 180042 h 866258"/>
                <a:gd name="connsiteX25" fmla="*/ 238258 w 913746"/>
                <a:gd name="connsiteY25" fmla="*/ 188417 h 866258"/>
                <a:gd name="connsiteX26" fmla="*/ 228949 w 913746"/>
                <a:gd name="connsiteY26" fmla="*/ 183955 h 866258"/>
                <a:gd name="connsiteX27" fmla="*/ 238258 w 913746"/>
                <a:gd name="connsiteY27" fmla="*/ 188417 h 866258"/>
                <a:gd name="connsiteX28" fmla="*/ 252882 w 913746"/>
                <a:gd name="connsiteY28" fmla="*/ 195426 h 866258"/>
                <a:gd name="connsiteX29" fmla="*/ 287048 w 913746"/>
                <a:gd name="connsiteY29" fmla="*/ 199032 h 866258"/>
                <a:gd name="connsiteX30" fmla="*/ 334900 w 913746"/>
                <a:gd name="connsiteY30" fmla="*/ 152837 h 866258"/>
                <a:gd name="connsiteX31" fmla="*/ 320519 w 913746"/>
                <a:gd name="connsiteY31" fmla="*/ 138966 h 866258"/>
                <a:gd name="connsiteX32" fmla="*/ 299006 w 913746"/>
                <a:gd name="connsiteY32" fmla="*/ 138388 h 866258"/>
                <a:gd name="connsiteX33" fmla="*/ 51902 w 913746"/>
                <a:gd name="connsiteY33" fmla="*/ 66 h 866258"/>
                <a:gd name="connsiteX34" fmla="*/ 76551 w 913746"/>
                <a:gd name="connsiteY34" fmla="*/ 14209 h 866258"/>
                <a:gd name="connsiteX35" fmla="*/ 167461 w 913746"/>
                <a:gd name="connsiteY35" fmla="*/ 134342 h 866258"/>
                <a:gd name="connsiteX36" fmla="*/ 175076 w 913746"/>
                <a:gd name="connsiteY36" fmla="*/ 140811 h 866258"/>
                <a:gd name="connsiteX37" fmla="*/ 177494 w 913746"/>
                <a:gd name="connsiteY37" fmla="*/ 142865 h 866258"/>
                <a:gd name="connsiteX38" fmla="*/ 175076 w 913746"/>
                <a:gd name="connsiteY38" fmla="*/ 140811 h 866258"/>
                <a:gd name="connsiteX39" fmla="*/ 184807 w 913746"/>
                <a:gd name="connsiteY39" fmla="*/ 123964 h 866258"/>
                <a:gd name="connsiteX40" fmla="*/ 287139 w 913746"/>
                <a:gd name="connsiteY40" fmla="*/ 64496 h 866258"/>
                <a:gd name="connsiteX41" fmla="*/ 330107 w 913746"/>
                <a:gd name="connsiteY41" fmla="*/ 65028 h 866258"/>
                <a:gd name="connsiteX42" fmla="*/ 416223 w 913746"/>
                <a:gd name="connsiteY42" fmla="*/ 185161 h 866258"/>
                <a:gd name="connsiteX43" fmla="*/ 296636 w 913746"/>
                <a:gd name="connsiteY43" fmla="*/ 286799 h 866258"/>
                <a:gd name="connsiteX44" fmla="*/ 248195 w 913746"/>
                <a:gd name="connsiteY44" fmla="*/ 283049 h 866258"/>
                <a:gd name="connsiteX45" fmla="*/ 215099 w 913746"/>
                <a:gd name="connsiteY45" fmla="*/ 271334 h 866258"/>
                <a:gd name="connsiteX46" fmla="*/ 214912 w 913746"/>
                <a:gd name="connsiteY46" fmla="*/ 269708 h 866258"/>
                <a:gd name="connsiteX47" fmla="*/ 215099 w 913746"/>
                <a:gd name="connsiteY47" fmla="*/ 271334 h 866258"/>
                <a:gd name="connsiteX48" fmla="*/ 220064 w 913746"/>
                <a:gd name="connsiteY48" fmla="*/ 314541 h 866258"/>
                <a:gd name="connsiteX49" fmla="*/ 319630 w 913746"/>
                <a:gd name="connsiteY49" fmla="*/ 413296 h 866258"/>
                <a:gd name="connsiteX50" fmla="*/ 326711 w 913746"/>
                <a:gd name="connsiteY50" fmla="*/ 414386 h 866258"/>
                <a:gd name="connsiteX51" fmla="*/ 331983 w 913746"/>
                <a:gd name="connsiteY51" fmla="*/ 396992 h 866258"/>
                <a:gd name="connsiteX52" fmla="*/ 406635 w 913746"/>
                <a:gd name="connsiteY52" fmla="*/ 309917 h 866258"/>
                <a:gd name="connsiteX53" fmla="*/ 481987 w 913746"/>
                <a:gd name="connsiteY53" fmla="*/ 293172 h 866258"/>
                <a:gd name="connsiteX54" fmla="*/ 550148 w 913746"/>
                <a:gd name="connsiteY54" fmla="*/ 328412 h 866258"/>
                <a:gd name="connsiteX55" fmla="*/ 487958 w 913746"/>
                <a:gd name="connsiteY55" fmla="*/ 476245 h 866258"/>
                <a:gd name="connsiteX56" fmla="*/ 408433 w 913746"/>
                <a:gd name="connsiteY56" fmla="*/ 499941 h 866258"/>
                <a:gd name="connsiteX57" fmla="*/ 406886 w 913746"/>
                <a:gd name="connsiteY57" fmla="*/ 499930 h 866258"/>
                <a:gd name="connsiteX58" fmla="*/ 406635 w 913746"/>
                <a:gd name="connsiteY58" fmla="*/ 499363 h 866258"/>
                <a:gd name="connsiteX59" fmla="*/ 425713 w 913746"/>
                <a:gd name="connsiteY59" fmla="*/ 542446 h 866258"/>
                <a:gd name="connsiteX60" fmla="*/ 501506 w 913746"/>
                <a:gd name="connsiteY60" fmla="*/ 592261 h 866258"/>
                <a:gd name="connsiteX61" fmla="*/ 549946 w 913746"/>
                <a:gd name="connsiteY61" fmla="*/ 596360 h 866258"/>
                <a:gd name="connsiteX62" fmla="*/ 550148 w 913746"/>
                <a:gd name="connsiteY62" fmla="*/ 596377 h 866258"/>
                <a:gd name="connsiteX63" fmla="*/ 549946 w 913746"/>
                <a:gd name="connsiteY63" fmla="*/ 596360 h 866258"/>
                <a:gd name="connsiteX64" fmla="*/ 549566 w 913746"/>
                <a:gd name="connsiteY64" fmla="*/ 570183 h 866258"/>
                <a:gd name="connsiteX65" fmla="*/ 598000 w 913746"/>
                <a:gd name="connsiteY65" fmla="*/ 457750 h 866258"/>
                <a:gd name="connsiteX66" fmla="*/ 639944 w 913746"/>
                <a:gd name="connsiteY66" fmla="*/ 438340 h 866258"/>
                <a:gd name="connsiteX67" fmla="*/ 741513 w 913746"/>
                <a:gd name="connsiteY67" fmla="*/ 503987 h 866258"/>
                <a:gd name="connsiteX68" fmla="*/ 655397 w 913746"/>
                <a:gd name="connsiteY68" fmla="*/ 651820 h 866258"/>
                <a:gd name="connsiteX69" fmla="*/ 647214 w 913746"/>
                <a:gd name="connsiteY69" fmla="*/ 655191 h 866258"/>
                <a:gd name="connsiteX70" fmla="*/ 641905 w 913746"/>
                <a:gd name="connsiteY70" fmla="*/ 657378 h 866258"/>
                <a:gd name="connsiteX71" fmla="*/ 664985 w 913746"/>
                <a:gd name="connsiteY71" fmla="*/ 693392 h 866258"/>
                <a:gd name="connsiteX72" fmla="*/ 870688 w 913746"/>
                <a:gd name="connsiteY72" fmla="*/ 781159 h 866258"/>
                <a:gd name="connsiteX73" fmla="*/ 913746 w 913746"/>
                <a:gd name="connsiteY73" fmla="*/ 822772 h 866258"/>
                <a:gd name="connsiteX74" fmla="*/ 870688 w 913746"/>
                <a:gd name="connsiteY74" fmla="*/ 864343 h 866258"/>
                <a:gd name="connsiteX75" fmla="*/ 779778 w 913746"/>
                <a:gd name="connsiteY75" fmla="*/ 859719 h 866258"/>
                <a:gd name="connsiteX76" fmla="*/ 574604 w 913746"/>
                <a:gd name="connsiteY76" fmla="*/ 696647 h 866258"/>
                <a:gd name="connsiteX77" fmla="*/ 569070 w 913746"/>
                <a:gd name="connsiteY77" fmla="*/ 677094 h 866258"/>
                <a:gd name="connsiteX78" fmla="*/ 573491 w 913746"/>
                <a:gd name="connsiteY78" fmla="*/ 677214 h 866258"/>
                <a:gd name="connsiteX79" fmla="*/ 569070 w 913746"/>
                <a:gd name="connsiteY79" fmla="*/ 677094 h 866258"/>
                <a:gd name="connsiteX80" fmla="*/ 487958 w 913746"/>
                <a:gd name="connsiteY80" fmla="*/ 674897 h 866258"/>
                <a:gd name="connsiteX81" fmla="*/ 321811 w 913746"/>
                <a:gd name="connsiteY81" fmla="*/ 515743 h 866258"/>
                <a:gd name="connsiteX82" fmla="*/ 319759 w 913746"/>
                <a:gd name="connsiteY82" fmla="*/ 497426 h 866258"/>
                <a:gd name="connsiteX83" fmla="*/ 325313 w 913746"/>
                <a:gd name="connsiteY83" fmla="*/ 499363 h 866258"/>
                <a:gd name="connsiteX84" fmla="*/ 319759 w 913746"/>
                <a:gd name="connsiteY84" fmla="*/ 497426 h 866258"/>
                <a:gd name="connsiteX85" fmla="*/ 246241 w 913746"/>
                <a:gd name="connsiteY85" fmla="*/ 471780 h 866258"/>
                <a:gd name="connsiteX86" fmla="*/ 129197 w 913746"/>
                <a:gd name="connsiteY86" fmla="*/ 272969 h 866258"/>
                <a:gd name="connsiteX87" fmla="*/ 138366 w 913746"/>
                <a:gd name="connsiteY87" fmla="*/ 223922 h 866258"/>
                <a:gd name="connsiteX88" fmla="*/ 143311 w 913746"/>
                <a:gd name="connsiteY88" fmla="*/ 227824 h 866258"/>
                <a:gd name="connsiteX89" fmla="*/ 138366 w 913746"/>
                <a:gd name="connsiteY89" fmla="*/ 223922 h 866258"/>
                <a:gd name="connsiteX90" fmla="*/ 124403 w 913746"/>
                <a:gd name="connsiteY90" fmla="*/ 212903 h 866258"/>
                <a:gd name="connsiteX91" fmla="*/ 4816 w 913746"/>
                <a:gd name="connsiteY91" fmla="*/ 65028 h 866258"/>
                <a:gd name="connsiteX92" fmla="*/ 51902 w 913746"/>
                <a:gd name="connsiteY92" fmla="*/ 66 h 866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913746" h="866258">
                  <a:moveTo>
                    <a:pt x="655397" y="513193"/>
                  </a:moveTo>
                  <a:cubicBezTo>
                    <a:pt x="645852" y="513193"/>
                    <a:pt x="641059" y="527064"/>
                    <a:pt x="636265" y="536311"/>
                  </a:cubicBezTo>
                  <a:lnTo>
                    <a:pt x="633689" y="563865"/>
                  </a:lnTo>
                  <a:lnTo>
                    <a:pt x="622690" y="570547"/>
                  </a:lnTo>
                  <a:lnTo>
                    <a:pt x="633689" y="563865"/>
                  </a:lnTo>
                  <a:lnTo>
                    <a:pt x="641059" y="559388"/>
                  </a:lnTo>
                  <a:cubicBezTo>
                    <a:pt x="655397" y="550182"/>
                    <a:pt x="669778" y="536311"/>
                    <a:pt x="664985" y="522440"/>
                  </a:cubicBezTo>
                  <a:cubicBezTo>
                    <a:pt x="664985" y="517817"/>
                    <a:pt x="660191" y="517817"/>
                    <a:pt x="660191" y="513193"/>
                  </a:cubicBezTo>
                  <a:lnTo>
                    <a:pt x="655397" y="513193"/>
                  </a:lnTo>
                  <a:close/>
                  <a:moveTo>
                    <a:pt x="483207" y="365360"/>
                  </a:moveTo>
                  <a:lnTo>
                    <a:pt x="481043" y="369983"/>
                  </a:lnTo>
                  <a:lnTo>
                    <a:pt x="473620" y="369983"/>
                  </a:lnTo>
                  <a:cubicBezTo>
                    <a:pt x="449694" y="374607"/>
                    <a:pt x="430561" y="393102"/>
                    <a:pt x="416223" y="416179"/>
                  </a:cubicBezTo>
                  <a:lnTo>
                    <a:pt x="415716" y="417870"/>
                  </a:lnTo>
                  <a:lnTo>
                    <a:pt x="415624" y="417912"/>
                  </a:lnTo>
                  <a:lnTo>
                    <a:pt x="397977" y="418991"/>
                  </a:lnTo>
                  <a:lnTo>
                    <a:pt x="415716" y="417870"/>
                  </a:lnTo>
                  <a:lnTo>
                    <a:pt x="459281" y="397684"/>
                  </a:lnTo>
                  <a:cubicBezTo>
                    <a:pt x="466451" y="393081"/>
                    <a:pt x="471234" y="388468"/>
                    <a:pt x="474823" y="383271"/>
                  </a:cubicBezTo>
                  <a:lnTo>
                    <a:pt x="481043" y="369983"/>
                  </a:lnTo>
                  <a:lnTo>
                    <a:pt x="483207" y="369983"/>
                  </a:lnTo>
                  <a:cubicBezTo>
                    <a:pt x="487958" y="369983"/>
                    <a:pt x="478413" y="369983"/>
                    <a:pt x="483207" y="365360"/>
                  </a:cubicBezTo>
                  <a:close/>
                  <a:moveTo>
                    <a:pt x="299006" y="138388"/>
                  </a:moveTo>
                  <a:cubicBezTo>
                    <a:pt x="291832" y="140122"/>
                    <a:pt x="284652" y="143589"/>
                    <a:pt x="277461" y="148213"/>
                  </a:cubicBezTo>
                  <a:cubicBezTo>
                    <a:pt x="263112" y="156294"/>
                    <a:pt x="251454" y="167265"/>
                    <a:pt x="242262" y="180042"/>
                  </a:cubicBezTo>
                  <a:lnTo>
                    <a:pt x="238258" y="188417"/>
                  </a:lnTo>
                  <a:lnTo>
                    <a:pt x="228949" y="183955"/>
                  </a:lnTo>
                  <a:lnTo>
                    <a:pt x="238258" y="188417"/>
                  </a:lnTo>
                  <a:lnTo>
                    <a:pt x="252882" y="195426"/>
                  </a:lnTo>
                  <a:cubicBezTo>
                    <a:pt x="263721" y="198745"/>
                    <a:pt x="275085" y="200188"/>
                    <a:pt x="287048" y="199032"/>
                  </a:cubicBezTo>
                  <a:cubicBezTo>
                    <a:pt x="310974" y="199032"/>
                    <a:pt x="339694" y="171331"/>
                    <a:pt x="334900" y="152837"/>
                  </a:cubicBezTo>
                  <a:cubicBezTo>
                    <a:pt x="334900" y="143589"/>
                    <a:pt x="325313" y="138966"/>
                    <a:pt x="320519" y="138966"/>
                  </a:cubicBezTo>
                  <a:cubicBezTo>
                    <a:pt x="313350" y="136654"/>
                    <a:pt x="306181" y="136654"/>
                    <a:pt x="299006" y="138388"/>
                  </a:cubicBezTo>
                  <a:close/>
                  <a:moveTo>
                    <a:pt x="51902" y="66"/>
                  </a:moveTo>
                  <a:cubicBezTo>
                    <a:pt x="61616" y="643"/>
                    <a:pt x="70581" y="4972"/>
                    <a:pt x="76551" y="14209"/>
                  </a:cubicBezTo>
                  <a:cubicBezTo>
                    <a:pt x="100477" y="55822"/>
                    <a:pt x="129197" y="97394"/>
                    <a:pt x="167461" y="134342"/>
                  </a:cubicBezTo>
                  <a:lnTo>
                    <a:pt x="175076" y="140811"/>
                  </a:lnTo>
                  <a:lnTo>
                    <a:pt x="177494" y="142865"/>
                  </a:lnTo>
                  <a:lnTo>
                    <a:pt x="175076" y="140811"/>
                  </a:lnTo>
                  <a:lnTo>
                    <a:pt x="184807" y="123964"/>
                  </a:lnTo>
                  <a:cubicBezTo>
                    <a:pt x="211266" y="92774"/>
                    <a:pt x="246134" y="70028"/>
                    <a:pt x="287139" y="64496"/>
                  </a:cubicBezTo>
                  <a:cubicBezTo>
                    <a:pt x="300808" y="62653"/>
                    <a:pt x="315158" y="62722"/>
                    <a:pt x="330107" y="65028"/>
                  </a:cubicBezTo>
                  <a:cubicBezTo>
                    <a:pt x="392297" y="74276"/>
                    <a:pt x="430561" y="129718"/>
                    <a:pt x="416223" y="185161"/>
                  </a:cubicBezTo>
                  <a:cubicBezTo>
                    <a:pt x="401885" y="240603"/>
                    <a:pt x="354033" y="282216"/>
                    <a:pt x="296636" y="286799"/>
                  </a:cubicBezTo>
                  <a:cubicBezTo>
                    <a:pt x="279890" y="287955"/>
                    <a:pt x="263743" y="286512"/>
                    <a:pt x="248195" y="283049"/>
                  </a:cubicBezTo>
                  <a:lnTo>
                    <a:pt x="215099" y="271334"/>
                  </a:lnTo>
                  <a:cubicBezTo>
                    <a:pt x="215037" y="270792"/>
                    <a:pt x="214974" y="270250"/>
                    <a:pt x="214912" y="269708"/>
                  </a:cubicBezTo>
                  <a:cubicBezTo>
                    <a:pt x="214974" y="270250"/>
                    <a:pt x="215037" y="270792"/>
                    <a:pt x="215099" y="271334"/>
                  </a:cubicBezTo>
                  <a:lnTo>
                    <a:pt x="220064" y="314541"/>
                  </a:lnTo>
                  <a:cubicBezTo>
                    <a:pt x="234413" y="363058"/>
                    <a:pt x="272983" y="398571"/>
                    <a:pt x="319630" y="413296"/>
                  </a:cubicBezTo>
                  <a:lnTo>
                    <a:pt x="326711" y="414386"/>
                  </a:lnTo>
                  <a:lnTo>
                    <a:pt x="331983" y="396992"/>
                  </a:lnTo>
                  <a:cubicBezTo>
                    <a:pt x="347441" y="360176"/>
                    <a:pt x="374342" y="327256"/>
                    <a:pt x="406635" y="309917"/>
                  </a:cubicBezTo>
                  <a:cubicBezTo>
                    <a:pt x="428165" y="298358"/>
                    <a:pt x="455675" y="291433"/>
                    <a:pt x="481987" y="293172"/>
                  </a:cubicBezTo>
                  <a:cubicBezTo>
                    <a:pt x="508299" y="294911"/>
                    <a:pt x="533413" y="305314"/>
                    <a:pt x="550148" y="328412"/>
                  </a:cubicBezTo>
                  <a:cubicBezTo>
                    <a:pt x="593207" y="383854"/>
                    <a:pt x="540604" y="448544"/>
                    <a:pt x="487958" y="476245"/>
                  </a:cubicBezTo>
                  <a:cubicBezTo>
                    <a:pt x="461657" y="487804"/>
                    <a:pt x="435344" y="495895"/>
                    <a:pt x="408433" y="499941"/>
                  </a:cubicBezTo>
                  <a:lnTo>
                    <a:pt x="406886" y="499930"/>
                  </a:lnTo>
                  <a:lnTo>
                    <a:pt x="406635" y="499363"/>
                  </a:lnTo>
                  <a:cubicBezTo>
                    <a:pt x="409773" y="506449"/>
                    <a:pt x="409901" y="526963"/>
                    <a:pt x="425713" y="542446"/>
                  </a:cubicBezTo>
                  <a:cubicBezTo>
                    <a:pt x="443510" y="567419"/>
                    <a:pt x="470569" y="584605"/>
                    <a:pt x="501506" y="592261"/>
                  </a:cubicBezTo>
                  <a:lnTo>
                    <a:pt x="549946" y="596360"/>
                  </a:lnTo>
                  <a:lnTo>
                    <a:pt x="550148" y="596377"/>
                  </a:lnTo>
                  <a:lnTo>
                    <a:pt x="549946" y="596360"/>
                  </a:lnTo>
                  <a:cubicBezTo>
                    <a:pt x="549819" y="587634"/>
                    <a:pt x="549693" y="578909"/>
                    <a:pt x="549566" y="570183"/>
                  </a:cubicBezTo>
                  <a:cubicBezTo>
                    <a:pt x="552265" y="528816"/>
                    <a:pt x="565707" y="485492"/>
                    <a:pt x="598000" y="457750"/>
                  </a:cubicBezTo>
                  <a:cubicBezTo>
                    <a:pt x="611162" y="447357"/>
                    <a:pt x="625516" y="441007"/>
                    <a:pt x="639944" y="438340"/>
                  </a:cubicBezTo>
                  <a:cubicBezTo>
                    <a:pt x="683226" y="430336"/>
                    <a:pt x="727164" y="455469"/>
                    <a:pt x="741513" y="503987"/>
                  </a:cubicBezTo>
                  <a:cubicBezTo>
                    <a:pt x="760646" y="568635"/>
                    <a:pt x="708043" y="624078"/>
                    <a:pt x="655397" y="651820"/>
                  </a:cubicBezTo>
                  <a:lnTo>
                    <a:pt x="647214" y="655191"/>
                  </a:lnTo>
                  <a:lnTo>
                    <a:pt x="641905" y="657378"/>
                  </a:lnTo>
                  <a:lnTo>
                    <a:pt x="664985" y="693392"/>
                  </a:lnTo>
                  <a:cubicBezTo>
                    <a:pt x="708043" y="758082"/>
                    <a:pt x="789365" y="790406"/>
                    <a:pt x="870688" y="781159"/>
                  </a:cubicBezTo>
                  <a:cubicBezTo>
                    <a:pt x="894614" y="781159"/>
                    <a:pt x="913746" y="804277"/>
                    <a:pt x="913746" y="822772"/>
                  </a:cubicBezTo>
                  <a:cubicBezTo>
                    <a:pt x="913746" y="845849"/>
                    <a:pt x="894614" y="859719"/>
                    <a:pt x="870688" y="864343"/>
                  </a:cubicBezTo>
                  <a:cubicBezTo>
                    <a:pt x="841968" y="868967"/>
                    <a:pt x="808498" y="864343"/>
                    <a:pt x="779778" y="859719"/>
                  </a:cubicBezTo>
                  <a:cubicBezTo>
                    <a:pt x="686492" y="842412"/>
                    <a:pt x="612058" y="778289"/>
                    <a:pt x="574604" y="696647"/>
                  </a:cubicBezTo>
                  <a:lnTo>
                    <a:pt x="569070" y="677094"/>
                  </a:lnTo>
                  <a:lnTo>
                    <a:pt x="573491" y="677214"/>
                  </a:lnTo>
                  <a:lnTo>
                    <a:pt x="569070" y="677094"/>
                  </a:lnTo>
                  <a:lnTo>
                    <a:pt x="487958" y="674897"/>
                  </a:lnTo>
                  <a:cubicBezTo>
                    <a:pt x="398268" y="657589"/>
                    <a:pt x="338167" y="593490"/>
                    <a:pt x="321811" y="515743"/>
                  </a:cubicBezTo>
                  <a:lnTo>
                    <a:pt x="319759" y="497426"/>
                  </a:lnTo>
                  <a:lnTo>
                    <a:pt x="325313" y="499363"/>
                  </a:lnTo>
                  <a:lnTo>
                    <a:pt x="319759" y="497426"/>
                  </a:lnTo>
                  <a:lnTo>
                    <a:pt x="246241" y="471780"/>
                  </a:lnTo>
                  <a:cubicBezTo>
                    <a:pt x="174941" y="431495"/>
                    <a:pt x="129197" y="356133"/>
                    <a:pt x="129197" y="272969"/>
                  </a:cubicBezTo>
                  <a:lnTo>
                    <a:pt x="138366" y="223922"/>
                  </a:lnTo>
                  <a:lnTo>
                    <a:pt x="143311" y="227824"/>
                  </a:lnTo>
                  <a:lnTo>
                    <a:pt x="138366" y="223922"/>
                  </a:lnTo>
                  <a:lnTo>
                    <a:pt x="124403" y="212903"/>
                  </a:lnTo>
                  <a:cubicBezTo>
                    <a:pt x="76551" y="171331"/>
                    <a:pt x="33493" y="120471"/>
                    <a:pt x="4816" y="65028"/>
                  </a:cubicBezTo>
                  <a:cubicBezTo>
                    <a:pt x="-13129" y="30382"/>
                    <a:pt x="22761" y="-1664"/>
                    <a:pt x="51902" y="66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D81F03E9-06F3-4AD1-931C-7F10DB96F96D}"/>
                </a:ext>
              </a:extLst>
            </p:cNvPr>
            <p:cNvGrpSpPr/>
            <p:nvPr/>
          </p:nvGrpSpPr>
          <p:grpSpPr>
            <a:xfrm>
              <a:off x="4358162" y="1242150"/>
              <a:ext cx="3475677" cy="917112"/>
              <a:chOff x="4281018" y="1119322"/>
              <a:chExt cx="3475677" cy="917112"/>
            </a:xfrm>
          </p:grpSpPr>
          <p:sp>
            <p:nvSpPr>
              <p:cNvPr id="62" name="Rectangle: Rounded Corners 61">
                <a:extLst>
                  <a:ext uri="{FF2B5EF4-FFF2-40B4-BE49-F238E27FC236}">
                    <a16:creationId xmlns:a16="http://schemas.microsoft.com/office/drawing/2014/main" id="{2CD53D80-BB41-40EF-9A44-B9F036C01361}"/>
                  </a:ext>
                </a:extLst>
              </p:cNvPr>
              <p:cNvSpPr/>
              <p:nvPr/>
            </p:nvSpPr>
            <p:spPr>
              <a:xfrm rot="19823527">
                <a:off x="4281018" y="1285653"/>
                <a:ext cx="99919" cy="750781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: Rounded Corners 62">
                <a:extLst>
                  <a:ext uri="{FF2B5EF4-FFF2-40B4-BE49-F238E27FC236}">
                    <a16:creationId xmlns:a16="http://schemas.microsoft.com/office/drawing/2014/main" id="{3FB4D69E-7CE9-4DBE-AF3C-37B61AB9BC77}"/>
                  </a:ext>
                </a:extLst>
              </p:cNvPr>
              <p:cNvSpPr/>
              <p:nvPr/>
            </p:nvSpPr>
            <p:spPr>
              <a:xfrm rot="21128836">
                <a:off x="5124814" y="1119322"/>
                <a:ext cx="99919" cy="750781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: Rounded Corners 63">
                <a:extLst>
                  <a:ext uri="{FF2B5EF4-FFF2-40B4-BE49-F238E27FC236}">
                    <a16:creationId xmlns:a16="http://schemas.microsoft.com/office/drawing/2014/main" id="{B37B17B8-249B-4634-8956-5686B04B02FD}"/>
                  </a:ext>
                </a:extLst>
              </p:cNvPr>
              <p:cNvSpPr/>
              <p:nvPr/>
            </p:nvSpPr>
            <p:spPr>
              <a:xfrm>
                <a:off x="5968609" y="1270533"/>
                <a:ext cx="99919" cy="750781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: Rounded Corners 64">
                <a:extLst>
                  <a:ext uri="{FF2B5EF4-FFF2-40B4-BE49-F238E27FC236}">
                    <a16:creationId xmlns:a16="http://schemas.microsoft.com/office/drawing/2014/main" id="{7F6106D1-B071-4A7E-A02B-C80AB4374667}"/>
                  </a:ext>
                </a:extLst>
              </p:cNvPr>
              <p:cNvSpPr/>
              <p:nvPr/>
            </p:nvSpPr>
            <p:spPr>
              <a:xfrm rot="1776473" flipH="1">
                <a:off x="7656488" y="1285653"/>
                <a:ext cx="100207" cy="750781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: Rounded Corners 65">
                <a:extLst>
                  <a:ext uri="{FF2B5EF4-FFF2-40B4-BE49-F238E27FC236}">
                    <a16:creationId xmlns:a16="http://schemas.microsoft.com/office/drawing/2014/main" id="{DEF28131-2EA1-4D4E-98EB-3C618BA75826}"/>
                  </a:ext>
                </a:extLst>
              </p:cNvPr>
              <p:cNvSpPr/>
              <p:nvPr/>
            </p:nvSpPr>
            <p:spPr>
              <a:xfrm rot="471164" flipH="1">
                <a:off x="6812404" y="1119322"/>
                <a:ext cx="100207" cy="750781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Ideas Intersection – Slide Template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7B8E6E6-339D-4556-94BA-49306B7AB227}"/>
              </a:ext>
            </a:extLst>
          </p:cNvPr>
          <p:cNvSpPr txBox="1"/>
          <p:nvPr/>
        </p:nvSpPr>
        <p:spPr>
          <a:xfrm>
            <a:off x="4032052" y="2652290"/>
            <a:ext cx="12969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IDEA 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3188F99-F501-4B4A-AA57-E63EA5FC24B9}"/>
              </a:ext>
            </a:extLst>
          </p:cNvPr>
          <p:cNvSpPr txBox="1"/>
          <p:nvPr/>
        </p:nvSpPr>
        <p:spPr>
          <a:xfrm>
            <a:off x="6784481" y="2652290"/>
            <a:ext cx="12969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IDEA 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887C8B84-AD14-4431-A90F-396A90D4B4E8}"/>
              </a:ext>
            </a:extLst>
          </p:cNvPr>
          <p:cNvSpPr txBox="1"/>
          <p:nvPr/>
        </p:nvSpPr>
        <p:spPr>
          <a:xfrm>
            <a:off x="5622395" y="3217224"/>
            <a:ext cx="902170" cy="95410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/>
              <a:t>BEST</a:t>
            </a:r>
            <a:br>
              <a:rPr lang="en-US" sz="2800" b="1" dirty="0"/>
            </a:br>
            <a:r>
              <a:rPr lang="en-US" sz="2800" b="1" dirty="0"/>
              <a:t>IDEA</a:t>
            </a: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88C9422E-A305-4B12-842E-F0DB9BC5545E}"/>
              </a:ext>
            </a:extLst>
          </p:cNvPr>
          <p:cNvGrpSpPr/>
          <p:nvPr/>
        </p:nvGrpSpPr>
        <p:grpSpPr>
          <a:xfrm>
            <a:off x="8921977" y="2673337"/>
            <a:ext cx="2937088" cy="1290153"/>
            <a:chOff x="8921977" y="1466725"/>
            <a:chExt cx="2937088" cy="1290153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418818DC-A350-4C7B-B830-F5E629C730CC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F16C5842-BF77-4566-9584-82098CD29CB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AACB23AA-0EAE-4971-81F5-0C0C90F73699}"/>
              </a:ext>
            </a:extLst>
          </p:cNvPr>
          <p:cNvGrpSpPr/>
          <p:nvPr/>
        </p:nvGrpSpPr>
        <p:grpSpPr>
          <a:xfrm>
            <a:off x="332936" y="2673337"/>
            <a:ext cx="2937088" cy="1290153"/>
            <a:chOff x="332936" y="2627766"/>
            <a:chExt cx="2937088" cy="1290153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BB480FD9-D779-4E92-BCED-185C3567C42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2DBEEB1E-0A7A-4A6B-A7A8-0CB33840B3E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B8B2F34F-9CFF-4DB3-8073-E1F8900DD6EC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7B2CD895-7942-4ACF-87A0-6628B645B732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2617B59C-1A47-4F69-A8F9-93155D39BB6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7450A0CA-36E7-4D42-991A-8BD904DEB01E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6D3B01B1-816F-434D-9548-B0F1F262C6E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A7C09FE6-A8A1-43A6-B8A3-FDF9AED853D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" name="Graphic 115" descr="Lightbulb">
            <a:extLst>
              <a:ext uri="{FF2B5EF4-FFF2-40B4-BE49-F238E27FC236}">
                <a16:creationId xmlns:a16="http://schemas.microsoft.com/office/drawing/2014/main" id="{955C3185-962D-404D-88CF-63385950981B}"/>
              </a:ext>
            </a:extLst>
          </p:cNvPr>
          <p:cNvGrpSpPr/>
          <p:nvPr/>
        </p:nvGrpSpPr>
        <p:grpSpPr>
          <a:xfrm>
            <a:off x="11404385" y="2677421"/>
            <a:ext cx="462475" cy="462475"/>
            <a:chOff x="11404385" y="2677421"/>
            <a:chExt cx="462475" cy="462475"/>
          </a:xfrm>
          <a:solidFill>
            <a:schemeClr val="accent4"/>
          </a:solidFill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3D97E29-6F8F-47CF-835F-76C18DD714DA}"/>
                </a:ext>
              </a:extLst>
            </p:cNvPr>
            <p:cNvSpPr/>
            <p:nvPr/>
          </p:nvSpPr>
          <p:spPr>
            <a:xfrm>
              <a:off x="11572995" y="2985737"/>
              <a:ext cx="125253" cy="28904"/>
            </a:xfrm>
            <a:custGeom>
              <a:avLst/>
              <a:gdLst>
                <a:gd name="connsiteX0" fmla="*/ 14452 w 125253"/>
                <a:gd name="connsiteY0" fmla="*/ 0 h 28904"/>
                <a:gd name="connsiteX1" fmla="*/ 110801 w 125253"/>
                <a:gd name="connsiteY1" fmla="*/ 0 h 28904"/>
                <a:gd name="connsiteX2" fmla="*/ 125254 w 125253"/>
                <a:gd name="connsiteY2" fmla="*/ 14452 h 28904"/>
                <a:gd name="connsiteX3" fmla="*/ 110801 w 125253"/>
                <a:gd name="connsiteY3" fmla="*/ 28905 h 28904"/>
                <a:gd name="connsiteX4" fmla="*/ 14452 w 125253"/>
                <a:gd name="connsiteY4" fmla="*/ 28905 h 28904"/>
                <a:gd name="connsiteX5" fmla="*/ 0 w 125253"/>
                <a:gd name="connsiteY5" fmla="*/ 14452 h 28904"/>
                <a:gd name="connsiteX6" fmla="*/ 14452 w 125253"/>
                <a:gd name="connsiteY6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253" h="28904">
                  <a:moveTo>
                    <a:pt x="14452" y="0"/>
                  </a:moveTo>
                  <a:lnTo>
                    <a:pt x="110801" y="0"/>
                  </a:lnTo>
                  <a:cubicBezTo>
                    <a:pt x="118991" y="0"/>
                    <a:pt x="125254" y="6263"/>
                    <a:pt x="125254" y="14452"/>
                  </a:cubicBezTo>
                  <a:cubicBezTo>
                    <a:pt x="125254" y="22642"/>
                    <a:pt x="118991" y="28905"/>
                    <a:pt x="110801" y="28905"/>
                  </a:cubicBezTo>
                  <a:lnTo>
                    <a:pt x="14452" y="28905"/>
                  </a:lnTo>
                  <a:cubicBezTo>
                    <a:pt x="6263" y="28905"/>
                    <a:pt x="0" y="22642"/>
                    <a:pt x="0" y="14452"/>
                  </a:cubicBezTo>
                  <a:cubicBezTo>
                    <a:pt x="0" y="6263"/>
                    <a:pt x="6263" y="0"/>
                    <a:pt x="14452" y="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4814628-7D9D-4B93-8524-DE8CCD836DEF}"/>
                </a:ext>
              </a:extLst>
            </p:cNvPr>
            <p:cNvSpPr/>
            <p:nvPr/>
          </p:nvSpPr>
          <p:spPr>
            <a:xfrm>
              <a:off x="11572995" y="3033912"/>
              <a:ext cx="125253" cy="28904"/>
            </a:xfrm>
            <a:custGeom>
              <a:avLst/>
              <a:gdLst>
                <a:gd name="connsiteX0" fmla="*/ 14452 w 125253"/>
                <a:gd name="connsiteY0" fmla="*/ 0 h 28904"/>
                <a:gd name="connsiteX1" fmla="*/ 110801 w 125253"/>
                <a:gd name="connsiteY1" fmla="*/ 0 h 28904"/>
                <a:gd name="connsiteX2" fmla="*/ 125254 w 125253"/>
                <a:gd name="connsiteY2" fmla="*/ 14452 h 28904"/>
                <a:gd name="connsiteX3" fmla="*/ 110801 w 125253"/>
                <a:gd name="connsiteY3" fmla="*/ 28905 h 28904"/>
                <a:gd name="connsiteX4" fmla="*/ 14452 w 125253"/>
                <a:gd name="connsiteY4" fmla="*/ 28905 h 28904"/>
                <a:gd name="connsiteX5" fmla="*/ 0 w 125253"/>
                <a:gd name="connsiteY5" fmla="*/ 14452 h 28904"/>
                <a:gd name="connsiteX6" fmla="*/ 14452 w 125253"/>
                <a:gd name="connsiteY6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253" h="28904">
                  <a:moveTo>
                    <a:pt x="14452" y="0"/>
                  </a:moveTo>
                  <a:lnTo>
                    <a:pt x="110801" y="0"/>
                  </a:lnTo>
                  <a:cubicBezTo>
                    <a:pt x="118991" y="0"/>
                    <a:pt x="125254" y="6263"/>
                    <a:pt x="125254" y="14452"/>
                  </a:cubicBezTo>
                  <a:cubicBezTo>
                    <a:pt x="125254" y="22642"/>
                    <a:pt x="118991" y="28905"/>
                    <a:pt x="110801" y="28905"/>
                  </a:cubicBezTo>
                  <a:lnTo>
                    <a:pt x="14452" y="28905"/>
                  </a:lnTo>
                  <a:cubicBezTo>
                    <a:pt x="6263" y="28905"/>
                    <a:pt x="0" y="22642"/>
                    <a:pt x="0" y="14452"/>
                  </a:cubicBezTo>
                  <a:cubicBezTo>
                    <a:pt x="0" y="6263"/>
                    <a:pt x="6263" y="0"/>
                    <a:pt x="14452" y="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89A53C3-C6AB-4E7D-A42C-3F641FA73D27}"/>
                </a:ext>
              </a:extLst>
            </p:cNvPr>
            <p:cNvSpPr/>
            <p:nvPr/>
          </p:nvSpPr>
          <p:spPr>
            <a:xfrm>
              <a:off x="11604309" y="3082086"/>
              <a:ext cx="62626" cy="28904"/>
            </a:xfrm>
            <a:custGeom>
              <a:avLst/>
              <a:gdLst>
                <a:gd name="connsiteX0" fmla="*/ 0 w 62626"/>
                <a:gd name="connsiteY0" fmla="*/ 0 h 28904"/>
                <a:gd name="connsiteX1" fmla="*/ 31313 w 62626"/>
                <a:gd name="connsiteY1" fmla="*/ 28905 h 28904"/>
                <a:gd name="connsiteX2" fmla="*/ 62627 w 62626"/>
                <a:gd name="connsiteY2" fmla="*/ 0 h 28904"/>
                <a:gd name="connsiteX3" fmla="*/ 0 w 62626"/>
                <a:gd name="connsiteY3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626" h="28904">
                  <a:moveTo>
                    <a:pt x="0" y="0"/>
                  </a:moveTo>
                  <a:cubicBezTo>
                    <a:pt x="1445" y="16379"/>
                    <a:pt x="14934" y="28905"/>
                    <a:pt x="31313" y="28905"/>
                  </a:cubicBezTo>
                  <a:cubicBezTo>
                    <a:pt x="47693" y="28905"/>
                    <a:pt x="61182" y="16379"/>
                    <a:pt x="626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12B8977-3FCB-4DE1-B47D-C284AA0BCC8D}"/>
                </a:ext>
              </a:extLst>
            </p:cNvPr>
            <p:cNvSpPr/>
            <p:nvPr/>
          </p:nvSpPr>
          <p:spPr>
            <a:xfrm>
              <a:off x="11510368" y="2706325"/>
              <a:ext cx="250507" cy="260142"/>
            </a:xfrm>
            <a:custGeom>
              <a:avLst/>
              <a:gdLst>
                <a:gd name="connsiteX0" fmla="*/ 125254 w 250507"/>
                <a:gd name="connsiteY0" fmla="*/ 0 h 260142"/>
                <a:gd name="connsiteX1" fmla="*/ 125254 w 250507"/>
                <a:gd name="connsiteY1" fmla="*/ 0 h 260142"/>
                <a:gd name="connsiteX2" fmla="*/ 125254 w 250507"/>
                <a:gd name="connsiteY2" fmla="*/ 0 h 260142"/>
                <a:gd name="connsiteX3" fmla="*/ 0 w 250507"/>
                <a:gd name="connsiteY3" fmla="*/ 123808 h 260142"/>
                <a:gd name="connsiteX4" fmla="*/ 0 w 250507"/>
                <a:gd name="connsiteY4" fmla="*/ 128144 h 260142"/>
                <a:gd name="connsiteX5" fmla="*/ 8671 w 250507"/>
                <a:gd name="connsiteY5" fmla="*/ 171501 h 260142"/>
                <a:gd name="connsiteX6" fmla="*/ 30350 w 250507"/>
                <a:gd name="connsiteY6" fmla="*/ 207150 h 260142"/>
                <a:gd name="connsiteX7" fmla="*/ 59736 w 250507"/>
                <a:gd name="connsiteY7" fmla="*/ 254843 h 260142"/>
                <a:gd name="connsiteX8" fmla="*/ 68408 w 250507"/>
                <a:gd name="connsiteY8" fmla="*/ 260142 h 260142"/>
                <a:gd name="connsiteX9" fmla="*/ 182100 w 250507"/>
                <a:gd name="connsiteY9" fmla="*/ 260142 h 260142"/>
                <a:gd name="connsiteX10" fmla="*/ 190771 w 250507"/>
                <a:gd name="connsiteY10" fmla="*/ 254843 h 260142"/>
                <a:gd name="connsiteX11" fmla="*/ 220157 w 250507"/>
                <a:gd name="connsiteY11" fmla="*/ 207150 h 260142"/>
                <a:gd name="connsiteX12" fmla="*/ 241836 w 250507"/>
                <a:gd name="connsiteY12" fmla="*/ 171501 h 260142"/>
                <a:gd name="connsiteX13" fmla="*/ 250507 w 250507"/>
                <a:gd name="connsiteY13" fmla="*/ 128144 h 260142"/>
                <a:gd name="connsiteX14" fmla="*/ 250507 w 250507"/>
                <a:gd name="connsiteY14" fmla="*/ 123808 h 260142"/>
                <a:gd name="connsiteX15" fmla="*/ 125254 w 250507"/>
                <a:gd name="connsiteY15" fmla="*/ 0 h 260142"/>
                <a:gd name="connsiteX16" fmla="*/ 221603 w 250507"/>
                <a:gd name="connsiteY16" fmla="*/ 127662 h 260142"/>
                <a:gd name="connsiteX17" fmla="*/ 214858 w 250507"/>
                <a:gd name="connsiteY17" fmla="*/ 161385 h 260142"/>
                <a:gd name="connsiteX18" fmla="*/ 198479 w 250507"/>
                <a:gd name="connsiteY18" fmla="*/ 187880 h 260142"/>
                <a:gd name="connsiteX19" fmla="*/ 170538 w 250507"/>
                <a:gd name="connsiteY19" fmla="*/ 231238 h 260142"/>
                <a:gd name="connsiteX20" fmla="*/ 125254 w 250507"/>
                <a:gd name="connsiteY20" fmla="*/ 231238 h 260142"/>
                <a:gd name="connsiteX21" fmla="*/ 80451 w 250507"/>
                <a:gd name="connsiteY21" fmla="*/ 231238 h 260142"/>
                <a:gd name="connsiteX22" fmla="*/ 52510 w 250507"/>
                <a:gd name="connsiteY22" fmla="*/ 187880 h 260142"/>
                <a:gd name="connsiteX23" fmla="*/ 36131 w 250507"/>
                <a:gd name="connsiteY23" fmla="*/ 161385 h 260142"/>
                <a:gd name="connsiteX24" fmla="*/ 29386 w 250507"/>
                <a:gd name="connsiteY24" fmla="*/ 127662 h 260142"/>
                <a:gd name="connsiteX25" fmla="*/ 29386 w 250507"/>
                <a:gd name="connsiteY25" fmla="*/ 123808 h 260142"/>
                <a:gd name="connsiteX26" fmla="*/ 125735 w 250507"/>
                <a:gd name="connsiteY26" fmla="*/ 28423 h 260142"/>
                <a:gd name="connsiteX27" fmla="*/ 125735 w 250507"/>
                <a:gd name="connsiteY27" fmla="*/ 28423 h 260142"/>
                <a:gd name="connsiteX28" fmla="*/ 125735 w 250507"/>
                <a:gd name="connsiteY28" fmla="*/ 28423 h 260142"/>
                <a:gd name="connsiteX29" fmla="*/ 125735 w 250507"/>
                <a:gd name="connsiteY29" fmla="*/ 28423 h 260142"/>
                <a:gd name="connsiteX30" fmla="*/ 125735 w 250507"/>
                <a:gd name="connsiteY30" fmla="*/ 28423 h 260142"/>
                <a:gd name="connsiteX31" fmla="*/ 125735 w 250507"/>
                <a:gd name="connsiteY31" fmla="*/ 28423 h 260142"/>
                <a:gd name="connsiteX32" fmla="*/ 125735 w 250507"/>
                <a:gd name="connsiteY32" fmla="*/ 28423 h 260142"/>
                <a:gd name="connsiteX33" fmla="*/ 222084 w 250507"/>
                <a:gd name="connsiteY33" fmla="*/ 123808 h 260142"/>
                <a:gd name="connsiteX34" fmla="*/ 222084 w 250507"/>
                <a:gd name="connsiteY34" fmla="*/ 127662 h 260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50507" h="260142">
                  <a:moveTo>
                    <a:pt x="125254" y="0"/>
                  </a:moveTo>
                  <a:cubicBezTo>
                    <a:pt x="125254" y="0"/>
                    <a:pt x="125254" y="0"/>
                    <a:pt x="125254" y="0"/>
                  </a:cubicBezTo>
                  <a:cubicBezTo>
                    <a:pt x="125254" y="0"/>
                    <a:pt x="125254" y="0"/>
                    <a:pt x="125254" y="0"/>
                  </a:cubicBezTo>
                  <a:cubicBezTo>
                    <a:pt x="56846" y="482"/>
                    <a:pt x="1445" y="55401"/>
                    <a:pt x="0" y="123808"/>
                  </a:cubicBezTo>
                  <a:lnTo>
                    <a:pt x="0" y="128144"/>
                  </a:lnTo>
                  <a:cubicBezTo>
                    <a:pt x="482" y="143078"/>
                    <a:pt x="3372" y="157531"/>
                    <a:pt x="8671" y="171501"/>
                  </a:cubicBezTo>
                  <a:cubicBezTo>
                    <a:pt x="13971" y="184508"/>
                    <a:pt x="21197" y="196552"/>
                    <a:pt x="30350" y="207150"/>
                  </a:cubicBezTo>
                  <a:cubicBezTo>
                    <a:pt x="41912" y="219676"/>
                    <a:pt x="54437" y="244245"/>
                    <a:pt x="59736" y="254843"/>
                  </a:cubicBezTo>
                  <a:cubicBezTo>
                    <a:pt x="61182" y="258215"/>
                    <a:pt x="64554" y="260142"/>
                    <a:pt x="68408" y="260142"/>
                  </a:cubicBezTo>
                  <a:lnTo>
                    <a:pt x="182100" y="260142"/>
                  </a:lnTo>
                  <a:cubicBezTo>
                    <a:pt x="185953" y="260142"/>
                    <a:pt x="189326" y="258215"/>
                    <a:pt x="190771" y="254843"/>
                  </a:cubicBezTo>
                  <a:cubicBezTo>
                    <a:pt x="196070" y="244245"/>
                    <a:pt x="208596" y="219676"/>
                    <a:pt x="220157" y="207150"/>
                  </a:cubicBezTo>
                  <a:cubicBezTo>
                    <a:pt x="229311" y="196552"/>
                    <a:pt x="237018" y="184508"/>
                    <a:pt x="241836" y="171501"/>
                  </a:cubicBezTo>
                  <a:cubicBezTo>
                    <a:pt x="247135" y="157531"/>
                    <a:pt x="250026" y="143078"/>
                    <a:pt x="250507" y="128144"/>
                  </a:cubicBezTo>
                  <a:lnTo>
                    <a:pt x="250507" y="123808"/>
                  </a:lnTo>
                  <a:cubicBezTo>
                    <a:pt x="249062" y="55401"/>
                    <a:pt x="193661" y="482"/>
                    <a:pt x="125254" y="0"/>
                  </a:cubicBezTo>
                  <a:close/>
                  <a:moveTo>
                    <a:pt x="221603" y="127662"/>
                  </a:moveTo>
                  <a:cubicBezTo>
                    <a:pt x="221121" y="139224"/>
                    <a:pt x="218712" y="150786"/>
                    <a:pt x="214858" y="161385"/>
                  </a:cubicBezTo>
                  <a:cubicBezTo>
                    <a:pt x="211004" y="171019"/>
                    <a:pt x="205705" y="180173"/>
                    <a:pt x="198479" y="187880"/>
                  </a:cubicBezTo>
                  <a:cubicBezTo>
                    <a:pt x="187399" y="201369"/>
                    <a:pt x="177764" y="215822"/>
                    <a:pt x="170538" y="231238"/>
                  </a:cubicBezTo>
                  <a:lnTo>
                    <a:pt x="125254" y="231238"/>
                  </a:lnTo>
                  <a:lnTo>
                    <a:pt x="80451" y="231238"/>
                  </a:lnTo>
                  <a:cubicBezTo>
                    <a:pt x="72743" y="215822"/>
                    <a:pt x="63109" y="201369"/>
                    <a:pt x="52510" y="187880"/>
                  </a:cubicBezTo>
                  <a:cubicBezTo>
                    <a:pt x="45766" y="180173"/>
                    <a:pt x="39985" y="171019"/>
                    <a:pt x="36131" y="161385"/>
                  </a:cubicBezTo>
                  <a:cubicBezTo>
                    <a:pt x="31795" y="150786"/>
                    <a:pt x="29868" y="139224"/>
                    <a:pt x="29386" y="127662"/>
                  </a:cubicBezTo>
                  <a:lnTo>
                    <a:pt x="29386" y="123808"/>
                  </a:lnTo>
                  <a:cubicBezTo>
                    <a:pt x="30350" y="71298"/>
                    <a:pt x="73225" y="28905"/>
                    <a:pt x="125735" y="28423"/>
                  </a:cubicBezTo>
                  <a:lnTo>
                    <a:pt x="125735" y="28423"/>
                  </a:lnTo>
                  <a:lnTo>
                    <a:pt x="125735" y="28423"/>
                  </a:lnTo>
                  <a:cubicBezTo>
                    <a:pt x="125735" y="28423"/>
                    <a:pt x="125735" y="28423"/>
                    <a:pt x="125735" y="28423"/>
                  </a:cubicBezTo>
                  <a:cubicBezTo>
                    <a:pt x="125735" y="28423"/>
                    <a:pt x="125735" y="28423"/>
                    <a:pt x="125735" y="28423"/>
                  </a:cubicBezTo>
                  <a:lnTo>
                    <a:pt x="125735" y="28423"/>
                  </a:lnTo>
                  <a:lnTo>
                    <a:pt x="125735" y="28423"/>
                  </a:lnTo>
                  <a:cubicBezTo>
                    <a:pt x="178246" y="28905"/>
                    <a:pt x="221121" y="70816"/>
                    <a:pt x="222084" y="123808"/>
                  </a:cubicBezTo>
                  <a:lnTo>
                    <a:pt x="222084" y="127662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" name="Graphic 116" descr="Lightbulb">
            <a:extLst>
              <a:ext uri="{FF2B5EF4-FFF2-40B4-BE49-F238E27FC236}">
                <a16:creationId xmlns:a16="http://schemas.microsoft.com/office/drawing/2014/main" id="{77D2545A-C9B0-44BA-B0E2-38689D002173}"/>
              </a:ext>
            </a:extLst>
          </p:cNvPr>
          <p:cNvGrpSpPr/>
          <p:nvPr/>
        </p:nvGrpSpPr>
        <p:grpSpPr>
          <a:xfrm>
            <a:off x="11404385" y="1243787"/>
            <a:ext cx="462475" cy="462475"/>
            <a:chOff x="11404385" y="1243787"/>
            <a:chExt cx="462475" cy="462475"/>
          </a:xfrm>
          <a:solidFill>
            <a:schemeClr val="accent4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3E106D6-223D-4DBD-A3C3-C759068692FF}"/>
                </a:ext>
              </a:extLst>
            </p:cNvPr>
            <p:cNvSpPr/>
            <p:nvPr/>
          </p:nvSpPr>
          <p:spPr>
            <a:xfrm>
              <a:off x="11572995" y="1552103"/>
              <a:ext cx="125253" cy="28904"/>
            </a:xfrm>
            <a:custGeom>
              <a:avLst/>
              <a:gdLst>
                <a:gd name="connsiteX0" fmla="*/ 14452 w 125253"/>
                <a:gd name="connsiteY0" fmla="*/ 0 h 28904"/>
                <a:gd name="connsiteX1" fmla="*/ 110801 w 125253"/>
                <a:gd name="connsiteY1" fmla="*/ 0 h 28904"/>
                <a:gd name="connsiteX2" fmla="*/ 125254 w 125253"/>
                <a:gd name="connsiteY2" fmla="*/ 14452 h 28904"/>
                <a:gd name="connsiteX3" fmla="*/ 110801 w 125253"/>
                <a:gd name="connsiteY3" fmla="*/ 28905 h 28904"/>
                <a:gd name="connsiteX4" fmla="*/ 14452 w 125253"/>
                <a:gd name="connsiteY4" fmla="*/ 28905 h 28904"/>
                <a:gd name="connsiteX5" fmla="*/ 0 w 125253"/>
                <a:gd name="connsiteY5" fmla="*/ 14452 h 28904"/>
                <a:gd name="connsiteX6" fmla="*/ 14452 w 125253"/>
                <a:gd name="connsiteY6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253" h="28904">
                  <a:moveTo>
                    <a:pt x="14452" y="0"/>
                  </a:moveTo>
                  <a:lnTo>
                    <a:pt x="110801" y="0"/>
                  </a:lnTo>
                  <a:cubicBezTo>
                    <a:pt x="118991" y="0"/>
                    <a:pt x="125254" y="6263"/>
                    <a:pt x="125254" y="14452"/>
                  </a:cubicBezTo>
                  <a:cubicBezTo>
                    <a:pt x="125254" y="22642"/>
                    <a:pt x="118991" y="28905"/>
                    <a:pt x="110801" y="28905"/>
                  </a:cubicBezTo>
                  <a:lnTo>
                    <a:pt x="14452" y="28905"/>
                  </a:lnTo>
                  <a:cubicBezTo>
                    <a:pt x="6263" y="28905"/>
                    <a:pt x="0" y="22642"/>
                    <a:pt x="0" y="14452"/>
                  </a:cubicBezTo>
                  <a:cubicBezTo>
                    <a:pt x="0" y="6263"/>
                    <a:pt x="6263" y="0"/>
                    <a:pt x="14452" y="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7B4B7AF-8C92-4648-A000-D5522B2C4578}"/>
                </a:ext>
              </a:extLst>
            </p:cNvPr>
            <p:cNvSpPr/>
            <p:nvPr/>
          </p:nvSpPr>
          <p:spPr>
            <a:xfrm>
              <a:off x="11572995" y="1600278"/>
              <a:ext cx="125253" cy="28904"/>
            </a:xfrm>
            <a:custGeom>
              <a:avLst/>
              <a:gdLst>
                <a:gd name="connsiteX0" fmla="*/ 14452 w 125253"/>
                <a:gd name="connsiteY0" fmla="*/ 0 h 28904"/>
                <a:gd name="connsiteX1" fmla="*/ 110801 w 125253"/>
                <a:gd name="connsiteY1" fmla="*/ 0 h 28904"/>
                <a:gd name="connsiteX2" fmla="*/ 125254 w 125253"/>
                <a:gd name="connsiteY2" fmla="*/ 14452 h 28904"/>
                <a:gd name="connsiteX3" fmla="*/ 110801 w 125253"/>
                <a:gd name="connsiteY3" fmla="*/ 28905 h 28904"/>
                <a:gd name="connsiteX4" fmla="*/ 14452 w 125253"/>
                <a:gd name="connsiteY4" fmla="*/ 28905 h 28904"/>
                <a:gd name="connsiteX5" fmla="*/ 0 w 125253"/>
                <a:gd name="connsiteY5" fmla="*/ 14452 h 28904"/>
                <a:gd name="connsiteX6" fmla="*/ 14452 w 125253"/>
                <a:gd name="connsiteY6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253" h="28904">
                  <a:moveTo>
                    <a:pt x="14452" y="0"/>
                  </a:moveTo>
                  <a:lnTo>
                    <a:pt x="110801" y="0"/>
                  </a:lnTo>
                  <a:cubicBezTo>
                    <a:pt x="118991" y="0"/>
                    <a:pt x="125254" y="6263"/>
                    <a:pt x="125254" y="14452"/>
                  </a:cubicBezTo>
                  <a:cubicBezTo>
                    <a:pt x="125254" y="22642"/>
                    <a:pt x="118991" y="28905"/>
                    <a:pt x="110801" y="28905"/>
                  </a:cubicBezTo>
                  <a:lnTo>
                    <a:pt x="14452" y="28905"/>
                  </a:lnTo>
                  <a:cubicBezTo>
                    <a:pt x="6263" y="28905"/>
                    <a:pt x="0" y="22642"/>
                    <a:pt x="0" y="14452"/>
                  </a:cubicBezTo>
                  <a:cubicBezTo>
                    <a:pt x="0" y="6263"/>
                    <a:pt x="6263" y="0"/>
                    <a:pt x="14452" y="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551B89F-DA85-459A-9103-611510839C06}"/>
                </a:ext>
              </a:extLst>
            </p:cNvPr>
            <p:cNvSpPr/>
            <p:nvPr/>
          </p:nvSpPr>
          <p:spPr>
            <a:xfrm>
              <a:off x="11604309" y="1648452"/>
              <a:ext cx="62626" cy="28904"/>
            </a:xfrm>
            <a:custGeom>
              <a:avLst/>
              <a:gdLst>
                <a:gd name="connsiteX0" fmla="*/ 0 w 62626"/>
                <a:gd name="connsiteY0" fmla="*/ 0 h 28904"/>
                <a:gd name="connsiteX1" fmla="*/ 31313 w 62626"/>
                <a:gd name="connsiteY1" fmla="*/ 28905 h 28904"/>
                <a:gd name="connsiteX2" fmla="*/ 62627 w 62626"/>
                <a:gd name="connsiteY2" fmla="*/ 0 h 28904"/>
                <a:gd name="connsiteX3" fmla="*/ 0 w 62626"/>
                <a:gd name="connsiteY3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626" h="28904">
                  <a:moveTo>
                    <a:pt x="0" y="0"/>
                  </a:moveTo>
                  <a:cubicBezTo>
                    <a:pt x="1445" y="16379"/>
                    <a:pt x="14934" y="28905"/>
                    <a:pt x="31313" y="28905"/>
                  </a:cubicBezTo>
                  <a:cubicBezTo>
                    <a:pt x="47693" y="28905"/>
                    <a:pt x="61182" y="16379"/>
                    <a:pt x="626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8644458-DBA3-4DAB-87E8-4EFABDC3266A}"/>
                </a:ext>
              </a:extLst>
            </p:cNvPr>
            <p:cNvSpPr/>
            <p:nvPr/>
          </p:nvSpPr>
          <p:spPr>
            <a:xfrm>
              <a:off x="11510368" y="1272691"/>
              <a:ext cx="250507" cy="260142"/>
            </a:xfrm>
            <a:custGeom>
              <a:avLst/>
              <a:gdLst>
                <a:gd name="connsiteX0" fmla="*/ 125254 w 250507"/>
                <a:gd name="connsiteY0" fmla="*/ 0 h 260142"/>
                <a:gd name="connsiteX1" fmla="*/ 125254 w 250507"/>
                <a:gd name="connsiteY1" fmla="*/ 0 h 260142"/>
                <a:gd name="connsiteX2" fmla="*/ 125254 w 250507"/>
                <a:gd name="connsiteY2" fmla="*/ 0 h 260142"/>
                <a:gd name="connsiteX3" fmla="*/ 0 w 250507"/>
                <a:gd name="connsiteY3" fmla="*/ 123808 h 260142"/>
                <a:gd name="connsiteX4" fmla="*/ 0 w 250507"/>
                <a:gd name="connsiteY4" fmla="*/ 128144 h 260142"/>
                <a:gd name="connsiteX5" fmla="*/ 8671 w 250507"/>
                <a:gd name="connsiteY5" fmla="*/ 171501 h 260142"/>
                <a:gd name="connsiteX6" fmla="*/ 30350 w 250507"/>
                <a:gd name="connsiteY6" fmla="*/ 207150 h 260142"/>
                <a:gd name="connsiteX7" fmla="*/ 59736 w 250507"/>
                <a:gd name="connsiteY7" fmla="*/ 254843 h 260142"/>
                <a:gd name="connsiteX8" fmla="*/ 68408 w 250507"/>
                <a:gd name="connsiteY8" fmla="*/ 260142 h 260142"/>
                <a:gd name="connsiteX9" fmla="*/ 182100 w 250507"/>
                <a:gd name="connsiteY9" fmla="*/ 260142 h 260142"/>
                <a:gd name="connsiteX10" fmla="*/ 190771 w 250507"/>
                <a:gd name="connsiteY10" fmla="*/ 254843 h 260142"/>
                <a:gd name="connsiteX11" fmla="*/ 220157 w 250507"/>
                <a:gd name="connsiteY11" fmla="*/ 207150 h 260142"/>
                <a:gd name="connsiteX12" fmla="*/ 241836 w 250507"/>
                <a:gd name="connsiteY12" fmla="*/ 171501 h 260142"/>
                <a:gd name="connsiteX13" fmla="*/ 250507 w 250507"/>
                <a:gd name="connsiteY13" fmla="*/ 128144 h 260142"/>
                <a:gd name="connsiteX14" fmla="*/ 250507 w 250507"/>
                <a:gd name="connsiteY14" fmla="*/ 123808 h 260142"/>
                <a:gd name="connsiteX15" fmla="*/ 125254 w 250507"/>
                <a:gd name="connsiteY15" fmla="*/ 0 h 260142"/>
                <a:gd name="connsiteX16" fmla="*/ 221603 w 250507"/>
                <a:gd name="connsiteY16" fmla="*/ 127662 h 260142"/>
                <a:gd name="connsiteX17" fmla="*/ 214858 w 250507"/>
                <a:gd name="connsiteY17" fmla="*/ 161385 h 260142"/>
                <a:gd name="connsiteX18" fmla="*/ 198479 w 250507"/>
                <a:gd name="connsiteY18" fmla="*/ 187880 h 260142"/>
                <a:gd name="connsiteX19" fmla="*/ 170538 w 250507"/>
                <a:gd name="connsiteY19" fmla="*/ 231238 h 260142"/>
                <a:gd name="connsiteX20" fmla="*/ 125254 w 250507"/>
                <a:gd name="connsiteY20" fmla="*/ 231238 h 260142"/>
                <a:gd name="connsiteX21" fmla="*/ 80451 w 250507"/>
                <a:gd name="connsiteY21" fmla="*/ 231238 h 260142"/>
                <a:gd name="connsiteX22" fmla="*/ 52510 w 250507"/>
                <a:gd name="connsiteY22" fmla="*/ 187880 h 260142"/>
                <a:gd name="connsiteX23" fmla="*/ 36131 w 250507"/>
                <a:gd name="connsiteY23" fmla="*/ 161385 h 260142"/>
                <a:gd name="connsiteX24" fmla="*/ 29386 w 250507"/>
                <a:gd name="connsiteY24" fmla="*/ 127662 h 260142"/>
                <a:gd name="connsiteX25" fmla="*/ 29386 w 250507"/>
                <a:gd name="connsiteY25" fmla="*/ 123808 h 260142"/>
                <a:gd name="connsiteX26" fmla="*/ 125735 w 250507"/>
                <a:gd name="connsiteY26" fmla="*/ 28423 h 260142"/>
                <a:gd name="connsiteX27" fmla="*/ 125735 w 250507"/>
                <a:gd name="connsiteY27" fmla="*/ 28423 h 260142"/>
                <a:gd name="connsiteX28" fmla="*/ 125735 w 250507"/>
                <a:gd name="connsiteY28" fmla="*/ 28423 h 260142"/>
                <a:gd name="connsiteX29" fmla="*/ 125735 w 250507"/>
                <a:gd name="connsiteY29" fmla="*/ 28423 h 260142"/>
                <a:gd name="connsiteX30" fmla="*/ 125735 w 250507"/>
                <a:gd name="connsiteY30" fmla="*/ 28423 h 260142"/>
                <a:gd name="connsiteX31" fmla="*/ 125735 w 250507"/>
                <a:gd name="connsiteY31" fmla="*/ 28423 h 260142"/>
                <a:gd name="connsiteX32" fmla="*/ 125735 w 250507"/>
                <a:gd name="connsiteY32" fmla="*/ 28423 h 260142"/>
                <a:gd name="connsiteX33" fmla="*/ 222084 w 250507"/>
                <a:gd name="connsiteY33" fmla="*/ 123808 h 260142"/>
                <a:gd name="connsiteX34" fmla="*/ 222084 w 250507"/>
                <a:gd name="connsiteY34" fmla="*/ 127662 h 260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50507" h="260142">
                  <a:moveTo>
                    <a:pt x="125254" y="0"/>
                  </a:moveTo>
                  <a:cubicBezTo>
                    <a:pt x="125254" y="0"/>
                    <a:pt x="125254" y="0"/>
                    <a:pt x="125254" y="0"/>
                  </a:cubicBezTo>
                  <a:cubicBezTo>
                    <a:pt x="125254" y="0"/>
                    <a:pt x="125254" y="0"/>
                    <a:pt x="125254" y="0"/>
                  </a:cubicBezTo>
                  <a:cubicBezTo>
                    <a:pt x="56846" y="482"/>
                    <a:pt x="1445" y="55401"/>
                    <a:pt x="0" y="123808"/>
                  </a:cubicBezTo>
                  <a:lnTo>
                    <a:pt x="0" y="128144"/>
                  </a:lnTo>
                  <a:cubicBezTo>
                    <a:pt x="482" y="143078"/>
                    <a:pt x="3372" y="157531"/>
                    <a:pt x="8671" y="171501"/>
                  </a:cubicBezTo>
                  <a:cubicBezTo>
                    <a:pt x="13971" y="184508"/>
                    <a:pt x="21197" y="196552"/>
                    <a:pt x="30350" y="207150"/>
                  </a:cubicBezTo>
                  <a:cubicBezTo>
                    <a:pt x="41912" y="219676"/>
                    <a:pt x="54437" y="244245"/>
                    <a:pt x="59736" y="254843"/>
                  </a:cubicBezTo>
                  <a:cubicBezTo>
                    <a:pt x="61182" y="258215"/>
                    <a:pt x="64554" y="260142"/>
                    <a:pt x="68408" y="260142"/>
                  </a:cubicBezTo>
                  <a:lnTo>
                    <a:pt x="182100" y="260142"/>
                  </a:lnTo>
                  <a:cubicBezTo>
                    <a:pt x="185953" y="260142"/>
                    <a:pt x="189326" y="258215"/>
                    <a:pt x="190771" y="254843"/>
                  </a:cubicBezTo>
                  <a:cubicBezTo>
                    <a:pt x="196070" y="244245"/>
                    <a:pt x="208596" y="219676"/>
                    <a:pt x="220157" y="207150"/>
                  </a:cubicBezTo>
                  <a:cubicBezTo>
                    <a:pt x="229311" y="196552"/>
                    <a:pt x="237018" y="184508"/>
                    <a:pt x="241836" y="171501"/>
                  </a:cubicBezTo>
                  <a:cubicBezTo>
                    <a:pt x="247135" y="157531"/>
                    <a:pt x="250026" y="143078"/>
                    <a:pt x="250507" y="128144"/>
                  </a:cubicBezTo>
                  <a:lnTo>
                    <a:pt x="250507" y="123808"/>
                  </a:lnTo>
                  <a:cubicBezTo>
                    <a:pt x="249062" y="55401"/>
                    <a:pt x="193661" y="482"/>
                    <a:pt x="125254" y="0"/>
                  </a:cubicBezTo>
                  <a:close/>
                  <a:moveTo>
                    <a:pt x="221603" y="127662"/>
                  </a:moveTo>
                  <a:cubicBezTo>
                    <a:pt x="221121" y="139224"/>
                    <a:pt x="218712" y="150786"/>
                    <a:pt x="214858" y="161385"/>
                  </a:cubicBezTo>
                  <a:cubicBezTo>
                    <a:pt x="211004" y="171019"/>
                    <a:pt x="205705" y="180173"/>
                    <a:pt x="198479" y="187880"/>
                  </a:cubicBezTo>
                  <a:cubicBezTo>
                    <a:pt x="187399" y="201369"/>
                    <a:pt x="177764" y="215822"/>
                    <a:pt x="170538" y="231238"/>
                  </a:cubicBezTo>
                  <a:lnTo>
                    <a:pt x="125254" y="231238"/>
                  </a:lnTo>
                  <a:lnTo>
                    <a:pt x="80451" y="231238"/>
                  </a:lnTo>
                  <a:cubicBezTo>
                    <a:pt x="72743" y="215822"/>
                    <a:pt x="63109" y="201369"/>
                    <a:pt x="52510" y="187880"/>
                  </a:cubicBezTo>
                  <a:cubicBezTo>
                    <a:pt x="45766" y="180173"/>
                    <a:pt x="39985" y="171019"/>
                    <a:pt x="36131" y="161385"/>
                  </a:cubicBezTo>
                  <a:cubicBezTo>
                    <a:pt x="31795" y="150786"/>
                    <a:pt x="29868" y="139224"/>
                    <a:pt x="29386" y="127662"/>
                  </a:cubicBezTo>
                  <a:lnTo>
                    <a:pt x="29386" y="123808"/>
                  </a:lnTo>
                  <a:cubicBezTo>
                    <a:pt x="30350" y="71298"/>
                    <a:pt x="73225" y="28905"/>
                    <a:pt x="125735" y="28423"/>
                  </a:cubicBezTo>
                  <a:lnTo>
                    <a:pt x="125735" y="28423"/>
                  </a:lnTo>
                  <a:lnTo>
                    <a:pt x="125735" y="28423"/>
                  </a:lnTo>
                  <a:cubicBezTo>
                    <a:pt x="125735" y="28423"/>
                    <a:pt x="125735" y="28423"/>
                    <a:pt x="125735" y="28423"/>
                  </a:cubicBezTo>
                  <a:cubicBezTo>
                    <a:pt x="125735" y="28423"/>
                    <a:pt x="125735" y="28423"/>
                    <a:pt x="125735" y="28423"/>
                  </a:cubicBezTo>
                  <a:lnTo>
                    <a:pt x="125735" y="28423"/>
                  </a:lnTo>
                  <a:lnTo>
                    <a:pt x="125735" y="28423"/>
                  </a:lnTo>
                  <a:cubicBezTo>
                    <a:pt x="178246" y="28905"/>
                    <a:pt x="221121" y="70816"/>
                    <a:pt x="222084" y="123808"/>
                  </a:cubicBezTo>
                  <a:lnTo>
                    <a:pt x="222084" y="127662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" name="Graphic 7" descr="Lightbulb">
            <a:extLst>
              <a:ext uri="{FF2B5EF4-FFF2-40B4-BE49-F238E27FC236}">
                <a16:creationId xmlns:a16="http://schemas.microsoft.com/office/drawing/2014/main" id="{22B732DB-60C6-4E55-9482-654B6C162BA8}"/>
              </a:ext>
            </a:extLst>
          </p:cNvPr>
          <p:cNvGrpSpPr/>
          <p:nvPr/>
        </p:nvGrpSpPr>
        <p:grpSpPr>
          <a:xfrm>
            <a:off x="340731" y="2677421"/>
            <a:ext cx="462475" cy="462475"/>
            <a:chOff x="340731" y="2677421"/>
            <a:chExt cx="462475" cy="462475"/>
          </a:xfrm>
          <a:solidFill>
            <a:schemeClr val="accent3"/>
          </a:solidFill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F892BAD-B446-4482-BC84-B10DC1E06678}"/>
                </a:ext>
              </a:extLst>
            </p:cNvPr>
            <p:cNvSpPr/>
            <p:nvPr/>
          </p:nvSpPr>
          <p:spPr>
            <a:xfrm>
              <a:off x="509341" y="2985737"/>
              <a:ext cx="125253" cy="28904"/>
            </a:xfrm>
            <a:custGeom>
              <a:avLst/>
              <a:gdLst>
                <a:gd name="connsiteX0" fmla="*/ 14452 w 125253"/>
                <a:gd name="connsiteY0" fmla="*/ 0 h 28904"/>
                <a:gd name="connsiteX1" fmla="*/ 110801 w 125253"/>
                <a:gd name="connsiteY1" fmla="*/ 0 h 28904"/>
                <a:gd name="connsiteX2" fmla="*/ 125254 w 125253"/>
                <a:gd name="connsiteY2" fmla="*/ 14452 h 28904"/>
                <a:gd name="connsiteX3" fmla="*/ 110801 w 125253"/>
                <a:gd name="connsiteY3" fmla="*/ 28905 h 28904"/>
                <a:gd name="connsiteX4" fmla="*/ 14452 w 125253"/>
                <a:gd name="connsiteY4" fmla="*/ 28905 h 28904"/>
                <a:gd name="connsiteX5" fmla="*/ 0 w 125253"/>
                <a:gd name="connsiteY5" fmla="*/ 14452 h 28904"/>
                <a:gd name="connsiteX6" fmla="*/ 14452 w 125253"/>
                <a:gd name="connsiteY6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253" h="28904">
                  <a:moveTo>
                    <a:pt x="14452" y="0"/>
                  </a:moveTo>
                  <a:lnTo>
                    <a:pt x="110801" y="0"/>
                  </a:lnTo>
                  <a:cubicBezTo>
                    <a:pt x="118991" y="0"/>
                    <a:pt x="125254" y="6263"/>
                    <a:pt x="125254" y="14452"/>
                  </a:cubicBezTo>
                  <a:cubicBezTo>
                    <a:pt x="125254" y="22642"/>
                    <a:pt x="118991" y="28905"/>
                    <a:pt x="110801" y="28905"/>
                  </a:cubicBezTo>
                  <a:lnTo>
                    <a:pt x="14452" y="28905"/>
                  </a:lnTo>
                  <a:cubicBezTo>
                    <a:pt x="6263" y="28905"/>
                    <a:pt x="0" y="22642"/>
                    <a:pt x="0" y="14452"/>
                  </a:cubicBezTo>
                  <a:cubicBezTo>
                    <a:pt x="0" y="6263"/>
                    <a:pt x="6263" y="0"/>
                    <a:pt x="14452" y="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70B56E35-AABC-43D2-BC09-D14DC7BA4D79}"/>
                </a:ext>
              </a:extLst>
            </p:cNvPr>
            <p:cNvSpPr/>
            <p:nvPr/>
          </p:nvSpPr>
          <p:spPr>
            <a:xfrm>
              <a:off x="509341" y="3033912"/>
              <a:ext cx="125253" cy="28904"/>
            </a:xfrm>
            <a:custGeom>
              <a:avLst/>
              <a:gdLst>
                <a:gd name="connsiteX0" fmla="*/ 14452 w 125253"/>
                <a:gd name="connsiteY0" fmla="*/ 0 h 28904"/>
                <a:gd name="connsiteX1" fmla="*/ 110801 w 125253"/>
                <a:gd name="connsiteY1" fmla="*/ 0 h 28904"/>
                <a:gd name="connsiteX2" fmla="*/ 125254 w 125253"/>
                <a:gd name="connsiteY2" fmla="*/ 14452 h 28904"/>
                <a:gd name="connsiteX3" fmla="*/ 110801 w 125253"/>
                <a:gd name="connsiteY3" fmla="*/ 28905 h 28904"/>
                <a:gd name="connsiteX4" fmla="*/ 14452 w 125253"/>
                <a:gd name="connsiteY4" fmla="*/ 28905 h 28904"/>
                <a:gd name="connsiteX5" fmla="*/ 0 w 125253"/>
                <a:gd name="connsiteY5" fmla="*/ 14452 h 28904"/>
                <a:gd name="connsiteX6" fmla="*/ 14452 w 125253"/>
                <a:gd name="connsiteY6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253" h="28904">
                  <a:moveTo>
                    <a:pt x="14452" y="0"/>
                  </a:moveTo>
                  <a:lnTo>
                    <a:pt x="110801" y="0"/>
                  </a:lnTo>
                  <a:cubicBezTo>
                    <a:pt x="118991" y="0"/>
                    <a:pt x="125254" y="6263"/>
                    <a:pt x="125254" y="14452"/>
                  </a:cubicBezTo>
                  <a:cubicBezTo>
                    <a:pt x="125254" y="22642"/>
                    <a:pt x="118991" y="28905"/>
                    <a:pt x="110801" y="28905"/>
                  </a:cubicBezTo>
                  <a:lnTo>
                    <a:pt x="14452" y="28905"/>
                  </a:lnTo>
                  <a:cubicBezTo>
                    <a:pt x="6263" y="28905"/>
                    <a:pt x="0" y="22642"/>
                    <a:pt x="0" y="14452"/>
                  </a:cubicBezTo>
                  <a:cubicBezTo>
                    <a:pt x="0" y="6263"/>
                    <a:pt x="6263" y="0"/>
                    <a:pt x="14452" y="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7624735-3C2C-4CFD-B5A2-6E1CC50ACAEB}"/>
                </a:ext>
              </a:extLst>
            </p:cNvPr>
            <p:cNvSpPr/>
            <p:nvPr/>
          </p:nvSpPr>
          <p:spPr>
            <a:xfrm>
              <a:off x="540655" y="3082086"/>
              <a:ext cx="62626" cy="28904"/>
            </a:xfrm>
            <a:custGeom>
              <a:avLst/>
              <a:gdLst>
                <a:gd name="connsiteX0" fmla="*/ 0 w 62626"/>
                <a:gd name="connsiteY0" fmla="*/ 0 h 28904"/>
                <a:gd name="connsiteX1" fmla="*/ 31313 w 62626"/>
                <a:gd name="connsiteY1" fmla="*/ 28905 h 28904"/>
                <a:gd name="connsiteX2" fmla="*/ 62627 w 62626"/>
                <a:gd name="connsiteY2" fmla="*/ 0 h 28904"/>
                <a:gd name="connsiteX3" fmla="*/ 0 w 62626"/>
                <a:gd name="connsiteY3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626" h="28904">
                  <a:moveTo>
                    <a:pt x="0" y="0"/>
                  </a:moveTo>
                  <a:cubicBezTo>
                    <a:pt x="1445" y="16379"/>
                    <a:pt x="14934" y="28905"/>
                    <a:pt x="31313" y="28905"/>
                  </a:cubicBezTo>
                  <a:cubicBezTo>
                    <a:pt x="47693" y="28905"/>
                    <a:pt x="61182" y="16379"/>
                    <a:pt x="626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84CF83A7-A2A2-4227-B8F3-984BA4F6371B}"/>
                </a:ext>
              </a:extLst>
            </p:cNvPr>
            <p:cNvSpPr/>
            <p:nvPr/>
          </p:nvSpPr>
          <p:spPr>
            <a:xfrm>
              <a:off x="446714" y="2706325"/>
              <a:ext cx="250507" cy="260142"/>
            </a:xfrm>
            <a:custGeom>
              <a:avLst/>
              <a:gdLst>
                <a:gd name="connsiteX0" fmla="*/ 125254 w 250507"/>
                <a:gd name="connsiteY0" fmla="*/ 0 h 260142"/>
                <a:gd name="connsiteX1" fmla="*/ 125254 w 250507"/>
                <a:gd name="connsiteY1" fmla="*/ 0 h 260142"/>
                <a:gd name="connsiteX2" fmla="*/ 125254 w 250507"/>
                <a:gd name="connsiteY2" fmla="*/ 0 h 260142"/>
                <a:gd name="connsiteX3" fmla="*/ 0 w 250507"/>
                <a:gd name="connsiteY3" fmla="*/ 123808 h 260142"/>
                <a:gd name="connsiteX4" fmla="*/ 0 w 250507"/>
                <a:gd name="connsiteY4" fmla="*/ 128144 h 260142"/>
                <a:gd name="connsiteX5" fmla="*/ 8671 w 250507"/>
                <a:gd name="connsiteY5" fmla="*/ 171501 h 260142"/>
                <a:gd name="connsiteX6" fmla="*/ 30350 w 250507"/>
                <a:gd name="connsiteY6" fmla="*/ 207150 h 260142"/>
                <a:gd name="connsiteX7" fmla="*/ 59736 w 250507"/>
                <a:gd name="connsiteY7" fmla="*/ 254843 h 260142"/>
                <a:gd name="connsiteX8" fmla="*/ 68408 w 250507"/>
                <a:gd name="connsiteY8" fmla="*/ 260142 h 260142"/>
                <a:gd name="connsiteX9" fmla="*/ 182100 w 250507"/>
                <a:gd name="connsiteY9" fmla="*/ 260142 h 260142"/>
                <a:gd name="connsiteX10" fmla="*/ 190771 w 250507"/>
                <a:gd name="connsiteY10" fmla="*/ 254843 h 260142"/>
                <a:gd name="connsiteX11" fmla="*/ 220157 w 250507"/>
                <a:gd name="connsiteY11" fmla="*/ 207150 h 260142"/>
                <a:gd name="connsiteX12" fmla="*/ 241836 w 250507"/>
                <a:gd name="connsiteY12" fmla="*/ 171501 h 260142"/>
                <a:gd name="connsiteX13" fmla="*/ 250507 w 250507"/>
                <a:gd name="connsiteY13" fmla="*/ 128144 h 260142"/>
                <a:gd name="connsiteX14" fmla="*/ 250507 w 250507"/>
                <a:gd name="connsiteY14" fmla="*/ 123808 h 260142"/>
                <a:gd name="connsiteX15" fmla="*/ 125254 w 250507"/>
                <a:gd name="connsiteY15" fmla="*/ 0 h 260142"/>
                <a:gd name="connsiteX16" fmla="*/ 221603 w 250507"/>
                <a:gd name="connsiteY16" fmla="*/ 127662 h 260142"/>
                <a:gd name="connsiteX17" fmla="*/ 214858 w 250507"/>
                <a:gd name="connsiteY17" fmla="*/ 161385 h 260142"/>
                <a:gd name="connsiteX18" fmla="*/ 198479 w 250507"/>
                <a:gd name="connsiteY18" fmla="*/ 187880 h 260142"/>
                <a:gd name="connsiteX19" fmla="*/ 170538 w 250507"/>
                <a:gd name="connsiteY19" fmla="*/ 231238 h 260142"/>
                <a:gd name="connsiteX20" fmla="*/ 125254 w 250507"/>
                <a:gd name="connsiteY20" fmla="*/ 231238 h 260142"/>
                <a:gd name="connsiteX21" fmla="*/ 80451 w 250507"/>
                <a:gd name="connsiteY21" fmla="*/ 231238 h 260142"/>
                <a:gd name="connsiteX22" fmla="*/ 52510 w 250507"/>
                <a:gd name="connsiteY22" fmla="*/ 187880 h 260142"/>
                <a:gd name="connsiteX23" fmla="*/ 36131 w 250507"/>
                <a:gd name="connsiteY23" fmla="*/ 161385 h 260142"/>
                <a:gd name="connsiteX24" fmla="*/ 29386 w 250507"/>
                <a:gd name="connsiteY24" fmla="*/ 127662 h 260142"/>
                <a:gd name="connsiteX25" fmla="*/ 29386 w 250507"/>
                <a:gd name="connsiteY25" fmla="*/ 123808 h 260142"/>
                <a:gd name="connsiteX26" fmla="*/ 125735 w 250507"/>
                <a:gd name="connsiteY26" fmla="*/ 28423 h 260142"/>
                <a:gd name="connsiteX27" fmla="*/ 125735 w 250507"/>
                <a:gd name="connsiteY27" fmla="*/ 28423 h 260142"/>
                <a:gd name="connsiteX28" fmla="*/ 125735 w 250507"/>
                <a:gd name="connsiteY28" fmla="*/ 28423 h 260142"/>
                <a:gd name="connsiteX29" fmla="*/ 125735 w 250507"/>
                <a:gd name="connsiteY29" fmla="*/ 28423 h 260142"/>
                <a:gd name="connsiteX30" fmla="*/ 125735 w 250507"/>
                <a:gd name="connsiteY30" fmla="*/ 28423 h 260142"/>
                <a:gd name="connsiteX31" fmla="*/ 125735 w 250507"/>
                <a:gd name="connsiteY31" fmla="*/ 28423 h 260142"/>
                <a:gd name="connsiteX32" fmla="*/ 125735 w 250507"/>
                <a:gd name="connsiteY32" fmla="*/ 28423 h 260142"/>
                <a:gd name="connsiteX33" fmla="*/ 222084 w 250507"/>
                <a:gd name="connsiteY33" fmla="*/ 123808 h 260142"/>
                <a:gd name="connsiteX34" fmla="*/ 222084 w 250507"/>
                <a:gd name="connsiteY34" fmla="*/ 127662 h 260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50507" h="260142">
                  <a:moveTo>
                    <a:pt x="125254" y="0"/>
                  </a:moveTo>
                  <a:cubicBezTo>
                    <a:pt x="125254" y="0"/>
                    <a:pt x="125254" y="0"/>
                    <a:pt x="125254" y="0"/>
                  </a:cubicBezTo>
                  <a:cubicBezTo>
                    <a:pt x="125254" y="0"/>
                    <a:pt x="125254" y="0"/>
                    <a:pt x="125254" y="0"/>
                  </a:cubicBezTo>
                  <a:cubicBezTo>
                    <a:pt x="56846" y="482"/>
                    <a:pt x="1445" y="55401"/>
                    <a:pt x="0" y="123808"/>
                  </a:cubicBezTo>
                  <a:lnTo>
                    <a:pt x="0" y="128144"/>
                  </a:lnTo>
                  <a:cubicBezTo>
                    <a:pt x="482" y="143078"/>
                    <a:pt x="3372" y="157531"/>
                    <a:pt x="8671" y="171501"/>
                  </a:cubicBezTo>
                  <a:cubicBezTo>
                    <a:pt x="13971" y="184508"/>
                    <a:pt x="21197" y="196552"/>
                    <a:pt x="30350" y="207150"/>
                  </a:cubicBezTo>
                  <a:cubicBezTo>
                    <a:pt x="41912" y="219676"/>
                    <a:pt x="54437" y="244245"/>
                    <a:pt x="59736" y="254843"/>
                  </a:cubicBezTo>
                  <a:cubicBezTo>
                    <a:pt x="61182" y="258215"/>
                    <a:pt x="64554" y="260142"/>
                    <a:pt x="68408" y="260142"/>
                  </a:cubicBezTo>
                  <a:lnTo>
                    <a:pt x="182100" y="260142"/>
                  </a:lnTo>
                  <a:cubicBezTo>
                    <a:pt x="185953" y="260142"/>
                    <a:pt x="189326" y="258215"/>
                    <a:pt x="190771" y="254843"/>
                  </a:cubicBezTo>
                  <a:cubicBezTo>
                    <a:pt x="196070" y="244245"/>
                    <a:pt x="208596" y="219676"/>
                    <a:pt x="220157" y="207150"/>
                  </a:cubicBezTo>
                  <a:cubicBezTo>
                    <a:pt x="229311" y="196552"/>
                    <a:pt x="237018" y="184508"/>
                    <a:pt x="241836" y="171501"/>
                  </a:cubicBezTo>
                  <a:cubicBezTo>
                    <a:pt x="247135" y="157531"/>
                    <a:pt x="250026" y="143078"/>
                    <a:pt x="250507" y="128144"/>
                  </a:cubicBezTo>
                  <a:lnTo>
                    <a:pt x="250507" y="123808"/>
                  </a:lnTo>
                  <a:cubicBezTo>
                    <a:pt x="249062" y="55401"/>
                    <a:pt x="193661" y="482"/>
                    <a:pt x="125254" y="0"/>
                  </a:cubicBezTo>
                  <a:close/>
                  <a:moveTo>
                    <a:pt x="221603" y="127662"/>
                  </a:moveTo>
                  <a:cubicBezTo>
                    <a:pt x="221121" y="139224"/>
                    <a:pt x="218712" y="150786"/>
                    <a:pt x="214858" y="161385"/>
                  </a:cubicBezTo>
                  <a:cubicBezTo>
                    <a:pt x="211004" y="171019"/>
                    <a:pt x="205705" y="180173"/>
                    <a:pt x="198479" y="187880"/>
                  </a:cubicBezTo>
                  <a:cubicBezTo>
                    <a:pt x="187399" y="201369"/>
                    <a:pt x="177764" y="215822"/>
                    <a:pt x="170538" y="231238"/>
                  </a:cubicBezTo>
                  <a:lnTo>
                    <a:pt x="125254" y="231238"/>
                  </a:lnTo>
                  <a:lnTo>
                    <a:pt x="80451" y="231238"/>
                  </a:lnTo>
                  <a:cubicBezTo>
                    <a:pt x="72743" y="215822"/>
                    <a:pt x="63109" y="201369"/>
                    <a:pt x="52510" y="187880"/>
                  </a:cubicBezTo>
                  <a:cubicBezTo>
                    <a:pt x="45766" y="180173"/>
                    <a:pt x="39985" y="171019"/>
                    <a:pt x="36131" y="161385"/>
                  </a:cubicBezTo>
                  <a:cubicBezTo>
                    <a:pt x="31795" y="150786"/>
                    <a:pt x="29868" y="139224"/>
                    <a:pt x="29386" y="127662"/>
                  </a:cubicBezTo>
                  <a:lnTo>
                    <a:pt x="29386" y="123808"/>
                  </a:lnTo>
                  <a:cubicBezTo>
                    <a:pt x="30350" y="71298"/>
                    <a:pt x="73225" y="28905"/>
                    <a:pt x="125735" y="28423"/>
                  </a:cubicBezTo>
                  <a:lnTo>
                    <a:pt x="125735" y="28423"/>
                  </a:lnTo>
                  <a:lnTo>
                    <a:pt x="125735" y="28423"/>
                  </a:lnTo>
                  <a:cubicBezTo>
                    <a:pt x="125735" y="28423"/>
                    <a:pt x="125735" y="28423"/>
                    <a:pt x="125735" y="28423"/>
                  </a:cubicBezTo>
                  <a:cubicBezTo>
                    <a:pt x="125735" y="28423"/>
                    <a:pt x="125735" y="28423"/>
                    <a:pt x="125735" y="28423"/>
                  </a:cubicBezTo>
                  <a:lnTo>
                    <a:pt x="125735" y="28423"/>
                  </a:lnTo>
                  <a:lnTo>
                    <a:pt x="125735" y="28423"/>
                  </a:lnTo>
                  <a:cubicBezTo>
                    <a:pt x="178246" y="28905"/>
                    <a:pt x="221121" y="70816"/>
                    <a:pt x="222084" y="123808"/>
                  </a:cubicBezTo>
                  <a:lnTo>
                    <a:pt x="222084" y="127662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" name="Graphic 114" descr="Lightbulb">
            <a:extLst>
              <a:ext uri="{FF2B5EF4-FFF2-40B4-BE49-F238E27FC236}">
                <a16:creationId xmlns:a16="http://schemas.microsoft.com/office/drawing/2014/main" id="{D5A92B14-82F7-4410-8490-666B09F7506E}"/>
              </a:ext>
            </a:extLst>
          </p:cNvPr>
          <p:cNvGrpSpPr/>
          <p:nvPr/>
        </p:nvGrpSpPr>
        <p:grpSpPr>
          <a:xfrm>
            <a:off x="340731" y="1243787"/>
            <a:ext cx="462475" cy="462475"/>
            <a:chOff x="340731" y="1243787"/>
            <a:chExt cx="462475" cy="462475"/>
          </a:xfrm>
          <a:solidFill>
            <a:schemeClr val="accent3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9ED89EB-4E58-4422-B332-1E8F6EF0FF6F}"/>
                </a:ext>
              </a:extLst>
            </p:cNvPr>
            <p:cNvSpPr/>
            <p:nvPr/>
          </p:nvSpPr>
          <p:spPr>
            <a:xfrm>
              <a:off x="509341" y="1552103"/>
              <a:ext cx="125253" cy="28904"/>
            </a:xfrm>
            <a:custGeom>
              <a:avLst/>
              <a:gdLst>
                <a:gd name="connsiteX0" fmla="*/ 14452 w 125253"/>
                <a:gd name="connsiteY0" fmla="*/ 0 h 28904"/>
                <a:gd name="connsiteX1" fmla="*/ 110801 w 125253"/>
                <a:gd name="connsiteY1" fmla="*/ 0 h 28904"/>
                <a:gd name="connsiteX2" fmla="*/ 125254 w 125253"/>
                <a:gd name="connsiteY2" fmla="*/ 14452 h 28904"/>
                <a:gd name="connsiteX3" fmla="*/ 110801 w 125253"/>
                <a:gd name="connsiteY3" fmla="*/ 28905 h 28904"/>
                <a:gd name="connsiteX4" fmla="*/ 14452 w 125253"/>
                <a:gd name="connsiteY4" fmla="*/ 28905 h 28904"/>
                <a:gd name="connsiteX5" fmla="*/ 0 w 125253"/>
                <a:gd name="connsiteY5" fmla="*/ 14452 h 28904"/>
                <a:gd name="connsiteX6" fmla="*/ 14452 w 125253"/>
                <a:gd name="connsiteY6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253" h="28904">
                  <a:moveTo>
                    <a:pt x="14452" y="0"/>
                  </a:moveTo>
                  <a:lnTo>
                    <a:pt x="110801" y="0"/>
                  </a:lnTo>
                  <a:cubicBezTo>
                    <a:pt x="118991" y="0"/>
                    <a:pt x="125254" y="6263"/>
                    <a:pt x="125254" y="14452"/>
                  </a:cubicBezTo>
                  <a:cubicBezTo>
                    <a:pt x="125254" y="22642"/>
                    <a:pt x="118991" y="28905"/>
                    <a:pt x="110801" y="28905"/>
                  </a:cubicBezTo>
                  <a:lnTo>
                    <a:pt x="14452" y="28905"/>
                  </a:lnTo>
                  <a:cubicBezTo>
                    <a:pt x="6263" y="28905"/>
                    <a:pt x="0" y="22642"/>
                    <a:pt x="0" y="14452"/>
                  </a:cubicBezTo>
                  <a:cubicBezTo>
                    <a:pt x="0" y="6263"/>
                    <a:pt x="6263" y="0"/>
                    <a:pt x="14452" y="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B45E501-810F-4B0D-AE72-A2BE094DF13E}"/>
                </a:ext>
              </a:extLst>
            </p:cNvPr>
            <p:cNvSpPr/>
            <p:nvPr/>
          </p:nvSpPr>
          <p:spPr>
            <a:xfrm>
              <a:off x="509341" y="1600278"/>
              <a:ext cx="125253" cy="28904"/>
            </a:xfrm>
            <a:custGeom>
              <a:avLst/>
              <a:gdLst>
                <a:gd name="connsiteX0" fmla="*/ 14452 w 125253"/>
                <a:gd name="connsiteY0" fmla="*/ 0 h 28904"/>
                <a:gd name="connsiteX1" fmla="*/ 110801 w 125253"/>
                <a:gd name="connsiteY1" fmla="*/ 0 h 28904"/>
                <a:gd name="connsiteX2" fmla="*/ 125254 w 125253"/>
                <a:gd name="connsiteY2" fmla="*/ 14452 h 28904"/>
                <a:gd name="connsiteX3" fmla="*/ 110801 w 125253"/>
                <a:gd name="connsiteY3" fmla="*/ 28905 h 28904"/>
                <a:gd name="connsiteX4" fmla="*/ 14452 w 125253"/>
                <a:gd name="connsiteY4" fmla="*/ 28905 h 28904"/>
                <a:gd name="connsiteX5" fmla="*/ 0 w 125253"/>
                <a:gd name="connsiteY5" fmla="*/ 14452 h 28904"/>
                <a:gd name="connsiteX6" fmla="*/ 14452 w 125253"/>
                <a:gd name="connsiteY6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253" h="28904">
                  <a:moveTo>
                    <a:pt x="14452" y="0"/>
                  </a:moveTo>
                  <a:lnTo>
                    <a:pt x="110801" y="0"/>
                  </a:lnTo>
                  <a:cubicBezTo>
                    <a:pt x="118991" y="0"/>
                    <a:pt x="125254" y="6263"/>
                    <a:pt x="125254" y="14452"/>
                  </a:cubicBezTo>
                  <a:cubicBezTo>
                    <a:pt x="125254" y="22642"/>
                    <a:pt x="118991" y="28905"/>
                    <a:pt x="110801" y="28905"/>
                  </a:cubicBezTo>
                  <a:lnTo>
                    <a:pt x="14452" y="28905"/>
                  </a:lnTo>
                  <a:cubicBezTo>
                    <a:pt x="6263" y="28905"/>
                    <a:pt x="0" y="22642"/>
                    <a:pt x="0" y="14452"/>
                  </a:cubicBezTo>
                  <a:cubicBezTo>
                    <a:pt x="0" y="6263"/>
                    <a:pt x="6263" y="0"/>
                    <a:pt x="14452" y="0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E501B66E-F7BF-4EAD-94E1-A115CE3571A1}"/>
                </a:ext>
              </a:extLst>
            </p:cNvPr>
            <p:cNvSpPr/>
            <p:nvPr/>
          </p:nvSpPr>
          <p:spPr>
            <a:xfrm>
              <a:off x="540655" y="1648452"/>
              <a:ext cx="62626" cy="28904"/>
            </a:xfrm>
            <a:custGeom>
              <a:avLst/>
              <a:gdLst>
                <a:gd name="connsiteX0" fmla="*/ 0 w 62626"/>
                <a:gd name="connsiteY0" fmla="*/ 0 h 28904"/>
                <a:gd name="connsiteX1" fmla="*/ 31313 w 62626"/>
                <a:gd name="connsiteY1" fmla="*/ 28905 h 28904"/>
                <a:gd name="connsiteX2" fmla="*/ 62627 w 62626"/>
                <a:gd name="connsiteY2" fmla="*/ 0 h 28904"/>
                <a:gd name="connsiteX3" fmla="*/ 0 w 62626"/>
                <a:gd name="connsiteY3" fmla="*/ 0 h 28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626" h="28904">
                  <a:moveTo>
                    <a:pt x="0" y="0"/>
                  </a:moveTo>
                  <a:cubicBezTo>
                    <a:pt x="1445" y="16379"/>
                    <a:pt x="14934" y="28905"/>
                    <a:pt x="31313" y="28905"/>
                  </a:cubicBezTo>
                  <a:cubicBezTo>
                    <a:pt x="47693" y="28905"/>
                    <a:pt x="61182" y="16379"/>
                    <a:pt x="626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3DAC6A8-1D36-4544-A0EE-7123E7559927}"/>
                </a:ext>
              </a:extLst>
            </p:cNvPr>
            <p:cNvSpPr/>
            <p:nvPr/>
          </p:nvSpPr>
          <p:spPr>
            <a:xfrm>
              <a:off x="446714" y="1272691"/>
              <a:ext cx="250507" cy="260142"/>
            </a:xfrm>
            <a:custGeom>
              <a:avLst/>
              <a:gdLst>
                <a:gd name="connsiteX0" fmla="*/ 125254 w 250507"/>
                <a:gd name="connsiteY0" fmla="*/ 0 h 260142"/>
                <a:gd name="connsiteX1" fmla="*/ 125254 w 250507"/>
                <a:gd name="connsiteY1" fmla="*/ 0 h 260142"/>
                <a:gd name="connsiteX2" fmla="*/ 125254 w 250507"/>
                <a:gd name="connsiteY2" fmla="*/ 0 h 260142"/>
                <a:gd name="connsiteX3" fmla="*/ 0 w 250507"/>
                <a:gd name="connsiteY3" fmla="*/ 123808 h 260142"/>
                <a:gd name="connsiteX4" fmla="*/ 0 w 250507"/>
                <a:gd name="connsiteY4" fmla="*/ 128144 h 260142"/>
                <a:gd name="connsiteX5" fmla="*/ 8671 w 250507"/>
                <a:gd name="connsiteY5" fmla="*/ 171501 h 260142"/>
                <a:gd name="connsiteX6" fmla="*/ 30350 w 250507"/>
                <a:gd name="connsiteY6" fmla="*/ 207150 h 260142"/>
                <a:gd name="connsiteX7" fmla="*/ 59736 w 250507"/>
                <a:gd name="connsiteY7" fmla="*/ 254843 h 260142"/>
                <a:gd name="connsiteX8" fmla="*/ 68408 w 250507"/>
                <a:gd name="connsiteY8" fmla="*/ 260142 h 260142"/>
                <a:gd name="connsiteX9" fmla="*/ 182100 w 250507"/>
                <a:gd name="connsiteY9" fmla="*/ 260142 h 260142"/>
                <a:gd name="connsiteX10" fmla="*/ 190771 w 250507"/>
                <a:gd name="connsiteY10" fmla="*/ 254843 h 260142"/>
                <a:gd name="connsiteX11" fmla="*/ 220157 w 250507"/>
                <a:gd name="connsiteY11" fmla="*/ 207150 h 260142"/>
                <a:gd name="connsiteX12" fmla="*/ 241836 w 250507"/>
                <a:gd name="connsiteY12" fmla="*/ 171501 h 260142"/>
                <a:gd name="connsiteX13" fmla="*/ 250507 w 250507"/>
                <a:gd name="connsiteY13" fmla="*/ 128144 h 260142"/>
                <a:gd name="connsiteX14" fmla="*/ 250507 w 250507"/>
                <a:gd name="connsiteY14" fmla="*/ 123808 h 260142"/>
                <a:gd name="connsiteX15" fmla="*/ 125254 w 250507"/>
                <a:gd name="connsiteY15" fmla="*/ 0 h 260142"/>
                <a:gd name="connsiteX16" fmla="*/ 221603 w 250507"/>
                <a:gd name="connsiteY16" fmla="*/ 127662 h 260142"/>
                <a:gd name="connsiteX17" fmla="*/ 214858 w 250507"/>
                <a:gd name="connsiteY17" fmla="*/ 161385 h 260142"/>
                <a:gd name="connsiteX18" fmla="*/ 198479 w 250507"/>
                <a:gd name="connsiteY18" fmla="*/ 187880 h 260142"/>
                <a:gd name="connsiteX19" fmla="*/ 170538 w 250507"/>
                <a:gd name="connsiteY19" fmla="*/ 231238 h 260142"/>
                <a:gd name="connsiteX20" fmla="*/ 125254 w 250507"/>
                <a:gd name="connsiteY20" fmla="*/ 231238 h 260142"/>
                <a:gd name="connsiteX21" fmla="*/ 80451 w 250507"/>
                <a:gd name="connsiteY21" fmla="*/ 231238 h 260142"/>
                <a:gd name="connsiteX22" fmla="*/ 52510 w 250507"/>
                <a:gd name="connsiteY22" fmla="*/ 187880 h 260142"/>
                <a:gd name="connsiteX23" fmla="*/ 36131 w 250507"/>
                <a:gd name="connsiteY23" fmla="*/ 161385 h 260142"/>
                <a:gd name="connsiteX24" fmla="*/ 29386 w 250507"/>
                <a:gd name="connsiteY24" fmla="*/ 127662 h 260142"/>
                <a:gd name="connsiteX25" fmla="*/ 29386 w 250507"/>
                <a:gd name="connsiteY25" fmla="*/ 123808 h 260142"/>
                <a:gd name="connsiteX26" fmla="*/ 125735 w 250507"/>
                <a:gd name="connsiteY26" fmla="*/ 28423 h 260142"/>
                <a:gd name="connsiteX27" fmla="*/ 125735 w 250507"/>
                <a:gd name="connsiteY27" fmla="*/ 28423 h 260142"/>
                <a:gd name="connsiteX28" fmla="*/ 125735 w 250507"/>
                <a:gd name="connsiteY28" fmla="*/ 28423 h 260142"/>
                <a:gd name="connsiteX29" fmla="*/ 125735 w 250507"/>
                <a:gd name="connsiteY29" fmla="*/ 28423 h 260142"/>
                <a:gd name="connsiteX30" fmla="*/ 125735 w 250507"/>
                <a:gd name="connsiteY30" fmla="*/ 28423 h 260142"/>
                <a:gd name="connsiteX31" fmla="*/ 125735 w 250507"/>
                <a:gd name="connsiteY31" fmla="*/ 28423 h 260142"/>
                <a:gd name="connsiteX32" fmla="*/ 125735 w 250507"/>
                <a:gd name="connsiteY32" fmla="*/ 28423 h 260142"/>
                <a:gd name="connsiteX33" fmla="*/ 222084 w 250507"/>
                <a:gd name="connsiteY33" fmla="*/ 123808 h 260142"/>
                <a:gd name="connsiteX34" fmla="*/ 222084 w 250507"/>
                <a:gd name="connsiteY34" fmla="*/ 127662 h 260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50507" h="260142">
                  <a:moveTo>
                    <a:pt x="125254" y="0"/>
                  </a:moveTo>
                  <a:cubicBezTo>
                    <a:pt x="125254" y="0"/>
                    <a:pt x="125254" y="0"/>
                    <a:pt x="125254" y="0"/>
                  </a:cubicBezTo>
                  <a:cubicBezTo>
                    <a:pt x="125254" y="0"/>
                    <a:pt x="125254" y="0"/>
                    <a:pt x="125254" y="0"/>
                  </a:cubicBezTo>
                  <a:cubicBezTo>
                    <a:pt x="56846" y="482"/>
                    <a:pt x="1445" y="55401"/>
                    <a:pt x="0" y="123808"/>
                  </a:cubicBezTo>
                  <a:lnTo>
                    <a:pt x="0" y="128144"/>
                  </a:lnTo>
                  <a:cubicBezTo>
                    <a:pt x="482" y="143078"/>
                    <a:pt x="3372" y="157531"/>
                    <a:pt x="8671" y="171501"/>
                  </a:cubicBezTo>
                  <a:cubicBezTo>
                    <a:pt x="13971" y="184508"/>
                    <a:pt x="21197" y="196552"/>
                    <a:pt x="30350" y="207150"/>
                  </a:cubicBezTo>
                  <a:cubicBezTo>
                    <a:pt x="41912" y="219676"/>
                    <a:pt x="54437" y="244245"/>
                    <a:pt x="59736" y="254843"/>
                  </a:cubicBezTo>
                  <a:cubicBezTo>
                    <a:pt x="61182" y="258215"/>
                    <a:pt x="64554" y="260142"/>
                    <a:pt x="68408" y="260142"/>
                  </a:cubicBezTo>
                  <a:lnTo>
                    <a:pt x="182100" y="260142"/>
                  </a:lnTo>
                  <a:cubicBezTo>
                    <a:pt x="185953" y="260142"/>
                    <a:pt x="189326" y="258215"/>
                    <a:pt x="190771" y="254843"/>
                  </a:cubicBezTo>
                  <a:cubicBezTo>
                    <a:pt x="196070" y="244245"/>
                    <a:pt x="208596" y="219676"/>
                    <a:pt x="220157" y="207150"/>
                  </a:cubicBezTo>
                  <a:cubicBezTo>
                    <a:pt x="229311" y="196552"/>
                    <a:pt x="237018" y="184508"/>
                    <a:pt x="241836" y="171501"/>
                  </a:cubicBezTo>
                  <a:cubicBezTo>
                    <a:pt x="247135" y="157531"/>
                    <a:pt x="250026" y="143078"/>
                    <a:pt x="250507" y="128144"/>
                  </a:cubicBezTo>
                  <a:lnTo>
                    <a:pt x="250507" y="123808"/>
                  </a:lnTo>
                  <a:cubicBezTo>
                    <a:pt x="249062" y="55401"/>
                    <a:pt x="193661" y="482"/>
                    <a:pt x="125254" y="0"/>
                  </a:cubicBezTo>
                  <a:close/>
                  <a:moveTo>
                    <a:pt x="221603" y="127662"/>
                  </a:moveTo>
                  <a:cubicBezTo>
                    <a:pt x="221121" y="139224"/>
                    <a:pt x="218712" y="150786"/>
                    <a:pt x="214858" y="161385"/>
                  </a:cubicBezTo>
                  <a:cubicBezTo>
                    <a:pt x="211004" y="171019"/>
                    <a:pt x="205705" y="180173"/>
                    <a:pt x="198479" y="187880"/>
                  </a:cubicBezTo>
                  <a:cubicBezTo>
                    <a:pt x="187399" y="201369"/>
                    <a:pt x="177764" y="215822"/>
                    <a:pt x="170538" y="231238"/>
                  </a:cubicBezTo>
                  <a:lnTo>
                    <a:pt x="125254" y="231238"/>
                  </a:lnTo>
                  <a:lnTo>
                    <a:pt x="80451" y="231238"/>
                  </a:lnTo>
                  <a:cubicBezTo>
                    <a:pt x="72743" y="215822"/>
                    <a:pt x="63109" y="201369"/>
                    <a:pt x="52510" y="187880"/>
                  </a:cubicBezTo>
                  <a:cubicBezTo>
                    <a:pt x="45766" y="180173"/>
                    <a:pt x="39985" y="171019"/>
                    <a:pt x="36131" y="161385"/>
                  </a:cubicBezTo>
                  <a:cubicBezTo>
                    <a:pt x="31795" y="150786"/>
                    <a:pt x="29868" y="139224"/>
                    <a:pt x="29386" y="127662"/>
                  </a:cubicBezTo>
                  <a:lnTo>
                    <a:pt x="29386" y="123808"/>
                  </a:lnTo>
                  <a:cubicBezTo>
                    <a:pt x="30350" y="71298"/>
                    <a:pt x="73225" y="28905"/>
                    <a:pt x="125735" y="28423"/>
                  </a:cubicBezTo>
                  <a:lnTo>
                    <a:pt x="125735" y="28423"/>
                  </a:lnTo>
                  <a:lnTo>
                    <a:pt x="125735" y="28423"/>
                  </a:lnTo>
                  <a:cubicBezTo>
                    <a:pt x="125735" y="28423"/>
                    <a:pt x="125735" y="28423"/>
                    <a:pt x="125735" y="28423"/>
                  </a:cubicBezTo>
                  <a:cubicBezTo>
                    <a:pt x="125735" y="28423"/>
                    <a:pt x="125735" y="28423"/>
                    <a:pt x="125735" y="28423"/>
                  </a:cubicBezTo>
                  <a:lnTo>
                    <a:pt x="125735" y="28423"/>
                  </a:lnTo>
                  <a:lnTo>
                    <a:pt x="125735" y="28423"/>
                  </a:lnTo>
                  <a:cubicBezTo>
                    <a:pt x="178246" y="28905"/>
                    <a:pt x="221121" y="70816"/>
                    <a:pt x="222084" y="123808"/>
                  </a:cubicBezTo>
                  <a:lnTo>
                    <a:pt x="222084" y="127662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65187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8917</TotalTime>
  <Words>381</Words>
  <PresentationFormat>Widescreen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Ideas Intersection – Slide Template</vt:lpstr>
      <vt:lpstr>Ideas Intersection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Ideas Intersection</dc:title>
  <dc:creator>PresentationGO.com</dc:creator>
  <dc:description>© Copyright PresentationGO.com</dc:description>
  <dcterms:created xsi:type="dcterms:W3CDTF">2014-11-26T05:14:11Z</dcterms:created>
  <dcterms:modified xsi:type="dcterms:W3CDTF">2020-01-09T05:22:18Z</dcterms:modified>
  <cp:category>Charts &amp; Diagrams</cp:category>
</cp:coreProperties>
</file>