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50" d="100"/>
          <a:sy n="50" d="100"/>
        </p:scale>
        <p:origin x="1038" y="22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5/27/2022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373879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5/27/2022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Impossible To Possible Concept – Slide Template</a:t>
            </a:r>
          </a:p>
        </p:txBody>
      </p:sp>
      <p:sp>
        <p:nvSpPr>
          <p:cNvPr id="10" name="Shape">
            <a:extLst>
              <a:ext uri="{FF2B5EF4-FFF2-40B4-BE49-F238E27FC236}">
                <a16:creationId xmlns:a16="http://schemas.microsoft.com/office/drawing/2014/main" id="{06B94A8D-C25B-90F9-3B25-4AAA823809C6}"/>
              </a:ext>
            </a:extLst>
          </p:cNvPr>
          <p:cNvSpPr/>
          <p:nvPr/>
        </p:nvSpPr>
        <p:spPr>
          <a:xfrm>
            <a:off x="944310" y="4370461"/>
            <a:ext cx="717817" cy="744086"/>
          </a:xfrm>
          <a:custGeom>
            <a:avLst/>
            <a:gdLst/>
            <a:ahLst/>
            <a:cxnLst>
              <a:cxn ang="0">
                <a:pos x="wd2" y="hd2"/>
              </a:cxn>
              <a:cxn ang="5400000">
                <a:pos x="wd2" y="hd2"/>
              </a:cxn>
              <a:cxn ang="10800000">
                <a:pos x="wd2" y="hd2"/>
              </a:cxn>
              <a:cxn ang="16200000">
                <a:pos x="wd2" y="hd2"/>
              </a:cxn>
            </a:cxnLst>
            <a:rect l="0" t="0" r="r" b="b"/>
            <a:pathLst>
              <a:path w="21600" h="21600" extrusionOk="0">
                <a:moveTo>
                  <a:pt x="20553" y="0"/>
                </a:moveTo>
                <a:lnTo>
                  <a:pt x="21600" y="21600"/>
                </a:lnTo>
                <a:lnTo>
                  <a:pt x="1282" y="21600"/>
                </a:lnTo>
                <a:lnTo>
                  <a:pt x="0" y="0"/>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1" name="Shape">
            <a:extLst>
              <a:ext uri="{FF2B5EF4-FFF2-40B4-BE49-F238E27FC236}">
                <a16:creationId xmlns:a16="http://schemas.microsoft.com/office/drawing/2014/main" id="{2DA74406-01E6-E9E9-519E-C1819738C8D0}"/>
              </a:ext>
            </a:extLst>
          </p:cNvPr>
          <p:cNvSpPr/>
          <p:nvPr/>
        </p:nvSpPr>
        <p:spPr>
          <a:xfrm>
            <a:off x="944310" y="4271059"/>
            <a:ext cx="731306" cy="1036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741" y="0"/>
                </a:lnTo>
                <a:lnTo>
                  <a:pt x="21600" y="0"/>
                </a:lnTo>
                <a:lnTo>
                  <a:pt x="20174" y="21600"/>
                </a:lnTo>
                <a:close/>
              </a:path>
            </a:pathLst>
          </a:custGeom>
          <a:solidFill>
            <a:schemeClr val="accent3">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2" name="Shape">
            <a:extLst>
              <a:ext uri="{FF2B5EF4-FFF2-40B4-BE49-F238E27FC236}">
                <a16:creationId xmlns:a16="http://schemas.microsoft.com/office/drawing/2014/main" id="{B6415739-CE01-8CF2-883E-77B611E9F88B}"/>
              </a:ext>
            </a:extLst>
          </p:cNvPr>
          <p:cNvSpPr/>
          <p:nvPr/>
        </p:nvSpPr>
        <p:spPr>
          <a:xfrm>
            <a:off x="1689817" y="4576362"/>
            <a:ext cx="710006" cy="537475"/>
          </a:xfrm>
          <a:custGeom>
            <a:avLst/>
            <a:gdLst/>
            <a:ahLst/>
            <a:cxnLst>
              <a:cxn ang="0">
                <a:pos x="wd2" y="hd2"/>
              </a:cxn>
              <a:cxn ang="5400000">
                <a:pos x="wd2" y="hd2"/>
              </a:cxn>
              <a:cxn ang="10800000">
                <a:pos x="wd2" y="hd2"/>
              </a:cxn>
              <a:cxn ang="16200000">
                <a:pos x="wd2" y="hd2"/>
              </a:cxn>
            </a:cxnLst>
            <a:rect l="0" t="0" r="r" b="b"/>
            <a:pathLst>
              <a:path w="21600" h="21600" extrusionOk="0">
                <a:moveTo>
                  <a:pt x="20801" y="0"/>
                </a:moveTo>
                <a:lnTo>
                  <a:pt x="21600" y="21600"/>
                </a:lnTo>
                <a:lnTo>
                  <a:pt x="1037" y="21600"/>
                </a:lnTo>
                <a:lnTo>
                  <a:pt x="0" y="0"/>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3" name="Shape">
            <a:extLst>
              <a:ext uri="{FF2B5EF4-FFF2-40B4-BE49-F238E27FC236}">
                <a16:creationId xmlns:a16="http://schemas.microsoft.com/office/drawing/2014/main" id="{2E586826-9A72-5AD7-0E8E-9AD597038E0A}"/>
              </a:ext>
            </a:extLst>
          </p:cNvPr>
          <p:cNvSpPr/>
          <p:nvPr/>
        </p:nvSpPr>
        <p:spPr>
          <a:xfrm>
            <a:off x="2428222" y="4370461"/>
            <a:ext cx="701486" cy="744086"/>
          </a:xfrm>
          <a:custGeom>
            <a:avLst/>
            <a:gdLst/>
            <a:ahLst/>
            <a:cxnLst>
              <a:cxn ang="0">
                <a:pos x="wd2" y="hd2"/>
              </a:cxn>
              <a:cxn ang="5400000">
                <a:pos x="wd2" y="hd2"/>
              </a:cxn>
              <a:cxn ang="10800000">
                <a:pos x="wd2" y="hd2"/>
              </a:cxn>
              <a:cxn ang="16200000">
                <a:pos x="wd2" y="hd2"/>
              </a:cxn>
            </a:cxnLst>
            <a:rect l="0" t="0" r="r" b="b"/>
            <a:pathLst>
              <a:path w="21600" h="21600" extrusionOk="0">
                <a:moveTo>
                  <a:pt x="21053" y="0"/>
                </a:moveTo>
                <a:lnTo>
                  <a:pt x="21600" y="21600"/>
                </a:lnTo>
                <a:lnTo>
                  <a:pt x="787" y="21600"/>
                </a:lnTo>
                <a:lnTo>
                  <a:pt x="0" y="0"/>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4" name="Shape">
            <a:extLst>
              <a:ext uri="{FF2B5EF4-FFF2-40B4-BE49-F238E27FC236}">
                <a16:creationId xmlns:a16="http://schemas.microsoft.com/office/drawing/2014/main" id="{9503CE7A-1A4D-2328-0723-399B69BBE837}"/>
              </a:ext>
            </a:extLst>
          </p:cNvPr>
          <p:cNvSpPr/>
          <p:nvPr/>
        </p:nvSpPr>
        <p:spPr>
          <a:xfrm>
            <a:off x="2428222" y="4271059"/>
            <a:ext cx="707877" cy="1036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083" y="0"/>
                </a:lnTo>
                <a:lnTo>
                  <a:pt x="21600" y="0"/>
                </a:lnTo>
                <a:lnTo>
                  <a:pt x="20863" y="21600"/>
                </a:lnTo>
                <a:close/>
              </a:path>
            </a:pathLst>
          </a:custGeom>
          <a:solidFill>
            <a:schemeClr val="accent3">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5" name="Shape">
            <a:extLst>
              <a:ext uri="{FF2B5EF4-FFF2-40B4-BE49-F238E27FC236}">
                <a16:creationId xmlns:a16="http://schemas.microsoft.com/office/drawing/2014/main" id="{94EAC2AA-40B5-F8A4-C813-61A3C67E703A}"/>
              </a:ext>
            </a:extLst>
          </p:cNvPr>
          <p:cNvSpPr/>
          <p:nvPr/>
        </p:nvSpPr>
        <p:spPr>
          <a:xfrm>
            <a:off x="3173728" y="4370461"/>
            <a:ext cx="692258" cy="744086"/>
          </a:xfrm>
          <a:custGeom>
            <a:avLst/>
            <a:gdLst/>
            <a:ahLst/>
            <a:cxnLst>
              <a:cxn ang="0">
                <a:pos x="wd2" y="hd2"/>
              </a:cxn>
              <a:cxn ang="5400000">
                <a:pos x="wd2" y="hd2"/>
              </a:cxn>
              <a:cxn ang="10800000">
                <a:pos x="wd2" y="hd2"/>
              </a:cxn>
              <a:cxn ang="16200000">
                <a:pos x="wd2" y="hd2"/>
              </a:cxn>
            </a:cxnLst>
            <a:rect l="0" t="0" r="r" b="b"/>
            <a:pathLst>
              <a:path w="21600" h="21600" extrusionOk="0">
                <a:moveTo>
                  <a:pt x="21334" y="0"/>
                </a:moveTo>
                <a:lnTo>
                  <a:pt x="21600" y="21600"/>
                </a:lnTo>
                <a:lnTo>
                  <a:pt x="510" y="21600"/>
                </a:lnTo>
                <a:lnTo>
                  <a:pt x="0" y="0"/>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6" name="Shape">
            <a:extLst>
              <a:ext uri="{FF2B5EF4-FFF2-40B4-BE49-F238E27FC236}">
                <a16:creationId xmlns:a16="http://schemas.microsoft.com/office/drawing/2014/main" id="{44B50AD8-1A6A-6EA0-4AE1-E043A8A7A8A9}"/>
              </a:ext>
            </a:extLst>
          </p:cNvPr>
          <p:cNvSpPr/>
          <p:nvPr/>
        </p:nvSpPr>
        <p:spPr>
          <a:xfrm>
            <a:off x="3173729" y="4271059"/>
            <a:ext cx="695807" cy="1036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727" y="0"/>
                </a:lnTo>
                <a:lnTo>
                  <a:pt x="21600" y="0"/>
                </a:lnTo>
                <a:lnTo>
                  <a:pt x="21225" y="21600"/>
                </a:lnTo>
                <a:close/>
              </a:path>
            </a:pathLst>
          </a:custGeom>
          <a:solidFill>
            <a:schemeClr val="accent3">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7" name="Shape">
            <a:extLst>
              <a:ext uri="{FF2B5EF4-FFF2-40B4-BE49-F238E27FC236}">
                <a16:creationId xmlns:a16="http://schemas.microsoft.com/office/drawing/2014/main" id="{2054B03E-29AA-FF39-E2FC-F5553358EEC2}"/>
              </a:ext>
            </a:extLst>
          </p:cNvPr>
          <p:cNvSpPr/>
          <p:nvPr/>
        </p:nvSpPr>
        <p:spPr>
          <a:xfrm>
            <a:off x="3912135" y="4370461"/>
            <a:ext cx="683738" cy="744086"/>
          </a:xfrm>
          <a:custGeom>
            <a:avLst/>
            <a:gdLst/>
            <a:ahLst/>
            <a:cxnLst>
              <a:cxn ang="0">
                <a:pos x="wd2" y="hd2"/>
              </a:cxn>
              <a:cxn ang="5400000">
                <a:pos x="wd2" y="hd2"/>
              </a:cxn>
              <a:cxn ang="10800000">
                <a:pos x="wd2" y="hd2"/>
              </a:cxn>
              <a:cxn ang="16200000">
                <a:pos x="wd2" y="hd2"/>
              </a:cxn>
            </a:cxnLst>
            <a:rect l="0" t="0" r="r" b="b"/>
            <a:pathLst>
              <a:path w="21600" h="21600" extrusionOk="0">
                <a:moveTo>
                  <a:pt x="21578" y="0"/>
                </a:moveTo>
                <a:lnTo>
                  <a:pt x="21600" y="21600"/>
                </a:lnTo>
                <a:lnTo>
                  <a:pt x="247" y="21600"/>
                </a:lnTo>
                <a:lnTo>
                  <a:pt x="0" y="0"/>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8" name="Shape">
            <a:extLst>
              <a:ext uri="{FF2B5EF4-FFF2-40B4-BE49-F238E27FC236}">
                <a16:creationId xmlns:a16="http://schemas.microsoft.com/office/drawing/2014/main" id="{5670302C-7052-CBE8-D349-F7C751FF1EBA}"/>
              </a:ext>
            </a:extLst>
          </p:cNvPr>
          <p:cNvSpPr/>
          <p:nvPr/>
        </p:nvSpPr>
        <p:spPr>
          <a:xfrm>
            <a:off x="3912135" y="4271059"/>
            <a:ext cx="683738" cy="1036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359" y="0"/>
                </a:lnTo>
                <a:lnTo>
                  <a:pt x="21600" y="0"/>
                </a:lnTo>
                <a:lnTo>
                  <a:pt x="21578" y="21600"/>
                </a:lnTo>
                <a:close/>
              </a:path>
            </a:pathLst>
          </a:custGeom>
          <a:solidFill>
            <a:schemeClr val="accent3">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9" name="Shape">
            <a:extLst>
              <a:ext uri="{FF2B5EF4-FFF2-40B4-BE49-F238E27FC236}">
                <a16:creationId xmlns:a16="http://schemas.microsoft.com/office/drawing/2014/main" id="{50BC46E7-0173-14B2-C883-5BFF0F275C01}"/>
              </a:ext>
            </a:extLst>
          </p:cNvPr>
          <p:cNvSpPr/>
          <p:nvPr/>
        </p:nvSpPr>
        <p:spPr>
          <a:xfrm>
            <a:off x="7589969" y="4370461"/>
            <a:ext cx="718526" cy="74408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319" y="21600"/>
                </a:lnTo>
                <a:lnTo>
                  <a:pt x="0" y="21600"/>
                </a:lnTo>
                <a:lnTo>
                  <a:pt x="1046" y="0"/>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0" name="Shape">
            <a:extLst>
              <a:ext uri="{FF2B5EF4-FFF2-40B4-BE49-F238E27FC236}">
                <a16:creationId xmlns:a16="http://schemas.microsoft.com/office/drawing/2014/main" id="{D1E7574D-B271-9500-3FA2-50EDA0CF0297}"/>
              </a:ext>
            </a:extLst>
          </p:cNvPr>
          <p:cNvSpPr/>
          <p:nvPr/>
        </p:nvSpPr>
        <p:spPr>
          <a:xfrm>
            <a:off x="7575769" y="4271059"/>
            <a:ext cx="732018" cy="103661"/>
          </a:xfrm>
          <a:custGeom>
            <a:avLst/>
            <a:gdLst/>
            <a:ahLst/>
            <a:cxnLst>
              <a:cxn ang="0">
                <a:pos x="wd2" y="hd2"/>
              </a:cxn>
              <a:cxn ang="5400000">
                <a:pos x="wd2" y="hd2"/>
              </a:cxn>
              <a:cxn ang="10800000">
                <a:pos x="wd2" y="hd2"/>
              </a:cxn>
              <a:cxn ang="16200000">
                <a:pos x="wd2" y="hd2"/>
              </a:cxn>
            </a:cxnLst>
            <a:rect l="0" t="0" r="r" b="b"/>
            <a:pathLst>
              <a:path w="21600" h="21600" extrusionOk="0">
                <a:moveTo>
                  <a:pt x="1425" y="21600"/>
                </a:moveTo>
                <a:lnTo>
                  <a:pt x="0" y="0"/>
                </a:lnTo>
                <a:lnTo>
                  <a:pt x="19861" y="0"/>
                </a:lnTo>
                <a:lnTo>
                  <a:pt x="21600" y="21600"/>
                </a:lnTo>
                <a:close/>
              </a:path>
            </a:pathLst>
          </a:custGeom>
          <a:solidFill>
            <a:schemeClr val="accent3">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1" name="Shape">
            <a:extLst>
              <a:ext uri="{FF2B5EF4-FFF2-40B4-BE49-F238E27FC236}">
                <a16:creationId xmlns:a16="http://schemas.microsoft.com/office/drawing/2014/main" id="{9B7B00E9-2983-2352-3349-0D9C664EBCE2}"/>
              </a:ext>
            </a:extLst>
          </p:cNvPr>
          <p:cNvSpPr/>
          <p:nvPr/>
        </p:nvSpPr>
        <p:spPr>
          <a:xfrm>
            <a:off x="6858662" y="4370461"/>
            <a:ext cx="709296" cy="74408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562" y="21600"/>
                </a:lnTo>
                <a:lnTo>
                  <a:pt x="0" y="21600"/>
                </a:lnTo>
                <a:lnTo>
                  <a:pt x="800" y="0"/>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2" name="Shape">
            <a:extLst>
              <a:ext uri="{FF2B5EF4-FFF2-40B4-BE49-F238E27FC236}">
                <a16:creationId xmlns:a16="http://schemas.microsoft.com/office/drawing/2014/main" id="{9F9AD5C0-4D8F-6165-062F-A69BD0153296}"/>
              </a:ext>
            </a:extLst>
          </p:cNvPr>
          <p:cNvSpPr/>
          <p:nvPr/>
        </p:nvSpPr>
        <p:spPr>
          <a:xfrm>
            <a:off x="6844463" y="4271059"/>
            <a:ext cx="719946" cy="103661"/>
          </a:xfrm>
          <a:custGeom>
            <a:avLst/>
            <a:gdLst/>
            <a:ahLst/>
            <a:cxnLst>
              <a:cxn ang="0">
                <a:pos x="wd2" y="hd2"/>
              </a:cxn>
              <a:cxn ang="5400000">
                <a:pos x="wd2" y="hd2"/>
              </a:cxn>
              <a:cxn ang="10800000">
                <a:pos x="wd2" y="hd2"/>
              </a:cxn>
              <a:cxn ang="16200000">
                <a:pos x="wd2" y="hd2"/>
              </a:cxn>
            </a:cxnLst>
            <a:rect l="0" t="0" r="r" b="b"/>
            <a:pathLst>
              <a:path w="21600" h="21600" extrusionOk="0">
                <a:moveTo>
                  <a:pt x="1108" y="21600"/>
                </a:moveTo>
                <a:lnTo>
                  <a:pt x="0" y="0"/>
                </a:lnTo>
                <a:lnTo>
                  <a:pt x="20194" y="0"/>
                </a:lnTo>
                <a:lnTo>
                  <a:pt x="21600" y="21600"/>
                </a:lnTo>
                <a:close/>
              </a:path>
            </a:pathLst>
          </a:custGeom>
          <a:solidFill>
            <a:schemeClr val="accent3">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3" name="Shape">
            <a:extLst>
              <a:ext uri="{FF2B5EF4-FFF2-40B4-BE49-F238E27FC236}">
                <a16:creationId xmlns:a16="http://schemas.microsoft.com/office/drawing/2014/main" id="{B12C5A16-3E0E-B6F0-A5C0-459C3BE5D94D}"/>
              </a:ext>
            </a:extLst>
          </p:cNvPr>
          <p:cNvSpPr/>
          <p:nvPr/>
        </p:nvSpPr>
        <p:spPr>
          <a:xfrm>
            <a:off x="6120255" y="4370461"/>
            <a:ext cx="701488" cy="74408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813" y="21600"/>
                </a:lnTo>
                <a:lnTo>
                  <a:pt x="0" y="21600"/>
                </a:lnTo>
                <a:lnTo>
                  <a:pt x="547" y="0"/>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4" name="Shape">
            <a:extLst>
              <a:ext uri="{FF2B5EF4-FFF2-40B4-BE49-F238E27FC236}">
                <a16:creationId xmlns:a16="http://schemas.microsoft.com/office/drawing/2014/main" id="{F790E4B8-C882-01CE-E90B-F745B50E4180}"/>
              </a:ext>
            </a:extLst>
          </p:cNvPr>
          <p:cNvSpPr/>
          <p:nvPr/>
        </p:nvSpPr>
        <p:spPr>
          <a:xfrm>
            <a:off x="6113156" y="4271059"/>
            <a:ext cx="708587" cy="103661"/>
          </a:xfrm>
          <a:custGeom>
            <a:avLst/>
            <a:gdLst/>
            <a:ahLst/>
            <a:cxnLst>
              <a:cxn ang="0">
                <a:pos x="wd2" y="hd2"/>
              </a:cxn>
              <a:cxn ang="5400000">
                <a:pos x="wd2" y="hd2"/>
              </a:cxn>
              <a:cxn ang="10800000">
                <a:pos x="wd2" y="hd2"/>
              </a:cxn>
              <a:cxn ang="16200000">
                <a:pos x="wd2" y="hd2"/>
              </a:cxn>
            </a:cxnLst>
            <a:rect l="0" t="0" r="r" b="b"/>
            <a:pathLst>
              <a:path w="21600" h="21600" extrusionOk="0">
                <a:moveTo>
                  <a:pt x="758" y="21600"/>
                </a:moveTo>
                <a:lnTo>
                  <a:pt x="0" y="0"/>
                </a:lnTo>
                <a:lnTo>
                  <a:pt x="20518" y="0"/>
                </a:lnTo>
                <a:lnTo>
                  <a:pt x="21600" y="21600"/>
                </a:lnTo>
                <a:close/>
              </a:path>
            </a:pathLst>
          </a:custGeom>
          <a:solidFill>
            <a:schemeClr val="accent3">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5" name="Shape">
            <a:extLst>
              <a:ext uri="{FF2B5EF4-FFF2-40B4-BE49-F238E27FC236}">
                <a16:creationId xmlns:a16="http://schemas.microsoft.com/office/drawing/2014/main" id="{4E24D786-EDAE-1B50-D27A-3D7110290BB3}"/>
              </a:ext>
            </a:extLst>
          </p:cNvPr>
          <p:cNvSpPr/>
          <p:nvPr/>
        </p:nvSpPr>
        <p:spPr>
          <a:xfrm>
            <a:off x="5388949" y="4370461"/>
            <a:ext cx="692967" cy="74408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069" y="21600"/>
                </a:lnTo>
                <a:lnTo>
                  <a:pt x="0" y="21600"/>
                </a:lnTo>
                <a:lnTo>
                  <a:pt x="288" y="0"/>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6" name="Shape">
            <a:extLst>
              <a:ext uri="{FF2B5EF4-FFF2-40B4-BE49-F238E27FC236}">
                <a16:creationId xmlns:a16="http://schemas.microsoft.com/office/drawing/2014/main" id="{C6B151F0-0F32-4263-E6FF-2AE911676298}"/>
              </a:ext>
            </a:extLst>
          </p:cNvPr>
          <p:cNvSpPr/>
          <p:nvPr/>
        </p:nvSpPr>
        <p:spPr>
          <a:xfrm>
            <a:off x="5388949" y="4271059"/>
            <a:ext cx="695807" cy="103661"/>
          </a:xfrm>
          <a:custGeom>
            <a:avLst/>
            <a:gdLst/>
            <a:ahLst/>
            <a:cxnLst>
              <a:cxn ang="0">
                <a:pos x="wd2" y="hd2"/>
              </a:cxn>
              <a:cxn ang="5400000">
                <a:pos x="wd2" y="hd2"/>
              </a:cxn>
              <a:cxn ang="10800000">
                <a:pos x="wd2" y="hd2"/>
              </a:cxn>
              <a:cxn ang="16200000">
                <a:pos x="wd2" y="hd2"/>
              </a:cxn>
            </a:cxnLst>
            <a:rect l="0" t="0" r="r" b="b"/>
            <a:pathLst>
              <a:path w="21600" h="21600" extrusionOk="0">
                <a:moveTo>
                  <a:pt x="375" y="21600"/>
                </a:moveTo>
                <a:lnTo>
                  <a:pt x="0" y="0"/>
                </a:lnTo>
                <a:lnTo>
                  <a:pt x="20873" y="0"/>
                </a:lnTo>
                <a:lnTo>
                  <a:pt x="21600" y="21600"/>
                </a:lnTo>
                <a:close/>
              </a:path>
            </a:pathLst>
          </a:custGeom>
          <a:solidFill>
            <a:schemeClr val="accent3">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7" name="Shape">
            <a:extLst>
              <a:ext uri="{FF2B5EF4-FFF2-40B4-BE49-F238E27FC236}">
                <a16:creationId xmlns:a16="http://schemas.microsoft.com/office/drawing/2014/main" id="{E05091E5-66F0-66EB-82A7-3988045DE793}"/>
              </a:ext>
            </a:extLst>
          </p:cNvPr>
          <p:cNvSpPr/>
          <p:nvPr/>
        </p:nvSpPr>
        <p:spPr>
          <a:xfrm>
            <a:off x="4657642" y="4370461"/>
            <a:ext cx="683738" cy="74408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353" y="21600"/>
                </a:lnTo>
                <a:lnTo>
                  <a:pt x="0" y="21600"/>
                </a:lnTo>
                <a:lnTo>
                  <a:pt x="0" y="0"/>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8" name="Shape">
            <a:extLst>
              <a:ext uri="{FF2B5EF4-FFF2-40B4-BE49-F238E27FC236}">
                <a16:creationId xmlns:a16="http://schemas.microsoft.com/office/drawing/2014/main" id="{D0676288-D80F-634F-AE4F-9AE447C2275C}"/>
              </a:ext>
            </a:extLst>
          </p:cNvPr>
          <p:cNvSpPr/>
          <p:nvPr/>
        </p:nvSpPr>
        <p:spPr>
          <a:xfrm>
            <a:off x="4657642" y="4271059"/>
            <a:ext cx="683738" cy="1036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241" y="0"/>
                </a:lnTo>
                <a:lnTo>
                  <a:pt x="21600" y="21600"/>
                </a:lnTo>
                <a:close/>
              </a:path>
            </a:pathLst>
          </a:custGeom>
          <a:solidFill>
            <a:schemeClr val="accent3">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9" name="Shape">
            <a:extLst>
              <a:ext uri="{FF2B5EF4-FFF2-40B4-BE49-F238E27FC236}">
                <a16:creationId xmlns:a16="http://schemas.microsoft.com/office/drawing/2014/main" id="{AFC3F76B-54FA-5DCF-BFDF-F847987118E2}"/>
              </a:ext>
            </a:extLst>
          </p:cNvPr>
          <p:cNvSpPr/>
          <p:nvPr/>
        </p:nvSpPr>
        <p:spPr>
          <a:xfrm>
            <a:off x="1668516" y="3923156"/>
            <a:ext cx="761128" cy="54173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411" y="21600"/>
                </a:lnTo>
                <a:lnTo>
                  <a:pt x="0" y="21600"/>
                </a:lnTo>
                <a:lnTo>
                  <a:pt x="1572" y="0"/>
                </a:ln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0" name="Shape">
            <a:extLst>
              <a:ext uri="{FF2B5EF4-FFF2-40B4-BE49-F238E27FC236}">
                <a16:creationId xmlns:a16="http://schemas.microsoft.com/office/drawing/2014/main" id="{B9210D53-F4FC-34BC-6AA4-74DF696B032A}"/>
              </a:ext>
            </a:extLst>
          </p:cNvPr>
          <p:cNvSpPr/>
          <p:nvPr/>
        </p:nvSpPr>
        <p:spPr>
          <a:xfrm>
            <a:off x="1668515" y="4462762"/>
            <a:ext cx="719237" cy="11431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451" y="21600"/>
                </a:lnTo>
                <a:lnTo>
                  <a:pt x="149" y="21600"/>
                </a:lnTo>
                <a:lnTo>
                  <a:pt x="0" y="0"/>
                </a:lnTo>
                <a:close/>
              </a:path>
            </a:pathLst>
          </a:custGeom>
          <a:solidFill>
            <a:schemeClr val="accent6">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1" name="Shape">
            <a:extLst>
              <a:ext uri="{FF2B5EF4-FFF2-40B4-BE49-F238E27FC236}">
                <a16:creationId xmlns:a16="http://schemas.microsoft.com/office/drawing/2014/main" id="{5DF52AE0-6415-0C2B-B15B-81149B6F9A2B}"/>
              </a:ext>
            </a:extLst>
          </p:cNvPr>
          <p:cNvSpPr/>
          <p:nvPr/>
        </p:nvSpPr>
        <p:spPr>
          <a:xfrm>
            <a:off x="6240956" y="4473767"/>
            <a:ext cx="415647" cy="537474"/>
          </a:xfrm>
          <a:custGeom>
            <a:avLst/>
            <a:gdLst/>
            <a:ahLst/>
            <a:cxnLst>
              <a:cxn ang="0">
                <a:pos x="wd2" y="hd2"/>
              </a:cxn>
              <a:cxn ang="5400000">
                <a:pos x="wd2" y="hd2"/>
              </a:cxn>
              <a:cxn ang="10800000">
                <a:pos x="wd2" y="hd2"/>
              </a:cxn>
              <a:cxn ang="16200000">
                <a:pos x="wd2" y="hd2"/>
              </a:cxn>
            </a:cxnLst>
            <a:rect l="0" t="0" r="r" b="b"/>
            <a:pathLst>
              <a:path w="21578" h="21600" extrusionOk="0">
                <a:moveTo>
                  <a:pt x="20089" y="12269"/>
                </a:moveTo>
                <a:cubicBezTo>
                  <a:pt x="20347" y="12498"/>
                  <a:pt x="20605" y="12783"/>
                  <a:pt x="20789" y="13040"/>
                </a:cubicBezTo>
                <a:cubicBezTo>
                  <a:pt x="20973" y="13325"/>
                  <a:pt x="21158" y="13610"/>
                  <a:pt x="21268" y="13924"/>
                </a:cubicBezTo>
                <a:cubicBezTo>
                  <a:pt x="21379" y="14238"/>
                  <a:pt x="21489" y="14581"/>
                  <a:pt x="21526" y="14923"/>
                </a:cubicBezTo>
                <a:cubicBezTo>
                  <a:pt x="21563" y="15265"/>
                  <a:pt x="21600" y="15636"/>
                  <a:pt x="21563" y="16036"/>
                </a:cubicBezTo>
                <a:cubicBezTo>
                  <a:pt x="21526" y="16464"/>
                  <a:pt x="21489" y="16892"/>
                  <a:pt x="21379" y="17263"/>
                </a:cubicBezTo>
                <a:cubicBezTo>
                  <a:pt x="21268" y="17662"/>
                  <a:pt x="21121" y="18005"/>
                  <a:pt x="20937" y="18347"/>
                </a:cubicBezTo>
                <a:cubicBezTo>
                  <a:pt x="20752" y="18690"/>
                  <a:pt x="20494" y="19003"/>
                  <a:pt x="20199" y="19289"/>
                </a:cubicBezTo>
                <a:cubicBezTo>
                  <a:pt x="19904" y="19574"/>
                  <a:pt x="19573" y="19859"/>
                  <a:pt x="19204" y="20116"/>
                </a:cubicBezTo>
                <a:cubicBezTo>
                  <a:pt x="18836" y="20373"/>
                  <a:pt x="18393" y="20573"/>
                  <a:pt x="17914" y="20773"/>
                </a:cubicBezTo>
                <a:cubicBezTo>
                  <a:pt x="17435" y="20972"/>
                  <a:pt x="16882" y="21115"/>
                  <a:pt x="16292" y="21229"/>
                </a:cubicBezTo>
                <a:cubicBezTo>
                  <a:pt x="15702" y="21343"/>
                  <a:pt x="15039" y="21457"/>
                  <a:pt x="14302" y="21514"/>
                </a:cubicBezTo>
                <a:cubicBezTo>
                  <a:pt x="13602" y="21571"/>
                  <a:pt x="12791" y="21600"/>
                  <a:pt x="11980" y="21600"/>
                </a:cubicBezTo>
                <a:lnTo>
                  <a:pt x="0" y="21600"/>
                </a:lnTo>
                <a:lnTo>
                  <a:pt x="74" y="19859"/>
                </a:lnTo>
                <a:cubicBezTo>
                  <a:pt x="369" y="19859"/>
                  <a:pt x="664" y="19859"/>
                  <a:pt x="885" y="19831"/>
                </a:cubicBezTo>
                <a:cubicBezTo>
                  <a:pt x="1143" y="19802"/>
                  <a:pt x="1364" y="19774"/>
                  <a:pt x="1548" y="19745"/>
                </a:cubicBezTo>
                <a:cubicBezTo>
                  <a:pt x="1732" y="19717"/>
                  <a:pt x="1917" y="19660"/>
                  <a:pt x="2064" y="19574"/>
                </a:cubicBezTo>
                <a:cubicBezTo>
                  <a:pt x="2212" y="19517"/>
                  <a:pt x="2359" y="19431"/>
                  <a:pt x="2433" y="19346"/>
                </a:cubicBezTo>
                <a:cubicBezTo>
                  <a:pt x="2506" y="19260"/>
                  <a:pt x="2617" y="19146"/>
                  <a:pt x="2691" y="19032"/>
                </a:cubicBezTo>
                <a:cubicBezTo>
                  <a:pt x="2764" y="18889"/>
                  <a:pt x="2838" y="18747"/>
                  <a:pt x="2912" y="18575"/>
                </a:cubicBezTo>
                <a:cubicBezTo>
                  <a:pt x="2986" y="18404"/>
                  <a:pt x="3023" y="18204"/>
                  <a:pt x="3059" y="17976"/>
                </a:cubicBezTo>
                <a:cubicBezTo>
                  <a:pt x="3096" y="17748"/>
                  <a:pt x="3133" y="17520"/>
                  <a:pt x="3133" y="17263"/>
                </a:cubicBezTo>
                <a:lnTo>
                  <a:pt x="3649" y="4651"/>
                </a:lnTo>
                <a:cubicBezTo>
                  <a:pt x="3649" y="4394"/>
                  <a:pt x="3649" y="4166"/>
                  <a:pt x="3649" y="3938"/>
                </a:cubicBezTo>
                <a:cubicBezTo>
                  <a:pt x="3649" y="3709"/>
                  <a:pt x="3612" y="3538"/>
                  <a:pt x="3575" y="3367"/>
                </a:cubicBezTo>
                <a:cubicBezTo>
                  <a:pt x="3538" y="3196"/>
                  <a:pt x="3502" y="3025"/>
                  <a:pt x="3428" y="2910"/>
                </a:cubicBezTo>
                <a:cubicBezTo>
                  <a:pt x="3354" y="2768"/>
                  <a:pt x="3281" y="2654"/>
                  <a:pt x="3207" y="2568"/>
                </a:cubicBezTo>
                <a:cubicBezTo>
                  <a:pt x="3133" y="2482"/>
                  <a:pt x="2986" y="2397"/>
                  <a:pt x="2838" y="2311"/>
                </a:cubicBezTo>
                <a:cubicBezTo>
                  <a:pt x="2691" y="2226"/>
                  <a:pt x="2506" y="2197"/>
                  <a:pt x="2322" y="2140"/>
                </a:cubicBezTo>
                <a:cubicBezTo>
                  <a:pt x="2138" y="2083"/>
                  <a:pt x="1880" y="2054"/>
                  <a:pt x="1622" y="2026"/>
                </a:cubicBezTo>
                <a:cubicBezTo>
                  <a:pt x="1364" y="1997"/>
                  <a:pt x="1069" y="1997"/>
                  <a:pt x="774" y="1997"/>
                </a:cubicBezTo>
                <a:lnTo>
                  <a:pt x="848" y="228"/>
                </a:lnTo>
                <a:lnTo>
                  <a:pt x="9731" y="0"/>
                </a:lnTo>
                <a:lnTo>
                  <a:pt x="10984" y="0"/>
                </a:lnTo>
                <a:cubicBezTo>
                  <a:pt x="11980" y="0"/>
                  <a:pt x="12901" y="29"/>
                  <a:pt x="13749" y="86"/>
                </a:cubicBezTo>
                <a:cubicBezTo>
                  <a:pt x="14597" y="143"/>
                  <a:pt x="15334" y="228"/>
                  <a:pt x="16034" y="342"/>
                </a:cubicBezTo>
                <a:cubicBezTo>
                  <a:pt x="16698" y="457"/>
                  <a:pt x="17287" y="599"/>
                  <a:pt x="17803" y="770"/>
                </a:cubicBezTo>
                <a:cubicBezTo>
                  <a:pt x="18319" y="942"/>
                  <a:pt x="18762" y="1141"/>
                  <a:pt x="19094" y="1398"/>
                </a:cubicBezTo>
                <a:cubicBezTo>
                  <a:pt x="19462" y="1626"/>
                  <a:pt x="19757" y="1883"/>
                  <a:pt x="20015" y="2169"/>
                </a:cubicBezTo>
                <a:cubicBezTo>
                  <a:pt x="20273" y="2454"/>
                  <a:pt x="20494" y="2739"/>
                  <a:pt x="20642" y="3053"/>
                </a:cubicBezTo>
                <a:cubicBezTo>
                  <a:pt x="20789" y="3367"/>
                  <a:pt x="20937" y="3709"/>
                  <a:pt x="21010" y="4080"/>
                </a:cubicBezTo>
                <a:cubicBezTo>
                  <a:pt x="21084" y="4451"/>
                  <a:pt x="21121" y="4822"/>
                  <a:pt x="21084" y="5222"/>
                </a:cubicBezTo>
                <a:cubicBezTo>
                  <a:pt x="21084" y="5536"/>
                  <a:pt x="21010" y="5821"/>
                  <a:pt x="20937" y="6106"/>
                </a:cubicBezTo>
                <a:cubicBezTo>
                  <a:pt x="20863" y="6392"/>
                  <a:pt x="20752" y="6648"/>
                  <a:pt x="20642" y="6905"/>
                </a:cubicBezTo>
                <a:cubicBezTo>
                  <a:pt x="20494" y="7162"/>
                  <a:pt x="20347" y="7419"/>
                  <a:pt x="20162" y="7647"/>
                </a:cubicBezTo>
                <a:cubicBezTo>
                  <a:pt x="19978" y="7875"/>
                  <a:pt x="19757" y="8104"/>
                  <a:pt x="19499" y="8303"/>
                </a:cubicBezTo>
                <a:cubicBezTo>
                  <a:pt x="19241" y="8503"/>
                  <a:pt x="18983" y="8703"/>
                  <a:pt x="18651" y="8903"/>
                </a:cubicBezTo>
                <a:cubicBezTo>
                  <a:pt x="18319" y="9102"/>
                  <a:pt x="17988" y="9273"/>
                  <a:pt x="17656" y="9416"/>
                </a:cubicBezTo>
                <a:cubicBezTo>
                  <a:pt x="17287" y="9587"/>
                  <a:pt x="16882" y="9730"/>
                  <a:pt x="16476" y="9873"/>
                </a:cubicBezTo>
                <a:cubicBezTo>
                  <a:pt x="16034" y="10015"/>
                  <a:pt x="15592" y="10158"/>
                  <a:pt x="15113" y="10272"/>
                </a:cubicBezTo>
                <a:cubicBezTo>
                  <a:pt x="15666" y="10358"/>
                  <a:pt x="16182" y="10472"/>
                  <a:pt x="16698" y="10615"/>
                </a:cubicBezTo>
                <a:cubicBezTo>
                  <a:pt x="17214" y="10757"/>
                  <a:pt x="17619" y="10900"/>
                  <a:pt x="18061" y="11071"/>
                </a:cubicBezTo>
                <a:cubicBezTo>
                  <a:pt x="18467" y="11242"/>
                  <a:pt x="18872" y="11413"/>
                  <a:pt x="19204" y="11642"/>
                </a:cubicBezTo>
                <a:cubicBezTo>
                  <a:pt x="19499" y="11813"/>
                  <a:pt x="19794" y="12041"/>
                  <a:pt x="20089" y="12269"/>
                </a:cubicBezTo>
                <a:close/>
                <a:moveTo>
                  <a:pt x="14044" y="18718"/>
                </a:moveTo>
                <a:cubicBezTo>
                  <a:pt x="14191" y="18547"/>
                  <a:pt x="14302" y="18347"/>
                  <a:pt x="14412" y="18119"/>
                </a:cubicBezTo>
                <a:cubicBezTo>
                  <a:pt x="14523" y="17891"/>
                  <a:pt x="14634" y="17662"/>
                  <a:pt x="14707" y="17405"/>
                </a:cubicBezTo>
                <a:cubicBezTo>
                  <a:pt x="14781" y="17149"/>
                  <a:pt x="14855" y="16863"/>
                  <a:pt x="14892" y="16549"/>
                </a:cubicBezTo>
                <a:cubicBezTo>
                  <a:pt x="14928" y="16236"/>
                  <a:pt x="14965" y="15922"/>
                  <a:pt x="15002" y="15551"/>
                </a:cubicBezTo>
                <a:cubicBezTo>
                  <a:pt x="15002" y="15265"/>
                  <a:pt x="15002" y="15009"/>
                  <a:pt x="15002" y="14752"/>
                </a:cubicBezTo>
                <a:cubicBezTo>
                  <a:pt x="15002" y="14495"/>
                  <a:pt x="14965" y="14267"/>
                  <a:pt x="14928" y="14038"/>
                </a:cubicBezTo>
                <a:cubicBezTo>
                  <a:pt x="14892" y="13810"/>
                  <a:pt x="14855" y="13610"/>
                  <a:pt x="14781" y="13411"/>
                </a:cubicBezTo>
                <a:cubicBezTo>
                  <a:pt x="14707" y="13211"/>
                  <a:pt x="14670" y="13040"/>
                  <a:pt x="14560" y="12897"/>
                </a:cubicBezTo>
                <a:cubicBezTo>
                  <a:pt x="14486" y="12726"/>
                  <a:pt x="14376" y="12583"/>
                  <a:pt x="14302" y="12469"/>
                </a:cubicBezTo>
                <a:cubicBezTo>
                  <a:pt x="14191" y="12326"/>
                  <a:pt x="14081" y="12212"/>
                  <a:pt x="13970" y="12098"/>
                </a:cubicBezTo>
                <a:cubicBezTo>
                  <a:pt x="13860" y="11984"/>
                  <a:pt x="13749" y="11898"/>
                  <a:pt x="13602" y="11813"/>
                </a:cubicBezTo>
                <a:cubicBezTo>
                  <a:pt x="13454" y="11727"/>
                  <a:pt x="13344" y="11670"/>
                  <a:pt x="13196" y="11613"/>
                </a:cubicBezTo>
                <a:cubicBezTo>
                  <a:pt x="13049" y="11556"/>
                  <a:pt x="12864" y="11499"/>
                  <a:pt x="12680" y="11470"/>
                </a:cubicBezTo>
                <a:cubicBezTo>
                  <a:pt x="12496" y="11442"/>
                  <a:pt x="12275" y="11385"/>
                  <a:pt x="12053" y="11356"/>
                </a:cubicBezTo>
                <a:cubicBezTo>
                  <a:pt x="11832" y="11328"/>
                  <a:pt x="11574" y="11299"/>
                  <a:pt x="11316" y="11299"/>
                </a:cubicBezTo>
                <a:cubicBezTo>
                  <a:pt x="11058" y="11299"/>
                  <a:pt x="10763" y="11271"/>
                  <a:pt x="10468" y="11271"/>
                </a:cubicBezTo>
                <a:lnTo>
                  <a:pt x="9363" y="11271"/>
                </a:lnTo>
                <a:lnTo>
                  <a:pt x="9105" y="17348"/>
                </a:lnTo>
                <a:cubicBezTo>
                  <a:pt x="9105" y="17491"/>
                  <a:pt x="9105" y="17634"/>
                  <a:pt x="9105" y="17776"/>
                </a:cubicBezTo>
                <a:cubicBezTo>
                  <a:pt x="9105" y="17919"/>
                  <a:pt x="9105" y="18033"/>
                  <a:pt x="9141" y="18147"/>
                </a:cubicBezTo>
                <a:cubicBezTo>
                  <a:pt x="9178" y="18262"/>
                  <a:pt x="9178" y="18376"/>
                  <a:pt x="9178" y="18461"/>
                </a:cubicBezTo>
                <a:cubicBezTo>
                  <a:pt x="9215" y="18547"/>
                  <a:pt x="9215" y="18632"/>
                  <a:pt x="9252" y="18718"/>
                </a:cubicBezTo>
                <a:cubicBezTo>
                  <a:pt x="9289" y="18804"/>
                  <a:pt x="9326" y="18861"/>
                  <a:pt x="9363" y="18946"/>
                </a:cubicBezTo>
                <a:cubicBezTo>
                  <a:pt x="9400" y="19003"/>
                  <a:pt x="9473" y="19089"/>
                  <a:pt x="9510" y="19146"/>
                </a:cubicBezTo>
                <a:cubicBezTo>
                  <a:pt x="9584" y="19203"/>
                  <a:pt x="9621" y="19260"/>
                  <a:pt x="9731" y="19317"/>
                </a:cubicBezTo>
                <a:cubicBezTo>
                  <a:pt x="9805" y="19374"/>
                  <a:pt x="9879" y="19431"/>
                  <a:pt x="9989" y="19488"/>
                </a:cubicBezTo>
                <a:cubicBezTo>
                  <a:pt x="10100" y="19546"/>
                  <a:pt x="10174" y="19574"/>
                  <a:pt x="10284" y="19631"/>
                </a:cubicBezTo>
                <a:cubicBezTo>
                  <a:pt x="10395" y="19660"/>
                  <a:pt x="10505" y="19688"/>
                  <a:pt x="10653" y="19717"/>
                </a:cubicBezTo>
                <a:cubicBezTo>
                  <a:pt x="10800" y="19745"/>
                  <a:pt x="10911" y="19774"/>
                  <a:pt x="11095" y="19774"/>
                </a:cubicBezTo>
                <a:cubicBezTo>
                  <a:pt x="11242" y="19774"/>
                  <a:pt x="11390" y="19802"/>
                  <a:pt x="11574" y="19802"/>
                </a:cubicBezTo>
                <a:cubicBezTo>
                  <a:pt x="11832" y="19802"/>
                  <a:pt x="12090" y="19774"/>
                  <a:pt x="12311" y="19745"/>
                </a:cubicBezTo>
                <a:cubicBezTo>
                  <a:pt x="12533" y="19717"/>
                  <a:pt x="12754" y="19631"/>
                  <a:pt x="12975" y="19546"/>
                </a:cubicBezTo>
                <a:cubicBezTo>
                  <a:pt x="13196" y="19460"/>
                  <a:pt x="13380" y="19346"/>
                  <a:pt x="13528" y="19203"/>
                </a:cubicBezTo>
                <a:cubicBezTo>
                  <a:pt x="13749" y="19032"/>
                  <a:pt x="13896" y="18889"/>
                  <a:pt x="14044" y="18718"/>
                </a:cubicBezTo>
                <a:moveTo>
                  <a:pt x="9842" y="1883"/>
                </a:moveTo>
                <a:lnTo>
                  <a:pt x="9510" y="9330"/>
                </a:lnTo>
                <a:lnTo>
                  <a:pt x="10689" y="9330"/>
                </a:lnTo>
                <a:cubicBezTo>
                  <a:pt x="10984" y="9330"/>
                  <a:pt x="11279" y="9302"/>
                  <a:pt x="11574" y="9273"/>
                </a:cubicBezTo>
                <a:cubicBezTo>
                  <a:pt x="11832" y="9245"/>
                  <a:pt x="12090" y="9188"/>
                  <a:pt x="12348" y="9131"/>
                </a:cubicBezTo>
                <a:cubicBezTo>
                  <a:pt x="12569" y="9074"/>
                  <a:pt x="12791" y="8988"/>
                  <a:pt x="13012" y="8874"/>
                </a:cubicBezTo>
                <a:cubicBezTo>
                  <a:pt x="13196" y="8760"/>
                  <a:pt x="13380" y="8646"/>
                  <a:pt x="13528" y="8503"/>
                </a:cubicBezTo>
                <a:cubicBezTo>
                  <a:pt x="13675" y="8360"/>
                  <a:pt x="13823" y="8218"/>
                  <a:pt x="13933" y="8018"/>
                </a:cubicBezTo>
                <a:cubicBezTo>
                  <a:pt x="14044" y="7818"/>
                  <a:pt x="14154" y="7618"/>
                  <a:pt x="14265" y="7390"/>
                </a:cubicBezTo>
                <a:cubicBezTo>
                  <a:pt x="14339" y="7162"/>
                  <a:pt x="14412" y="6905"/>
                  <a:pt x="14486" y="6591"/>
                </a:cubicBezTo>
                <a:cubicBezTo>
                  <a:pt x="14523" y="6306"/>
                  <a:pt x="14560" y="5992"/>
                  <a:pt x="14597" y="5650"/>
                </a:cubicBezTo>
                <a:cubicBezTo>
                  <a:pt x="14597" y="5393"/>
                  <a:pt x="14597" y="5164"/>
                  <a:pt x="14597" y="4936"/>
                </a:cubicBezTo>
                <a:cubicBezTo>
                  <a:pt x="14597" y="4708"/>
                  <a:pt x="14560" y="4508"/>
                  <a:pt x="14523" y="4308"/>
                </a:cubicBezTo>
                <a:cubicBezTo>
                  <a:pt x="14486" y="4109"/>
                  <a:pt x="14449" y="3909"/>
                  <a:pt x="14376" y="3738"/>
                </a:cubicBezTo>
                <a:cubicBezTo>
                  <a:pt x="14302" y="3567"/>
                  <a:pt x="14228" y="3395"/>
                  <a:pt x="14154" y="3253"/>
                </a:cubicBezTo>
                <a:cubicBezTo>
                  <a:pt x="14081" y="3110"/>
                  <a:pt x="13970" y="2967"/>
                  <a:pt x="13860" y="2853"/>
                </a:cubicBezTo>
                <a:cubicBezTo>
                  <a:pt x="13749" y="2739"/>
                  <a:pt x="13638" y="2625"/>
                  <a:pt x="13528" y="2539"/>
                </a:cubicBezTo>
                <a:cubicBezTo>
                  <a:pt x="13417" y="2454"/>
                  <a:pt x="13270" y="2368"/>
                  <a:pt x="13122" y="2283"/>
                </a:cubicBezTo>
                <a:cubicBezTo>
                  <a:pt x="12975" y="2197"/>
                  <a:pt x="12827" y="2168"/>
                  <a:pt x="12680" y="2111"/>
                </a:cubicBezTo>
                <a:cubicBezTo>
                  <a:pt x="12533" y="2054"/>
                  <a:pt x="12348" y="2026"/>
                  <a:pt x="12164" y="1997"/>
                </a:cubicBezTo>
                <a:cubicBezTo>
                  <a:pt x="11980" y="1969"/>
                  <a:pt x="11758" y="1940"/>
                  <a:pt x="11537" y="1912"/>
                </a:cubicBezTo>
                <a:cubicBezTo>
                  <a:pt x="11316" y="1883"/>
                  <a:pt x="11058" y="1883"/>
                  <a:pt x="10800" y="1855"/>
                </a:cubicBezTo>
                <a:cubicBezTo>
                  <a:pt x="10431" y="1883"/>
                  <a:pt x="10136" y="1883"/>
                  <a:pt x="9842" y="1883"/>
                </a:cubicBezTo>
              </a:path>
            </a:pathLst>
          </a:custGeom>
          <a:solidFill>
            <a:srgbClr val="F9F9F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2" name="Shape">
            <a:extLst>
              <a:ext uri="{FF2B5EF4-FFF2-40B4-BE49-F238E27FC236}">
                <a16:creationId xmlns:a16="http://schemas.microsoft.com/office/drawing/2014/main" id="{EFDE3FA0-31D4-85FF-586F-6A60FE0BF0A5}"/>
              </a:ext>
            </a:extLst>
          </p:cNvPr>
          <p:cNvSpPr/>
          <p:nvPr/>
        </p:nvSpPr>
        <p:spPr>
          <a:xfrm>
            <a:off x="7703569" y="4475187"/>
            <a:ext cx="417485" cy="534634"/>
          </a:xfrm>
          <a:custGeom>
            <a:avLst/>
            <a:gdLst/>
            <a:ahLst/>
            <a:cxnLst>
              <a:cxn ang="0">
                <a:pos x="wd2" y="hd2"/>
              </a:cxn>
              <a:cxn ang="5400000">
                <a:pos x="wd2" y="hd2"/>
              </a:cxn>
              <a:cxn ang="10800000">
                <a:pos x="wd2" y="hd2"/>
              </a:cxn>
              <a:cxn ang="16200000">
                <a:pos x="wd2" y="hd2"/>
              </a:cxn>
            </a:cxnLst>
            <a:rect l="0" t="0" r="r" b="b"/>
            <a:pathLst>
              <a:path w="21600" h="21600" extrusionOk="0">
                <a:moveTo>
                  <a:pt x="21306" y="0"/>
                </a:moveTo>
                <a:lnTo>
                  <a:pt x="21159" y="5651"/>
                </a:lnTo>
                <a:lnTo>
                  <a:pt x="19249" y="5651"/>
                </a:lnTo>
                <a:cubicBezTo>
                  <a:pt x="19176" y="5393"/>
                  <a:pt x="19102" y="5163"/>
                  <a:pt x="19065" y="4963"/>
                </a:cubicBezTo>
                <a:cubicBezTo>
                  <a:pt x="18992" y="4733"/>
                  <a:pt x="18919" y="4532"/>
                  <a:pt x="18845" y="4331"/>
                </a:cubicBezTo>
                <a:cubicBezTo>
                  <a:pt x="18771" y="4131"/>
                  <a:pt x="18698" y="3959"/>
                  <a:pt x="18588" y="3786"/>
                </a:cubicBezTo>
                <a:cubicBezTo>
                  <a:pt x="18514" y="3614"/>
                  <a:pt x="18404" y="3471"/>
                  <a:pt x="18331" y="3299"/>
                </a:cubicBezTo>
                <a:cubicBezTo>
                  <a:pt x="18257" y="3155"/>
                  <a:pt x="18147" y="3012"/>
                  <a:pt x="18037" y="2897"/>
                </a:cubicBezTo>
                <a:cubicBezTo>
                  <a:pt x="17927" y="2782"/>
                  <a:pt x="17853" y="2668"/>
                  <a:pt x="17743" y="2582"/>
                </a:cubicBezTo>
                <a:cubicBezTo>
                  <a:pt x="17633" y="2496"/>
                  <a:pt x="17559" y="2410"/>
                  <a:pt x="17449" y="2352"/>
                </a:cubicBezTo>
                <a:cubicBezTo>
                  <a:pt x="17339" y="2295"/>
                  <a:pt x="17265" y="2237"/>
                  <a:pt x="17155" y="2180"/>
                </a:cubicBezTo>
                <a:cubicBezTo>
                  <a:pt x="17045" y="2151"/>
                  <a:pt x="16935" y="2094"/>
                  <a:pt x="16788" y="2065"/>
                </a:cubicBezTo>
                <a:cubicBezTo>
                  <a:pt x="16641" y="2037"/>
                  <a:pt x="16494" y="2008"/>
                  <a:pt x="16310" y="1979"/>
                </a:cubicBezTo>
                <a:cubicBezTo>
                  <a:pt x="16127" y="1951"/>
                  <a:pt x="15943" y="1951"/>
                  <a:pt x="15722" y="1922"/>
                </a:cubicBezTo>
                <a:cubicBezTo>
                  <a:pt x="15502" y="1922"/>
                  <a:pt x="15282" y="1893"/>
                  <a:pt x="15025" y="1893"/>
                </a:cubicBezTo>
                <a:lnTo>
                  <a:pt x="10727" y="1893"/>
                </a:lnTo>
                <a:lnTo>
                  <a:pt x="10102" y="9380"/>
                </a:lnTo>
                <a:lnTo>
                  <a:pt x="12233" y="9380"/>
                </a:lnTo>
                <a:cubicBezTo>
                  <a:pt x="12490" y="9380"/>
                  <a:pt x="12710" y="9380"/>
                  <a:pt x="12931" y="9351"/>
                </a:cubicBezTo>
                <a:cubicBezTo>
                  <a:pt x="13151" y="9323"/>
                  <a:pt x="13335" y="9294"/>
                  <a:pt x="13518" y="9237"/>
                </a:cubicBezTo>
                <a:cubicBezTo>
                  <a:pt x="13702" y="9179"/>
                  <a:pt x="13849" y="9122"/>
                  <a:pt x="13959" y="9065"/>
                </a:cubicBezTo>
                <a:cubicBezTo>
                  <a:pt x="14069" y="9007"/>
                  <a:pt x="14216" y="8921"/>
                  <a:pt x="14290" y="8835"/>
                </a:cubicBezTo>
                <a:cubicBezTo>
                  <a:pt x="14363" y="8749"/>
                  <a:pt x="14474" y="8634"/>
                  <a:pt x="14547" y="8491"/>
                </a:cubicBezTo>
                <a:cubicBezTo>
                  <a:pt x="14620" y="8347"/>
                  <a:pt x="14694" y="8204"/>
                  <a:pt x="14767" y="8032"/>
                </a:cubicBezTo>
                <a:cubicBezTo>
                  <a:pt x="14841" y="7860"/>
                  <a:pt x="14878" y="7659"/>
                  <a:pt x="14914" y="7430"/>
                </a:cubicBezTo>
                <a:cubicBezTo>
                  <a:pt x="14951" y="7200"/>
                  <a:pt x="14988" y="6971"/>
                  <a:pt x="15025" y="6684"/>
                </a:cubicBezTo>
                <a:lnTo>
                  <a:pt x="16935" y="6684"/>
                </a:lnTo>
                <a:lnTo>
                  <a:pt x="16310" y="14027"/>
                </a:lnTo>
                <a:lnTo>
                  <a:pt x="14400" y="14027"/>
                </a:lnTo>
                <a:cubicBezTo>
                  <a:pt x="14400" y="13998"/>
                  <a:pt x="14400" y="13970"/>
                  <a:pt x="14400" y="13941"/>
                </a:cubicBezTo>
                <a:cubicBezTo>
                  <a:pt x="14400" y="13912"/>
                  <a:pt x="14400" y="13884"/>
                  <a:pt x="14400" y="13855"/>
                </a:cubicBezTo>
                <a:cubicBezTo>
                  <a:pt x="14400" y="13826"/>
                  <a:pt x="14400" y="13798"/>
                  <a:pt x="14400" y="13798"/>
                </a:cubicBezTo>
                <a:cubicBezTo>
                  <a:pt x="14400" y="13769"/>
                  <a:pt x="14400" y="13769"/>
                  <a:pt x="14400" y="13740"/>
                </a:cubicBezTo>
                <a:cubicBezTo>
                  <a:pt x="14400" y="13597"/>
                  <a:pt x="14400" y="13425"/>
                  <a:pt x="14400" y="13281"/>
                </a:cubicBezTo>
                <a:cubicBezTo>
                  <a:pt x="14400" y="13138"/>
                  <a:pt x="14363" y="12994"/>
                  <a:pt x="14363" y="12851"/>
                </a:cubicBezTo>
                <a:cubicBezTo>
                  <a:pt x="14363" y="12708"/>
                  <a:pt x="14327" y="12564"/>
                  <a:pt x="14253" y="12449"/>
                </a:cubicBezTo>
                <a:cubicBezTo>
                  <a:pt x="14216" y="12306"/>
                  <a:pt x="14180" y="12191"/>
                  <a:pt x="14106" y="12077"/>
                </a:cubicBezTo>
                <a:cubicBezTo>
                  <a:pt x="14033" y="11962"/>
                  <a:pt x="13959" y="11847"/>
                  <a:pt x="13849" y="11761"/>
                </a:cubicBezTo>
                <a:cubicBezTo>
                  <a:pt x="13739" y="11675"/>
                  <a:pt x="13592" y="11589"/>
                  <a:pt x="13408" y="11531"/>
                </a:cubicBezTo>
                <a:cubicBezTo>
                  <a:pt x="13225" y="11474"/>
                  <a:pt x="13041" y="11417"/>
                  <a:pt x="12820" y="11388"/>
                </a:cubicBezTo>
                <a:cubicBezTo>
                  <a:pt x="12600" y="11359"/>
                  <a:pt x="12343" y="11331"/>
                  <a:pt x="12049" y="11331"/>
                </a:cubicBezTo>
                <a:lnTo>
                  <a:pt x="9845" y="11331"/>
                </a:lnTo>
                <a:lnTo>
                  <a:pt x="9404" y="16666"/>
                </a:lnTo>
                <a:cubicBezTo>
                  <a:pt x="9367" y="16924"/>
                  <a:pt x="9367" y="17154"/>
                  <a:pt x="9367" y="17355"/>
                </a:cubicBezTo>
                <a:cubicBezTo>
                  <a:pt x="9367" y="17555"/>
                  <a:pt x="9367" y="17756"/>
                  <a:pt x="9367" y="17928"/>
                </a:cubicBezTo>
                <a:cubicBezTo>
                  <a:pt x="9367" y="18100"/>
                  <a:pt x="9367" y="18244"/>
                  <a:pt x="9404" y="18359"/>
                </a:cubicBezTo>
                <a:cubicBezTo>
                  <a:pt x="9404" y="18473"/>
                  <a:pt x="9441" y="18588"/>
                  <a:pt x="9478" y="18645"/>
                </a:cubicBezTo>
                <a:cubicBezTo>
                  <a:pt x="9514" y="18732"/>
                  <a:pt x="9551" y="18789"/>
                  <a:pt x="9588" y="18875"/>
                </a:cubicBezTo>
                <a:cubicBezTo>
                  <a:pt x="9625" y="18932"/>
                  <a:pt x="9698" y="19018"/>
                  <a:pt x="9771" y="19076"/>
                </a:cubicBezTo>
                <a:cubicBezTo>
                  <a:pt x="9845" y="19133"/>
                  <a:pt x="9955" y="19190"/>
                  <a:pt x="10029" y="19248"/>
                </a:cubicBezTo>
                <a:cubicBezTo>
                  <a:pt x="10139" y="19305"/>
                  <a:pt x="10249" y="19363"/>
                  <a:pt x="10396" y="19420"/>
                </a:cubicBezTo>
                <a:cubicBezTo>
                  <a:pt x="10543" y="19477"/>
                  <a:pt x="10690" y="19506"/>
                  <a:pt x="10837" y="19563"/>
                </a:cubicBezTo>
                <a:cubicBezTo>
                  <a:pt x="11020" y="19592"/>
                  <a:pt x="11204" y="19621"/>
                  <a:pt x="11388" y="19649"/>
                </a:cubicBezTo>
                <a:cubicBezTo>
                  <a:pt x="11571" y="19678"/>
                  <a:pt x="11792" y="19707"/>
                  <a:pt x="12049" y="19707"/>
                </a:cubicBezTo>
                <a:cubicBezTo>
                  <a:pt x="12269" y="19707"/>
                  <a:pt x="12527" y="19735"/>
                  <a:pt x="12820" y="19735"/>
                </a:cubicBezTo>
                <a:cubicBezTo>
                  <a:pt x="13188" y="19735"/>
                  <a:pt x="13555" y="19735"/>
                  <a:pt x="13886" y="19707"/>
                </a:cubicBezTo>
                <a:cubicBezTo>
                  <a:pt x="14216" y="19678"/>
                  <a:pt x="14510" y="19649"/>
                  <a:pt x="14804" y="19621"/>
                </a:cubicBezTo>
                <a:cubicBezTo>
                  <a:pt x="15098" y="19563"/>
                  <a:pt x="15318" y="19535"/>
                  <a:pt x="15576" y="19449"/>
                </a:cubicBezTo>
                <a:cubicBezTo>
                  <a:pt x="15796" y="19391"/>
                  <a:pt x="16016" y="19305"/>
                  <a:pt x="16200" y="19219"/>
                </a:cubicBezTo>
                <a:cubicBezTo>
                  <a:pt x="16384" y="19133"/>
                  <a:pt x="16567" y="19018"/>
                  <a:pt x="16751" y="18904"/>
                </a:cubicBezTo>
                <a:cubicBezTo>
                  <a:pt x="16935" y="18789"/>
                  <a:pt x="17118" y="18645"/>
                  <a:pt x="17265" y="18502"/>
                </a:cubicBezTo>
                <a:cubicBezTo>
                  <a:pt x="17449" y="18359"/>
                  <a:pt x="17596" y="18186"/>
                  <a:pt x="17780" y="17986"/>
                </a:cubicBezTo>
                <a:cubicBezTo>
                  <a:pt x="17926" y="17814"/>
                  <a:pt x="18110" y="17584"/>
                  <a:pt x="18257" y="17383"/>
                </a:cubicBezTo>
                <a:cubicBezTo>
                  <a:pt x="18404" y="17154"/>
                  <a:pt x="18551" y="16953"/>
                  <a:pt x="18698" y="16723"/>
                </a:cubicBezTo>
                <a:cubicBezTo>
                  <a:pt x="18845" y="16494"/>
                  <a:pt x="18955" y="16265"/>
                  <a:pt x="19102" y="16035"/>
                </a:cubicBezTo>
                <a:cubicBezTo>
                  <a:pt x="19212" y="15806"/>
                  <a:pt x="19322" y="15576"/>
                  <a:pt x="19433" y="15318"/>
                </a:cubicBezTo>
                <a:cubicBezTo>
                  <a:pt x="19543" y="15088"/>
                  <a:pt x="19616" y="14830"/>
                  <a:pt x="19726" y="14572"/>
                </a:cubicBezTo>
                <a:lnTo>
                  <a:pt x="21600" y="14572"/>
                </a:lnTo>
                <a:lnTo>
                  <a:pt x="20829" y="21600"/>
                </a:lnTo>
                <a:lnTo>
                  <a:pt x="0" y="21600"/>
                </a:lnTo>
                <a:lnTo>
                  <a:pt x="147" y="19850"/>
                </a:lnTo>
                <a:lnTo>
                  <a:pt x="588" y="19850"/>
                </a:lnTo>
                <a:cubicBezTo>
                  <a:pt x="882" y="19850"/>
                  <a:pt x="1139" y="19850"/>
                  <a:pt x="1359" y="19822"/>
                </a:cubicBezTo>
                <a:cubicBezTo>
                  <a:pt x="1580" y="19793"/>
                  <a:pt x="1800" y="19764"/>
                  <a:pt x="1984" y="19707"/>
                </a:cubicBezTo>
                <a:cubicBezTo>
                  <a:pt x="2167" y="19649"/>
                  <a:pt x="2351" y="19592"/>
                  <a:pt x="2461" y="19535"/>
                </a:cubicBezTo>
                <a:cubicBezTo>
                  <a:pt x="2608" y="19449"/>
                  <a:pt x="2718" y="19363"/>
                  <a:pt x="2829" y="19276"/>
                </a:cubicBezTo>
                <a:cubicBezTo>
                  <a:pt x="2939" y="19190"/>
                  <a:pt x="3012" y="19047"/>
                  <a:pt x="3086" y="18932"/>
                </a:cubicBezTo>
                <a:cubicBezTo>
                  <a:pt x="3159" y="18789"/>
                  <a:pt x="3233" y="18645"/>
                  <a:pt x="3269" y="18473"/>
                </a:cubicBezTo>
                <a:cubicBezTo>
                  <a:pt x="3343" y="18301"/>
                  <a:pt x="3380" y="18129"/>
                  <a:pt x="3416" y="17900"/>
                </a:cubicBezTo>
                <a:cubicBezTo>
                  <a:pt x="3453" y="17699"/>
                  <a:pt x="3490" y="17469"/>
                  <a:pt x="3490" y="17240"/>
                </a:cubicBezTo>
                <a:lnTo>
                  <a:pt x="4482" y="4418"/>
                </a:lnTo>
                <a:cubicBezTo>
                  <a:pt x="4518" y="4159"/>
                  <a:pt x="4518" y="3930"/>
                  <a:pt x="4518" y="3729"/>
                </a:cubicBezTo>
                <a:cubicBezTo>
                  <a:pt x="4518" y="3528"/>
                  <a:pt x="4482" y="3327"/>
                  <a:pt x="4482" y="3155"/>
                </a:cubicBezTo>
                <a:cubicBezTo>
                  <a:pt x="4445" y="2983"/>
                  <a:pt x="4408" y="2840"/>
                  <a:pt x="4335" y="2696"/>
                </a:cubicBezTo>
                <a:cubicBezTo>
                  <a:pt x="4261" y="2553"/>
                  <a:pt x="4224" y="2438"/>
                  <a:pt x="4114" y="2352"/>
                </a:cubicBezTo>
                <a:cubicBezTo>
                  <a:pt x="4041" y="2266"/>
                  <a:pt x="3931" y="2180"/>
                  <a:pt x="3784" y="2094"/>
                </a:cubicBezTo>
                <a:cubicBezTo>
                  <a:pt x="3637" y="2008"/>
                  <a:pt x="3490" y="1951"/>
                  <a:pt x="3306" y="1922"/>
                </a:cubicBezTo>
                <a:cubicBezTo>
                  <a:pt x="3122" y="1865"/>
                  <a:pt x="2902" y="1836"/>
                  <a:pt x="2682" y="1807"/>
                </a:cubicBezTo>
                <a:cubicBezTo>
                  <a:pt x="2461" y="1778"/>
                  <a:pt x="2204" y="1778"/>
                  <a:pt x="1910" y="1778"/>
                </a:cubicBezTo>
                <a:lnTo>
                  <a:pt x="1469" y="1778"/>
                </a:lnTo>
                <a:lnTo>
                  <a:pt x="1616" y="29"/>
                </a:lnTo>
                <a:lnTo>
                  <a:pt x="21306" y="29"/>
                </a:lnTo>
                <a:close/>
              </a:path>
            </a:pathLst>
          </a:custGeom>
          <a:solidFill>
            <a:srgbClr val="F9F9F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3" name="Shape">
            <a:extLst>
              <a:ext uri="{FF2B5EF4-FFF2-40B4-BE49-F238E27FC236}">
                <a16:creationId xmlns:a16="http://schemas.microsoft.com/office/drawing/2014/main" id="{41C24B79-24FF-0388-E57E-2098B20F44C3}"/>
              </a:ext>
            </a:extLst>
          </p:cNvPr>
          <p:cNvSpPr/>
          <p:nvPr/>
        </p:nvSpPr>
        <p:spPr>
          <a:xfrm>
            <a:off x="1746616" y="4633162"/>
            <a:ext cx="607767" cy="420326"/>
          </a:xfrm>
          <a:custGeom>
            <a:avLst/>
            <a:gdLst/>
            <a:ahLst/>
            <a:cxnLst>
              <a:cxn ang="0">
                <a:pos x="wd2" y="hd2"/>
              </a:cxn>
              <a:cxn ang="5400000">
                <a:pos x="wd2" y="hd2"/>
              </a:cxn>
              <a:cxn ang="10800000">
                <a:pos x="wd2" y="hd2"/>
              </a:cxn>
              <a:cxn ang="16200000">
                <a:pos x="wd2" y="hd2"/>
              </a:cxn>
            </a:cxnLst>
            <a:rect l="0" t="0" r="r" b="b"/>
            <a:pathLst>
              <a:path w="21600" h="21600" extrusionOk="0">
                <a:moveTo>
                  <a:pt x="20919" y="0"/>
                </a:moveTo>
                <a:lnTo>
                  <a:pt x="20969" y="1788"/>
                </a:lnTo>
                <a:lnTo>
                  <a:pt x="20666" y="1788"/>
                </a:lnTo>
                <a:cubicBezTo>
                  <a:pt x="20490" y="1788"/>
                  <a:pt x="20313" y="1788"/>
                  <a:pt x="20162" y="1824"/>
                </a:cubicBezTo>
                <a:cubicBezTo>
                  <a:pt x="20010" y="1861"/>
                  <a:pt x="19884" y="1897"/>
                  <a:pt x="19758" y="1934"/>
                </a:cubicBezTo>
                <a:cubicBezTo>
                  <a:pt x="19632" y="1970"/>
                  <a:pt x="19531" y="2043"/>
                  <a:pt x="19455" y="2116"/>
                </a:cubicBezTo>
                <a:cubicBezTo>
                  <a:pt x="19379" y="2189"/>
                  <a:pt x="19304" y="2262"/>
                  <a:pt x="19253" y="2372"/>
                </a:cubicBezTo>
                <a:cubicBezTo>
                  <a:pt x="19203" y="2481"/>
                  <a:pt x="19152" y="2591"/>
                  <a:pt x="19127" y="2736"/>
                </a:cubicBezTo>
                <a:cubicBezTo>
                  <a:pt x="19102" y="2882"/>
                  <a:pt x="19051" y="3028"/>
                  <a:pt x="19026" y="3211"/>
                </a:cubicBezTo>
                <a:cubicBezTo>
                  <a:pt x="19001" y="3393"/>
                  <a:pt x="19001" y="3576"/>
                  <a:pt x="18976" y="3795"/>
                </a:cubicBezTo>
                <a:cubicBezTo>
                  <a:pt x="18976" y="4013"/>
                  <a:pt x="18976" y="4232"/>
                  <a:pt x="18976" y="4451"/>
                </a:cubicBezTo>
                <a:lnTo>
                  <a:pt x="19379" y="17185"/>
                </a:lnTo>
                <a:cubicBezTo>
                  <a:pt x="19379" y="17441"/>
                  <a:pt x="19405" y="17659"/>
                  <a:pt x="19430" y="17878"/>
                </a:cubicBezTo>
                <a:cubicBezTo>
                  <a:pt x="19455" y="18097"/>
                  <a:pt x="19480" y="18280"/>
                  <a:pt x="19506" y="18462"/>
                </a:cubicBezTo>
                <a:cubicBezTo>
                  <a:pt x="19531" y="18645"/>
                  <a:pt x="19581" y="18791"/>
                  <a:pt x="19632" y="18900"/>
                </a:cubicBezTo>
                <a:cubicBezTo>
                  <a:pt x="19682" y="19046"/>
                  <a:pt x="19733" y="19155"/>
                  <a:pt x="19783" y="19228"/>
                </a:cubicBezTo>
                <a:cubicBezTo>
                  <a:pt x="19834" y="19338"/>
                  <a:pt x="19909" y="19411"/>
                  <a:pt x="20010" y="19484"/>
                </a:cubicBezTo>
                <a:cubicBezTo>
                  <a:pt x="20111" y="19557"/>
                  <a:pt x="20212" y="19630"/>
                  <a:pt x="20313" y="19666"/>
                </a:cubicBezTo>
                <a:cubicBezTo>
                  <a:pt x="20439" y="19703"/>
                  <a:pt x="20565" y="19739"/>
                  <a:pt x="20717" y="19776"/>
                </a:cubicBezTo>
                <a:cubicBezTo>
                  <a:pt x="20868" y="19812"/>
                  <a:pt x="21020" y="19812"/>
                  <a:pt x="21221" y="19812"/>
                </a:cubicBezTo>
                <a:lnTo>
                  <a:pt x="21550" y="19812"/>
                </a:lnTo>
                <a:lnTo>
                  <a:pt x="21600" y="21563"/>
                </a:lnTo>
                <a:lnTo>
                  <a:pt x="13702" y="21563"/>
                </a:lnTo>
                <a:lnTo>
                  <a:pt x="13651" y="19812"/>
                </a:lnTo>
                <a:lnTo>
                  <a:pt x="13929" y="19812"/>
                </a:lnTo>
                <a:cubicBezTo>
                  <a:pt x="14106" y="19812"/>
                  <a:pt x="14282" y="19812"/>
                  <a:pt x="14434" y="19776"/>
                </a:cubicBezTo>
                <a:cubicBezTo>
                  <a:pt x="14585" y="19739"/>
                  <a:pt x="14711" y="19703"/>
                  <a:pt x="14837" y="19666"/>
                </a:cubicBezTo>
                <a:cubicBezTo>
                  <a:pt x="14964" y="19630"/>
                  <a:pt x="15065" y="19557"/>
                  <a:pt x="15140" y="19484"/>
                </a:cubicBezTo>
                <a:cubicBezTo>
                  <a:pt x="15216" y="19411"/>
                  <a:pt x="15292" y="19338"/>
                  <a:pt x="15342" y="19228"/>
                </a:cubicBezTo>
                <a:cubicBezTo>
                  <a:pt x="15393" y="19119"/>
                  <a:pt x="15443" y="19009"/>
                  <a:pt x="15468" y="18863"/>
                </a:cubicBezTo>
                <a:cubicBezTo>
                  <a:pt x="15493" y="18718"/>
                  <a:pt x="15544" y="18572"/>
                  <a:pt x="15544" y="18426"/>
                </a:cubicBezTo>
                <a:cubicBezTo>
                  <a:pt x="15569" y="18243"/>
                  <a:pt x="15569" y="18061"/>
                  <a:pt x="15594" y="17878"/>
                </a:cubicBezTo>
                <a:cubicBezTo>
                  <a:pt x="15594" y="17659"/>
                  <a:pt x="15594" y="17441"/>
                  <a:pt x="15594" y="17222"/>
                </a:cubicBezTo>
                <a:lnTo>
                  <a:pt x="15165" y="4561"/>
                </a:lnTo>
                <a:lnTo>
                  <a:pt x="10346" y="21563"/>
                </a:lnTo>
                <a:lnTo>
                  <a:pt x="9513" y="21563"/>
                </a:lnTo>
                <a:lnTo>
                  <a:pt x="3457" y="4816"/>
                </a:lnTo>
                <a:lnTo>
                  <a:pt x="3886" y="15945"/>
                </a:lnTo>
                <a:cubicBezTo>
                  <a:pt x="3886" y="16200"/>
                  <a:pt x="3911" y="16419"/>
                  <a:pt x="3911" y="16638"/>
                </a:cubicBezTo>
                <a:cubicBezTo>
                  <a:pt x="3936" y="16857"/>
                  <a:pt x="3936" y="17039"/>
                  <a:pt x="3962" y="17222"/>
                </a:cubicBezTo>
                <a:cubicBezTo>
                  <a:pt x="3987" y="17404"/>
                  <a:pt x="4012" y="17586"/>
                  <a:pt x="4012" y="17732"/>
                </a:cubicBezTo>
                <a:cubicBezTo>
                  <a:pt x="4037" y="17878"/>
                  <a:pt x="4063" y="18024"/>
                  <a:pt x="4088" y="18134"/>
                </a:cubicBezTo>
                <a:cubicBezTo>
                  <a:pt x="4113" y="18243"/>
                  <a:pt x="4138" y="18353"/>
                  <a:pt x="4189" y="18462"/>
                </a:cubicBezTo>
                <a:cubicBezTo>
                  <a:pt x="4239" y="18572"/>
                  <a:pt x="4290" y="18681"/>
                  <a:pt x="4340" y="18791"/>
                </a:cubicBezTo>
                <a:cubicBezTo>
                  <a:pt x="4391" y="18900"/>
                  <a:pt x="4466" y="18973"/>
                  <a:pt x="4542" y="19082"/>
                </a:cubicBezTo>
                <a:cubicBezTo>
                  <a:pt x="4618" y="19155"/>
                  <a:pt x="4693" y="19265"/>
                  <a:pt x="4794" y="19338"/>
                </a:cubicBezTo>
                <a:cubicBezTo>
                  <a:pt x="4870" y="19411"/>
                  <a:pt x="4971" y="19484"/>
                  <a:pt x="5072" y="19557"/>
                </a:cubicBezTo>
                <a:cubicBezTo>
                  <a:pt x="5173" y="19630"/>
                  <a:pt x="5274" y="19666"/>
                  <a:pt x="5375" y="19703"/>
                </a:cubicBezTo>
                <a:cubicBezTo>
                  <a:pt x="5476" y="19739"/>
                  <a:pt x="5602" y="19776"/>
                  <a:pt x="5703" y="19812"/>
                </a:cubicBezTo>
                <a:cubicBezTo>
                  <a:pt x="5829" y="19849"/>
                  <a:pt x="5930" y="19849"/>
                  <a:pt x="6056" y="19849"/>
                </a:cubicBezTo>
                <a:lnTo>
                  <a:pt x="6132" y="21600"/>
                </a:lnTo>
                <a:lnTo>
                  <a:pt x="883" y="21600"/>
                </a:lnTo>
                <a:lnTo>
                  <a:pt x="807" y="19849"/>
                </a:lnTo>
                <a:cubicBezTo>
                  <a:pt x="934" y="19849"/>
                  <a:pt x="1035" y="19849"/>
                  <a:pt x="1136" y="19812"/>
                </a:cubicBezTo>
                <a:cubicBezTo>
                  <a:pt x="1236" y="19776"/>
                  <a:pt x="1337" y="19739"/>
                  <a:pt x="1438" y="19703"/>
                </a:cubicBezTo>
                <a:cubicBezTo>
                  <a:pt x="1539" y="19666"/>
                  <a:pt x="1640" y="19593"/>
                  <a:pt x="1716" y="19520"/>
                </a:cubicBezTo>
                <a:cubicBezTo>
                  <a:pt x="1817" y="19447"/>
                  <a:pt x="1893" y="19374"/>
                  <a:pt x="1968" y="19301"/>
                </a:cubicBezTo>
                <a:cubicBezTo>
                  <a:pt x="2044" y="19228"/>
                  <a:pt x="2120" y="19119"/>
                  <a:pt x="2195" y="19046"/>
                </a:cubicBezTo>
                <a:cubicBezTo>
                  <a:pt x="2271" y="18936"/>
                  <a:pt x="2322" y="18864"/>
                  <a:pt x="2372" y="18754"/>
                </a:cubicBezTo>
                <a:cubicBezTo>
                  <a:pt x="2422" y="18645"/>
                  <a:pt x="2448" y="18535"/>
                  <a:pt x="2498" y="18426"/>
                </a:cubicBezTo>
                <a:cubicBezTo>
                  <a:pt x="2523" y="18316"/>
                  <a:pt x="2549" y="18207"/>
                  <a:pt x="2574" y="18097"/>
                </a:cubicBezTo>
                <a:cubicBezTo>
                  <a:pt x="2599" y="17988"/>
                  <a:pt x="2599" y="17842"/>
                  <a:pt x="2599" y="17696"/>
                </a:cubicBezTo>
                <a:cubicBezTo>
                  <a:pt x="2599" y="17550"/>
                  <a:pt x="2624" y="17368"/>
                  <a:pt x="2624" y="17185"/>
                </a:cubicBezTo>
                <a:cubicBezTo>
                  <a:pt x="2624" y="17003"/>
                  <a:pt x="2624" y="16784"/>
                  <a:pt x="2624" y="16565"/>
                </a:cubicBezTo>
                <a:cubicBezTo>
                  <a:pt x="2624" y="16346"/>
                  <a:pt x="2624" y="16127"/>
                  <a:pt x="2599" y="15872"/>
                </a:cubicBezTo>
                <a:lnTo>
                  <a:pt x="2145" y="4561"/>
                </a:lnTo>
                <a:cubicBezTo>
                  <a:pt x="2145" y="4305"/>
                  <a:pt x="2120" y="4050"/>
                  <a:pt x="2094" y="3831"/>
                </a:cubicBezTo>
                <a:cubicBezTo>
                  <a:pt x="2069" y="3612"/>
                  <a:pt x="2044" y="3393"/>
                  <a:pt x="1993" y="3211"/>
                </a:cubicBezTo>
                <a:cubicBezTo>
                  <a:pt x="1943" y="3028"/>
                  <a:pt x="1918" y="2882"/>
                  <a:pt x="1842" y="2737"/>
                </a:cubicBezTo>
                <a:cubicBezTo>
                  <a:pt x="1792" y="2591"/>
                  <a:pt x="1716" y="2481"/>
                  <a:pt x="1665" y="2408"/>
                </a:cubicBezTo>
                <a:cubicBezTo>
                  <a:pt x="1590" y="2299"/>
                  <a:pt x="1514" y="2226"/>
                  <a:pt x="1413" y="2153"/>
                </a:cubicBezTo>
                <a:cubicBezTo>
                  <a:pt x="1312" y="2080"/>
                  <a:pt x="1186" y="2043"/>
                  <a:pt x="1060" y="1970"/>
                </a:cubicBezTo>
                <a:cubicBezTo>
                  <a:pt x="934" y="1934"/>
                  <a:pt x="782" y="1897"/>
                  <a:pt x="606" y="1861"/>
                </a:cubicBezTo>
                <a:cubicBezTo>
                  <a:pt x="454" y="1824"/>
                  <a:pt x="252" y="1824"/>
                  <a:pt x="76" y="1824"/>
                </a:cubicBezTo>
                <a:lnTo>
                  <a:pt x="0" y="37"/>
                </a:lnTo>
                <a:lnTo>
                  <a:pt x="5879" y="37"/>
                </a:lnTo>
                <a:lnTo>
                  <a:pt x="10926" y="14230"/>
                </a:lnTo>
                <a:lnTo>
                  <a:pt x="14989" y="37"/>
                </a:lnTo>
                <a:lnTo>
                  <a:pt x="20919" y="37"/>
                </a:lnTo>
                <a:close/>
              </a:path>
            </a:pathLst>
          </a:custGeom>
          <a:solidFill>
            <a:srgbClr val="F9F9F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4" name="Shape">
            <a:extLst>
              <a:ext uri="{FF2B5EF4-FFF2-40B4-BE49-F238E27FC236}">
                <a16:creationId xmlns:a16="http://schemas.microsoft.com/office/drawing/2014/main" id="{239C7511-583E-641A-BB37-F203B2D69C70}"/>
              </a:ext>
            </a:extLst>
          </p:cNvPr>
          <p:cNvSpPr/>
          <p:nvPr/>
        </p:nvSpPr>
        <p:spPr>
          <a:xfrm>
            <a:off x="5609051" y="4474832"/>
            <a:ext cx="243537" cy="53534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537" y="1776"/>
                </a:lnTo>
                <a:lnTo>
                  <a:pt x="20907" y="1776"/>
                </a:lnTo>
                <a:cubicBezTo>
                  <a:pt x="20403" y="1776"/>
                  <a:pt x="19963" y="1776"/>
                  <a:pt x="19585" y="1805"/>
                </a:cubicBezTo>
                <a:cubicBezTo>
                  <a:pt x="19207" y="1833"/>
                  <a:pt x="18829" y="1862"/>
                  <a:pt x="18514" y="1919"/>
                </a:cubicBezTo>
                <a:cubicBezTo>
                  <a:pt x="18199" y="1977"/>
                  <a:pt x="17885" y="2034"/>
                  <a:pt x="17696" y="2120"/>
                </a:cubicBezTo>
                <a:cubicBezTo>
                  <a:pt x="17444" y="2206"/>
                  <a:pt x="17255" y="2292"/>
                  <a:pt x="17129" y="2378"/>
                </a:cubicBezTo>
                <a:cubicBezTo>
                  <a:pt x="17003" y="2464"/>
                  <a:pt x="16814" y="2607"/>
                  <a:pt x="16751" y="2721"/>
                </a:cubicBezTo>
                <a:cubicBezTo>
                  <a:pt x="16625" y="2865"/>
                  <a:pt x="16562" y="3008"/>
                  <a:pt x="16436" y="3180"/>
                </a:cubicBezTo>
                <a:cubicBezTo>
                  <a:pt x="16310" y="3352"/>
                  <a:pt x="16310" y="3552"/>
                  <a:pt x="16247" y="3753"/>
                </a:cubicBezTo>
                <a:cubicBezTo>
                  <a:pt x="16184" y="3953"/>
                  <a:pt x="16184" y="4182"/>
                  <a:pt x="16184" y="4440"/>
                </a:cubicBezTo>
                <a:lnTo>
                  <a:pt x="15554" y="17217"/>
                </a:lnTo>
                <a:cubicBezTo>
                  <a:pt x="15554" y="17475"/>
                  <a:pt x="15554" y="17675"/>
                  <a:pt x="15554" y="17905"/>
                </a:cubicBezTo>
                <a:cubicBezTo>
                  <a:pt x="15554" y="18105"/>
                  <a:pt x="15617" y="18306"/>
                  <a:pt x="15680" y="18477"/>
                </a:cubicBezTo>
                <a:cubicBezTo>
                  <a:pt x="15743" y="18649"/>
                  <a:pt x="15806" y="18793"/>
                  <a:pt x="15932" y="18936"/>
                </a:cubicBezTo>
                <a:cubicBezTo>
                  <a:pt x="16058" y="19079"/>
                  <a:pt x="16184" y="19194"/>
                  <a:pt x="16310" y="19280"/>
                </a:cubicBezTo>
                <a:cubicBezTo>
                  <a:pt x="16436" y="19366"/>
                  <a:pt x="16625" y="19451"/>
                  <a:pt x="16877" y="19537"/>
                </a:cubicBezTo>
                <a:cubicBezTo>
                  <a:pt x="17129" y="19623"/>
                  <a:pt x="17381" y="19681"/>
                  <a:pt x="17695" y="19709"/>
                </a:cubicBezTo>
                <a:cubicBezTo>
                  <a:pt x="18010" y="19767"/>
                  <a:pt x="18388" y="19795"/>
                  <a:pt x="18766" y="19824"/>
                </a:cubicBezTo>
                <a:cubicBezTo>
                  <a:pt x="19144" y="19853"/>
                  <a:pt x="19585" y="19853"/>
                  <a:pt x="20088" y="19853"/>
                </a:cubicBezTo>
                <a:lnTo>
                  <a:pt x="20718" y="19853"/>
                </a:lnTo>
                <a:lnTo>
                  <a:pt x="20655" y="21600"/>
                </a:lnTo>
                <a:lnTo>
                  <a:pt x="0" y="21600"/>
                </a:lnTo>
                <a:lnTo>
                  <a:pt x="63" y="19853"/>
                </a:lnTo>
                <a:cubicBezTo>
                  <a:pt x="567" y="19853"/>
                  <a:pt x="1071" y="19853"/>
                  <a:pt x="1511" y="19824"/>
                </a:cubicBezTo>
                <a:cubicBezTo>
                  <a:pt x="1952" y="19795"/>
                  <a:pt x="2330" y="19767"/>
                  <a:pt x="2708" y="19738"/>
                </a:cubicBezTo>
                <a:cubicBezTo>
                  <a:pt x="3023" y="19681"/>
                  <a:pt x="3338" y="19652"/>
                  <a:pt x="3589" y="19566"/>
                </a:cubicBezTo>
                <a:cubicBezTo>
                  <a:pt x="3841" y="19509"/>
                  <a:pt x="4093" y="19423"/>
                  <a:pt x="4219" y="19337"/>
                </a:cubicBezTo>
                <a:cubicBezTo>
                  <a:pt x="4408" y="19251"/>
                  <a:pt x="4534" y="19136"/>
                  <a:pt x="4660" y="19022"/>
                </a:cubicBezTo>
                <a:cubicBezTo>
                  <a:pt x="4786" y="18879"/>
                  <a:pt x="4912" y="18735"/>
                  <a:pt x="4975" y="18563"/>
                </a:cubicBezTo>
                <a:cubicBezTo>
                  <a:pt x="5038" y="18392"/>
                  <a:pt x="5164" y="18191"/>
                  <a:pt x="5164" y="17962"/>
                </a:cubicBezTo>
                <a:cubicBezTo>
                  <a:pt x="5227" y="17733"/>
                  <a:pt x="5227" y="17503"/>
                  <a:pt x="5290" y="17246"/>
                </a:cubicBezTo>
                <a:lnTo>
                  <a:pt x="5856" y="4469"/>
                </a:lnTo>
                <a:cubicBezTo>
                  <a:pt x="5856" y="4211"/>
                  <a:pt x="5856" y="3982"/>
                  <a:pt x="5856" y="3753"/>
                </a:cubicBezTo>
                <a:cubicBezTo>
                  <a:pt x="5793" y="3524"/>
                  <a:pt x="5793" y="3352"/>
                  <a:pt x="5667" y="3151"/>
                </a:cubicBezTo>
                <a:cubicBezTo>
                  <a:pt x="5541" y="2951"/>
                  <a:pt x="5478" y="2807"/>
                  <a:pt x="5353" y="2693"/>
                </a:cubicBezTo>
                <a:cubicBezTo>
                  <a:pt x="5227" y="2550"/>
                  <a:pt x="5101" y="2435"/>
                  <a:pt x="4912" y="2349"/>
                </a:cubicBezTo>
                <a:cubicBezTo>
                  <a:pt x="4723" y="2263"/>
                  <a:pt x="4534" y="2177"/>
                  <a:pt x="4282" y="2120"/>
                </a:cubicBezTo>
                <a:cubicBezTo>
                  <a:pt x="4030" y="2063"/>
                  <a:pt x="3715" y="2005"/>
                  <a:pt x="3400" y="1948"/>
                </a:cubicBezTo>
                <a:cubicBezTo>
                  <a:pt x="3023" y="1891"/>
                  <a:pt x="2645" y="1862"/>
                  <a:pt x="2204" y="1833"/>
                </a:cubicBezTo>
                <a:cubicBezTo>
                  <a:pt x="1763" y="1805"/>
                  <a:pt x="1259" y="1805"/>
                  <a:pt x="693" y="1805"/>
                </a:cubicBezTo>
                <a:lnTo>
                  <a:pt x="756" y="29"/>
                </a:lnTo>
                <a:lnTo>
                  <a:pt x="21600" y="29"/>
                </a:lnTo>
                <a:close/>
              </a:path>
            </a:pathLst>
          </a:custGeom>
          <a:solidFill>
            <a:srgbClr val="F9F9F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5" name="Shape">
            <a:extLst>
              <a:ext uri="{FF2B5EF4-FFF2-40B4-BE49-F238E27FC236}">
                <a16:creationId xmlns:a16="http://schemas.microsoft.com/office/drawing/2014/main" id="{16DB0DB2-AFF4-90B8-B414-EF85FFB4304D}"/>
              </a:ext>
            </a:extLst>
          </p:cNvPr>
          <p:cNvSpPr/>
          <p:nvPr/>
        </p:nvSpPr>
        <p:spPr>
          <a:xfrm>
            <a:off x="6986463" y="4474832"/>
            <a:ext cx="412516" cy="535344"/>
          </a:xfrm>
          <a:custGeom>
            <a:avLst/>
            <a:gdLst/>
            <a:ahLst/>
            <a:cxnLst>
              <a:cxn ang="0">
                <a:pos x="wd2" y="hd2"/>
              </a:cxn>
              <a:cxn ang="5400000">
                <a:pos x="wd2" y="hd2"/>
              </a:cxn>
              <a:cxn ang="10800000">
                <a:pos x="wd2" y="hd2"/>
              </a:cxn>
              <a:cxn ang="16200000">
                <a:pos x="wd2" y="hd2"/>
              </a:cxn>
            </a:cxnLst>
            <a:rect l="0" t="0" r="r" b="b"/>
            <a:pathLst>
              <a:path w="21600" h="21600" extrusionOk="0">
                <a:moveTo>
                  <a:pt x="13793" y="0"/>
                </a:moveTo>
                <a:lnTo>
                  <a:pt x="13681" y="1776"/>
                </a:lnTo>
                <a:lnTo>
                  <a:pt x="13235" y="1776"/>
                </a:lnTo>
                <a:cubicBezTo>
                  <a:pt x="12938" y="1776"/>
                  <a:pt x="12677" y="1776"/>
                  <a:pt x="12417" y="1805"/>
                </a:cubicBezTo>
                <a:cubicBezTo>
                  <a:pt x="12157" y="1833"/>
                  <a:pt x="11971" y="1862"/>
                  <a:pt x="11748" y="1919"/>
                </a:cubicBezTo>
                <a:cubicBezTo>
                  <a:pt x="11562" y="1977"/>
                  <a:pt x="11376" y="2034"/>
                  <a:pt x="11228" y="2120"/>
                </a:cubicBezTo>
                <a:cubicBezTo>
                  <a:pt x="11079" y="2206"/>
                  <a:pt x="10967" y="2292"/>
                  <a:pt x="10856" y="2378"/>
                </a:cubicBezTo>
                <a:cubicBezTo>
                  <a:pt x="10744" y="2464"/>
                  <a:pt x="10670" y="2607"/>
                  <a:pt x="10596" y="2721"/>
                </a:cubicBezTo>
                <a:cubicBezTo>
                  <a:pt x="10521" y="2865"/>
                  <a:pt x="10447" y="3008"/>
                  <a:pt x="10410" y="3180"/>
                </a:cubicBezTo>
                <a:cubicBezTo>
                  <a:pt x="10372" y="3352"/>
                  <a:pt x="10298" y="3552"/>
                  <a:pt x="10261" y="3753"/>
                </a:cubicBezTo>
                <a:cubicBezTo>
                  <a:pt x="10224" y="3953"/>
                  <a:pt x="10187" y="4182"/>
                  <a:pt x="10187" y="4440"/>
                </a:cubicBezTo>
                <a:lnTo>
                  <a:pt x="9406" y="16759"/>
                </a:lnTo>
                <a:cubicBezTo>
                  <a:pt x="9406" y="16988"/>
                  <a:pt x="9369" y="17188"/>
                  <a:pt x="9369" y="17389"/>
                </a:cubicBezTo>
                <a:cubicBezTo>
                  <a:pt x="9369" y="17589"/>
                  <a:pt x="9369" y="17761"/>
                  <a:pt x="9369" y="17905"/>
                </a:cubicBezTo>
                <a:cubicBezTo>
                  <a:pt x="9369" y="18048"/>
                  <a:pt x="9369" y="18191"/>
                  <a:pt x="9406" y="18306"/>
                </a:cubicBezTo>
                <a:cubicBezTo>
                  <a:pt x="9406" y="18420"/>
                  <a:pt x="9443" y="18506"/>
                  <a:pt x="9480" y="18592"/>
                </a:cubicBezTo>
                <a:cubicBezTo>
                  <a:pt x="9517" y="18678"/>
                  <a:pt x="9555" y="18735"/>
                  <a:pt x="9592" y="18793"/>
                </a:cubicBezTo>
                <a:cubicBezTo>
                  <a:pt x="9629" y="18850"/>
                  <a:pt x="9703" y="18936"/>
                  <a:pt x="9778" y="18993"/>
                </a:cubicBezTo>
                <a:cubicBezTo>
                  <a:pt x="9852" y="19050"/>
                  <a:pt x="9926" y="19108"/>
                  <a:pt x="10038" y="19165"/>
                </a:cubicBezTo>
                <a:cubicBezTo>
                  <a:pt x="10149" y="19222"/>
                  <a:pt x="10224" y="19280"/>
                  <a:pt x="10335" y="19337"/>
                </a:cubicBezTo>
                <a:cubicBezTo>
                  <a:pt x="10447" y="19394"/>
                  <a:pt x="10596" y="19451"/>
                  <a:pt x="10744" y="19480"/>
                </a:cubicBezTo>
                <a:cubicBezTo>
                  <a:pt x="10893" y="19509"/>
                  <a:pt x="11079" y="19566"/>
                  <a:pt x="11302" y="19595"/>
                </a:cubicBezTo>
                <a:cubicBezTo>
                  <a:pt x="11525" y="19623"/>
                  <a:pt x="11748" y="19652"/>
                  <a:pt x="12008" y="19652"/>
                </a:cubicBezTo>
                <a:cubicBezTo>
                  <a:pt x="12269" y="19652"/>
                  <a:pt x="12529" y="19681"/>
                  <a:pt x="12826" y="19681"/>
                </a:cubicBezTo>
                <a:cubicBezTo>
                  <a:pt x="13347" y="19681"/>
                  <a:pt x="13793" y="19652"/>
                  <a:pt x="14239" y="19595"/>
                </a:cubicBezTo>
                <a:cubicBezTo>
                  <a:pt x="14685" y="19537"/>
                  <a:pt x="15094" y="19451"/>
                  <a:pt x="15466" y="19337"/>
                </a:cubicBezTo>
                <a:cubicBezTo>
                  <a:pt x="15838" y="19222"/>
                  <a:pt x="16209" y="19079"/>
                  <a:pt x="16544" y="18907"/>
                </a:cubicBezTo>
                <a:cubicBezTo>
                  <a:pt x="16879" y="18735"/>
                  <a:pt x="17176" y="18535"/>
                  <a:pt x="17436" y="18277"/>
                </a:cubicBezTo>
                <a:cubicBezTo>
                  <a:pt x="17696" y="18048"/>
                  <a:pt x="17957" y="17790"/>
                  <a:pt x="18180" y="17503"/>
                </a:cubicBezTo>
                <a:cubicBezTo>
                  <a:pt x="18403" y="17217"/>
                  <a:pt x="18626" y="16930"/>
                  <a:pt x="18812" y="16615"/>
                </a:cubicBezTo>
                <a:cubicBezTo>
                  <a:pt x="18998" y="16300"/>
                  <a:pt x="19183" y="15956"/>
                  <a:pt x="19332" y="15613"/>
                </a:cubicBezTo>
                <a:cubicBezTo>
                  <a:pt x="19481" y="15240"/>
                  <a:pt x="19630" y="14868"/>
                  <a:pt x="19741" y="14467"/>
                </a:cubicBezTo>
                <a:lnTo>
                  <a:pt x="21600" y="14467"/>
                </a:lnTo>
                <a:lnTo>
                  <a:pt x="21005" y="21600"/>
                </a:lnTo>
                <a:lnTo>
                  <a:pt x="0" y="21600"/>
                </a:lnTo>
                <a:lnTo>
                  <a:pt x="112" y="19853"/>
                </a:lnTo>
                <a:lnTo>
                  <a:pt x="446" y="19853"/>
                </a:lnTo>
                <a:cubicBezTo>
                  <a:pt x="744" y="19853"/>
                  <a:pt x="1004" y="19853"/>
                  <a:pt x="1227" y="19824"/>
                </a:cubicBezTo>
                <a:cubicBezTo>
                  <a:pt x="1450" y="19795"/>
                  <a:pt x="1673" y="19767"/>
                  <a:pt x="1859" y="19709"/>
                </a:cubicBezTo>
                <a:cubicBezTo>
                  <a:pt x="2045" y="19652"/>
                  <a:pt x="2231" y="19595"/>
                  <a:pt x="2342" y="19537"/>
                </a:cubicBezTo>
                <a:cubicBezTo>
                  <a:pt x="2491" y="19451"/>
                  <a:pt x="2602" y="19366"/>
                  <a:pt x="2677" y="19280"/>
                </a:cubicBezTo>
                <a:cubicBezTo>
                  <a:pt x="2751" y="19194"/>
                  <a:pt x="2863" y="19050"/>
                  <a:pt x="2937" y="18936"/>
                </a:cubicBezTo>
                <a:cubicBezTo>
                  <a:pt x="3011" y="18793"/>
                  <a:pt x="3086" y="18649"/>
                  <a:pt x="3123" y="18477"/>
                </a:cubicBezTo>
                <a:cubicBezTo>
                  <a:pt x="3160" y="18306"/>
                  <a:pt x="3234" y="18134"/>
                  <a:pt x="3272" y="17905"/>
                </a:cubicBezTo>
                <a:cubicBezTo>
                  <a:pt x="3309" y="17704"/>
                  <a:pt x="3346" y="17475"/>
                  <a:pt x="3346" y="17246"/>
                </a:cubicBezTo>
                <a:lnTo>
                  <a:pt x="4127" y="4469"/>
                </a:lnTo>
                <a:cubicBezTo>
                  <a:pt x="4127" y="4211"/>
                  <a:pt x="4127" y="3982"/>
                  <a:pt x="4127" y="3781"/>
                </a:cubicBezTo>
                <a:cubicBezTo>
                  <a:pt x="4127" y="3581"/>
                  <a:pt x="4089" y="3380"/>
                  <a:pt x="4052" y="3208"/>
                </a:cubicBezTo>
                <a:cubicBezTo>
                  <a:pt x="4015" y="3037"/>
                  <a:pt x="3978" y="2893"/>
                  <a:pt x="3904" y="2750"/>
                </a:cubicBezTo>
                <a:cubicBezTo>
                  <a:pt x="3829" y="2607"/>
                  <a:pt x="3755" y="2492"/>
                  <a:pt x="3681" y="2406"/>
                </a:cubicBezTo>
                <a:cubicBezTo>
                  <a:pt x="3606" y="2320"/>
                  <a:pt x="3495" y="2234"/>
                  <a:pt x="3346" y="2149"/>
                </a:cubicBezTo>
                <a:cubicBezTo>
                  <a:pt x="3197" y="2063"/>
                  <a:pt x="3049" y="2005"/>
                  <a:pt x="2863" y="1977"/>
                </a:cubicBezTo>
                <a:cubicBezTo>
                  <a:pt x="2677" y="1919"/>
                  <a:pt x="2454" y="1891"/>
                  <a:pt x="2231" y="1862"/>
                </a:cubicBezTo>
                <a:cubicBezTo>
                  <a:pt x="2008" y="1833"/>
                  <a:pt x="1747" y="1833"/>
                  <a:pt x="1450" y="1833"/>
                </a:cubicBezTo>
                <a:lnTo>
                  <a:pt x="1115" y="1833"/>
                </a:lnTo>
                <a:lnTo>
                  <a:pt x="1227" y="57"/>
                </a:lnTo>
                <a:lnTo>
                  <a:pt x="13793" y="57"/>
                </a:lnTo>
                <a:close/>
              </a:path>
            </a:pathLst>
          </a:custGeom>
          <a:solidFill>
            <a:srgbClr val="F9F9F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6" name="Shape">
            <a:extLst>
              <a:ext uri="{FF2B5EF4-FFF2-40B4-BE49-F238E27FC236}">
                <a16:creationId xmlns:a16="http://schemas.microsoft.com/office/drawing/2014/main" id="{57E3C2CD-2F37-DF9C-76C1-9D43025370BE}"/>
              </a:ext>
            </a:extLst>
          </p:cNvPr>
          <p:cNvSpPr/>
          <p:nvPr/>
        </p:nvSpPr>
        <p:spPr>
          <a:xfrm>
            <a:off x="1214111" y="4474832"/>
            <a:ext cx="269804" cy="535344"/>
          </a:xfrm>
          <a:custGeom>
            <a:avLst/>
            <a:gdLst/>
            <a:ahLst/>
            <a:cxnLst>
              <a:cxn ang="0">
                <a:pos x="wd2" y="hd2"/>
              </a:cxn>
              <a:cxn ang="5400000">
                <a:pos x="wd2" y="hd2"/>
              </a:cxn>
              <a:cxn ang="10800000">
                <a:pos x="wd2" y="hd2"/>
              </a:cxn>
              <a:cxn ang="16200000">
                <a:pos x="wd2" y="hd2"/>
              </a:cxn>
            </a:cxnLst>
            <a:rect l="0" t="0" r="r" b="b"/>
            <a:pathLst>
              <a:path w="21600" h="21600" extrusionOk="0">
                <a:moveTo>
                  <a:pt x="18815" y="0"/>
                </a:moveTo>
                <a:lnTo>
                  <a:pt x="19042" y="1776"/>
                </a:lnTo>
                <a:lnTo>
                  <a:pt x="18474" y="1776"/>
                </a:lnTo>
                <a:cubicBezTo>
                  <a:pt x="18019" y="1776"/>
                  <a:pt x="17621" y="1776"/>
                  <a:pt x="17280" y="1805"/>
                </a:cubicBezTo>
                <a:cubicBezTo>
                  <a:pt x="16939" y="1833"/>
                  <a:pt x="16598" y="1862"/>
                  <a:pt x="16314" y="1919"/>
                </a:cubicBezTo>
                <a:cubicBezTo>
                  <a:pt x="16030" y="1977"/>
                  <a:pt x="15802" y="2034"/>
                  <a:pt x="15575" y="2120"/>
                </a:cubicBezTo>
                <a:cubicBezTo>
                  <a:pt x="15347" y="2206"/>
                  <a:pt x="15234" y="2292"/>
                  <a:pt x="15063" y="2378"/>
                </a:cubicBezTo>
                <a:cubicBezTo>
                  <a:pt x="14950" y="2464"/>
                  <a:pt x="14836" y="2607"/>
                  <a:pt x="14779" y="2721"/>
                </a:cubicBezTo>
                <a:cubicBezTo>
                  <a:pt x="14722" y="2865"/>
                  <a:pt x="14608" y="3008"/>
                  <a:pt x="14608" y="3180"/>
                </a:cubicBezTo>
                <a:cubicBezTo>
                  <a:pt x="14608" y="3352"/>
                  <a:pt x="14552" y="3552"/>
                  <a:pt x="14552" y="3753"/>
                </a:cubicBezTo>
                <a:cubicBezTo>
                  <a:pt x="14552" y="3953"/>
                  <a:pt x="14552" y="4182"/>
                  <a:pt x="14608" y="4440"/>
                </a:cubicBezTo>
                <a:lnTo>
                  <a:pt x="16257" y="17217"/>
                </a:lnTo>
                <a:cubicBezTo>
                  <a:pt x="16314" y="17475"/>
                  <a:pt x="16314" y="17675"/>
                  <a:pt x="16371" y="17905"/>
                </a:cubicBezTo>
                <a:cubicBezTo>
                  <a:pt x="16427" y="18105"/>
                  <a:pt x="16484" y="18306"/>
                  <a:pt x="16598" y="18477"/>
                </a:cubicBezTo>
                <a:cubicBezTo>
                  <a:pt x="16712" y="18649"/>
                  <a:pt x="16769" y="18793"/>
                  <a:pt x="16939" y="18936"/>
                </a:cubicBezTo>
                <a:cubicBezTo>
                  <a:pt x="17109" y="19079"/>
                  <a:pt x="17166" y="19194"/>
                  <a:pt x="17337" y="19280"/>
                </a:cubicBezTo>
                <a:cubicBezTo>
                  <a:pt x="17507" y="19366"/>
                  <a:pt x="17678" y="19451"/>
                  <a:pt x="17905" y="19537"/>
                </a:cubicBezTo>
                <a:cubicBezTo>
                  <a:pt x="18133" y="19623"/>
                  <a:pt x="18360" y="19681"/>
                  <a:pt x="18644" y="19709"/>
                </a:cubicBezTo>
                <a:cubicBezTo>
                  <a:pt x="18928" y="19767"/>
                  <a:pt x="19269" y="19795"/>
                  <a:pt x="19611" y="19824"/>
                </a:cubicBezTo>
                <a:cubicBezTo>
                  <a:pt x="19952" y="19853"/>
                  <a:pt x="20350" y="19853"/>
                  <a:pt x="20804" y="19853"/>
                </a:cubicBezTo>
                <a:lnTo>
                  <a:pt x="21373" y="19853"/>
                </a:lnTo>
                <a:lnTo>
                  <a:pt x="21600" y="21600"/>
                </a:lnTo>
                <a:lnTo>
                  <a:pt x="2956" y="21600"/>
                </a:lnTo>
                <a:lnTo>
                  <a:pt x="2728" y="19853"/>
                </a:lnTo>
                <a:cubicBezTo>
                  <a:pt x="3183" y="19853"/>
                  <a:pt x="3638" y="19853"/>
                  <a:pt x="4036" y="19824"/>
                </a:cubicBezTo>
                <a:cubicBezTo>
                  <a:pt x="4434" y="19795"/>
                  <a:pt x="4775" y="19767"/>
                  <a:pt x="5059" y="19738"/>
                </a:cubicBezTo>
                <a:cubicBezTo>
                  <a:pt x="5343" y="19681"/>
                  <a:pt x="5627" y="19652"/>
                  <a:pt x="5855" y="19566"/>
                </a:cubicBezTo>
                <a:cubicBezTo>
                  <a:pt x="6082" y="19509"/>
                  <a:pt x="6253" y="19423"/>
                  <a:pt x="6423" y="19337"/>
                </a:cubicBezTo>
                <a:cubicBezTo>
                  <a:pt x="6537" y="19251"/>
                  <a:pt x="6707" y="19136"/>
                  <a:pt x="6764" y="19022"/>
                </a:cubicBezTo>
                <a:cubicBezTo>
                  <a:pt x="6878" y="18879"/>
                  <a:pt x="6935" y="18735"/>
                  <a:pt x="6992" y="18563"/>
                </a:cubicBezTo>
                <a:cubicBezTo>
                  <a:pt x="7048" y="18392"/>
                  <a:pt x="7105" y="18191"/>
                  <a:pt x="7105" y="17962"/>
                </a:cubicBezTo>
                <a:cubicBezTo>
                  <a:pt x="7105" y="17733"/>
                  <a:pt x="7105" y="17503"/>
                  <a:pt x="7048" y="17246"/>
                </a:cubicBezTo>
                <a:lnTo>
                  <a:pt x="5343" y="4469"/>
                </a:lnTo>
                <a:cubicBezTo>
                  <a:pt x="5286" y="4211"/>
                  <a:pt x="5286" y="3982"/>
                  <a:pt x="5173" y="3753"/>
                </a:cubicBezTo>
                <a:cubicBezTo>
                  <a:pt x="5116" y="3524"/>
                  <a:pt x="5002" y="3352"/>
                  <a:pt x="4945" y="3151"/>
                </a:cubicBezTo>
                <a:cubicBezTo>
                  <a:pt x="4832" y="2979"/>
                  <a:pt x="4718" y="2807"/>
                  <a:pt x="4604" y="2693"/>
                </a:cubicBezTo>
                <a:cubicBezTo>
                  <a:pt x="4491" y="2550"/>
                  <a:pt x="4320" y="2435"/>
                  <a:pt x="4149" y="2349"/>
                </a:cubicBezTo>
                <a:cubicBezTo>
                  <a:pt x="3979" y="2263"/>
                  <a:pt x="3808" y="2177"/>
                  <a:pt x="3524" y="2120"/>
                </a:cubicBezTo>
                <a:cubicBezTo>
                  <a:pt x="3297" y="2063"/>
                  <a:pt x="3013" y="2005"/>
                  <a:pt x="2672" y="1948"/>
                </a:cubicBezTo>
                <a:cubicBezTo>
                  <a:pt x="2331" y="1891"/>
                  <a:pt x="1990" y="1862"/>
                  <a:pt x="1592" y="1833"/>
                </a:cubicBezTo>
                <a:cubicBezTo>
                  <a:pt x="1194" y="1805"/>
                  <a:pt x="739" y="1805"/>
                  <a:pt x="227" y="1805"/>
                </a:cubicBezTo>
                <a:lnTo>
                  <a:pt x="0" y="29"/>
                </a:lnTo>
                <a:lnTo>
                  <a:pt x="18815" y="29"/>
                </a:lnTo>
                <a:close/>
              </a:path>
            </a:pathLst>
          </a:custGeom>
          <a:solidFill>
            <a:srgbClr val="F9F9F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7" name="Shape">
            <a:extLst>
              <a:ext uri="{FF2B5EF4-FFF2-40B4-BE49-F238E27FC236}">
                <a16:creationId xmlns:a16="http://schemas.microsoft.com/office/drawing/2014/main" id="{9AB8BECC-B7AA-0EDF-18CC-9BDB3097F950}"/>
              </a:ext>
            </a:extLst>
          </p:cNvPr>
          <p:cNvSpPr/>
          <p:nvPr/>
        </p:nvSpPr>
        <p:spPr>
          <a:xfrm>
            <a:off x="2577324" y="4473057"/>
            <a:ext cx="418905" cy="538894"/>
          </a:xfrm>
          <a:custGeom>
            <a:avLst/>
            <a:gdLst/>
            <a:ahLst/>
            <a:cxnLst>
              <a:cxn ang="0">
                <a:pos x="wd2" y="hd2"/>
              </a:cxn>
              <a:cxn ang="5400000">
                <a:pos x="wd2" y="hd2"/>
              </a:cxn>
              <a:cxn ang="10800000">
                <a:pos x="wd2" y="hd2"/>
              </a:cxn>
              <a:cxn ang="16200000">
                <a:pos x="wd2" y="hd2"/>
              </a:cxn>
            </a:cxnLst>
            <a:rect l="0" t="0" r="r" b="b"/>
            <a:pathLst>
              <a:path w="21600" h="21600" extrusionOk="0">
                <a:moveTo>
                  <a:pt x="20685" y="3187"/>
                </a:moveTo>
                <a:cubicBezTo>
                  <a:pt x="20831" y="3415"/>
                  <a:pt x="20941" y="3643"/>
                  <a:pt x="21051" y="3870"/>
                </a:cubicBezTo>
                <a:cubicBezTo>
                  <a:pt x="21161" y="4098"/>
                  <a:pt x="21271" y="4326"/>
                  <a:pt x="21344" y="4582"/>
                </a:cubicBezTo>
                <a:cubicBezTo>
                  <a:pt x="21417" y="4809"/>
                  <a:pt x="21490" y="5066"/>
                  <a:pt x="21527" y="5322"/>
                </a:cubicBezTo>
                <a:cubicBezTo>
                  <a:pt x="21563" y="5578"/>
                  <a:pt x="21600" y="5834"/>
                  <a:pt x="21600" y="6090"/>
                </a:cubicBezTo>
                <a:cubicBezTo>
                  <a:pt x="21600" y="6432"/>
                  <a:pt x="21600" y="6773"/>
                  <a:pt x="21563" y="7115"/>
                </a:cubicBezTo>
                <a:cubicBezTo>
                  <a:pt x="21527" y="7428"/>
                  <a:pt x="21454" y="7741"/>
                  <a:pt x="21344" y="8054"/>
                </a:cubicBezTo>
                <a:cubicBezTo>
                  <a:pt x="21234" y="8367"/>
                  <a:pt x="21124" y="8651"/>
                  <a:pt x="20941" y="8907"/>
                </a:cubicBezTo>
                <a:cubicBezTo>
                  <a:pt x="20795" y="9192"/>
                  <a:pt x="20575" y="9448"/>
                  <a:pt x="20355" y="9704"/>
                </a:cubicBezTo>
                <a:cubicBezTo>
                  <a:pt x="20136" y="9960"/>
                  <a:pt x="19916" y="10188"/>
                  <a:pt x="19660" y="10387"/>
                </a:cubicBezTo>
                <a:cubicBezTo>
                  <a:pt x="19403" y="10587"/>
                  <a:pt x="19147" y="10786"/>
                  <a:pt x="18854" y="10957"/>
                </a:cubicBezTo>
                <a:cubicBezTo>
                  <a:pt x="18561" y="11127"/>
                  <a:pt x="18269" y="11270"/>
                  <a:pt x="17976" y="11383"/>
                </a:cubicBezTo>
                <a:cubicBezTo>
                  <a:pt x="17646" y="11497"/>
                  <a:pt x="17353" y="11611"/>
                  <a:pt x="16987" y="11696"/>
                </a:cubicBezTo>
                <a:cubicBezTo>
                  <a:pt x="16658" y="11782"/>
                  <a:pt x="16292" y="11839"/>
                  <a:pt x="15889" y="11896"/>
                </a:cubicBezTo>
                <a:cubicBezTo>
                  <a:pt x="15486" y="11953"/>
                  <a:pt x="15047" y="12009"/>
                  <a:pt x="14608" y="12038"/>
                </a:cubicBezTo>
                <a:cubicBezTo>
                  <a:pt x="14168" y="12066"/>
                  <a:pt x="13656" y="12095"/>
                  <a:pt x="13143" y="12123"/>
                </a:cubicBezTo>
                <a:cubicBezTo>
                  <a:pt x="12631" y="12152"/>
                  <a:pt x="12081" y="12152"/>
                  <a:pt x="11532" y="12152"/>
                </a:cubicBezTo>
                <a:lnTo>
                  <a:pt x="9848" y="12152"/>
                </a:lnTo>
                <a:lnTo>
                  <a:pt x="10104" y="17246"/>
                </a:lnTo>
                <a:cubicBezTo>
                  <a:pt x="10104" y="17502"/>
                  <a:pt x="10141" y="17701"/>
                  <a:pt x="10178" y="17929"/>
                </a:cubicBezTo>
                <a:cubicBezTo>
                  <a:pt x="10214" y="18128"/>
                  <a:pt x="10251" y="18327"/>
                  <a:pt x="10288" y="18498"/>
                </a:cubicBezTo>
                <a:cubicBezTo>
                  <a:pt x="10324" y="18669"/>
                  <a:pt x="10397" y="18811"/>
                  <a:pt x="10471" y="18953"/>
                </a:cubicBezTo>
                <a:cubicBezTo>
                  <a:pt x="10544" y="19096"/>
                  <a:pt x="10617" y="19210"/>
                  <a:pt x="10727" y="19295"/>
                </a:cubicBezTo>
                <a:cubicBezTo>
                  <a:pt x="10837" y="19380"/>
                  <a:pt x="10946" y="19466"/>
                  <a:pt x="11093" y="19551"/>
                </a:cubicBezTo>
                <a:cubicBezTo>
                  <a:pt x="11239" y="19636"/>
                  <a:pt x="11386" y="19693"/>
                  <a:pt x="11569" y="19722"/>
                </a:cubicBezTo>
                <a:cubicBezTo>
                  <a:pt x="11752" y="19779"/>
                  <a:pt x="11972" y="19807"/>
                  <a:pt x="12191" y="19836"/>
                </a:cubicBezTo>
                <a:cubicBezTo>
                  <a:pt x="12411" y="19864"/>
                  <a:pt x="12667" y="19864"/>
                  <a:pt x="12960" y="19864"/>
                </a:cubicBezTo>
                <a:lnTo>
                  <a:pt x="13473" y="19864"/>
                </a:lnTo>
                <a:lnTo>
                  <a:pt x="13546" y="21600"/>
                </a:lnTo>
                <a:lnTo>
                  <a:pt x="1281" y="21600"/>
                </a:lnTo>
                <a:lnTo>
                  <a:pt x="1172" y="19864"/>
                </a:lnTo>
                <a:lnTo>
                  <a:pt x="1574" y="19864"/>
                </a:lnTo>
                <a:cubicBezTo>
                  <a:pt x="1867" y="19864"/>
                  <a:pt x="2123" y="19864"/>
                  <a:pt x="2343" y="19836"/>
                </a:cubicBezTo>
                <a:cubicBezTo>
                  <a:pt x="2563" y="19807"/>
                  <a:pt x="2782" y="19779"/>
                  <a:pt x="2965" y="19722"/>
                </a:cubicBezTo>
                <a:cubicBezTo>
                  <a:pt x="3148" y="19665"/>
                  <a:pt x="3295" y="19608"/>
                  <a:pt x="3441" y="19551"/>
                </a:cubicBezTo>
                <a:cubicBezTo>
                  <a:pt x="3588" y="19466"/>
                  <a:pt x="3661" y="19380"/>
                  <a:pt x="3771" y="19295"/>
                </a:cubicBezTo>
                <a:cubicBezTo>
                  <a:pt x="3844" y="19209"/>
                  <a:pt x="3917" y="19067"/>
                  <a:pt x="3991" y="18953"/>
                </a:cubicBezTo>
                <a:cubicBezTo>
                  <a:pt x="4064" y="18811"/>
                  <a:pt x="4100" y="18669"/>
                  <a:pt x="4137" y="18498"/>
                </a:cubicBezTo>
                <a:cubicBezTo>
                  <a:pt x="4174" y="18327"/>
                  <a:pt x="4210" y="18157"/>
                  <a:pt x="4210" y="17929"/>
                </a:cubicBezTo>
                <a:cubicBezTo>
                  <a:pt x="4210" y="17730"/>
                  <a:pt x="4210" y="17502"/>
                  <a:pt x="4210" y="17274"/>
                </a:cubicBezTo>
                <a:lnTo>
                  <a:pt x="3551" y="4582"/>
                </a:lnTo>
                <a:cubicBezTo>
                  <a:pt x="3551" y="4326"/>
                  <a:pt x="3515" y="4098"/>
                  <a:pt x="3478" y="3899"/>
                </a:cubicBezTo>
                <a:cubicBezTo>
                  <a:pt x="3441" y="3700"/>
                  <a:pt x="3405" y="3500"/>
                  <a:pt x="3332" y="3330"/>
                </a:cubicBezTo>
                <a:cubicBezTo>
                  <a:pt x="3295" y="3159"/>
                  <a:pt x="3222" y="3017"/>
                  <a:pt x="3148" y="2874"/>
                </a:cubicBezTo>
                <a:cubicBezTo>
                  <a:pt x="3075" y="2732"/>
                  <a:pt x="3002" y="2618"/>
                  <a:pt x="2892" y="2533"/>
                </a:cubicBezTo>
                <a:cubicBezTo>
                  <a:pt x="2782" y="2447"/>
                  <a:pt x="2673" y="2362"/>
                  <a:pt x="2526" y="2277"/>
                </a:cubicBezTo>
                <a:cubicBezTo>
                  <a:pt x="2380" y="2191"/>
                  <a:pt x="2233" y="2134"/>
                  <a:pt x="2050" y="2106"/>
                </a:cubicBezTo>
                <a:cubicBezTo>
                  <a:pt x="1867" y="2049"/>
                  <a:pt x="1647" y="2021"/>
                  <a:pt x="1428" y="1992"/>
                </a:cubicBezTo>
                <a:cubicBezTo>
                  <a:pt x="1208" y="1964"/>
                  <a:pt x="952" y="1964"/>
                  <a:pt x="659" y="1964"/>
                </a:cubicBezTo>
                <a:lnTo>
                  <a:pt x="110" y="1964"/>
                </a:lnTo>
                <a:lnTo>
                  <a:pt x="0" y="199"/>
                </a:lnTo>
                <a:lnTo>
                  <a:pt x="9299" y="0"/>
                </a:lnTo>
                <a:cubicBezTo>
                  <a:pt x="9885" y="0"/>
                  <a:pt x="10434" y="0"/>
                  <a:pt x="10946" y="0"/>
                </a:cubicBezTo>
                <a:cubicBezTo>
                  <a:pt x="11459" y="0"/>
                  <a:pt x="11935" y="28"/>
                  <a:pt x="12411" y="28"/>
                </a:cubicBezTo>
                <a:cubicBezTo>
                  <a:pt x="12850" y="57"/>
                  <a:pt x="13289" y="57"/>
                  <a:pt x="13656" y="85"/>
                </a:cubicBezTo>
                <a:cubicBezTo>
                  <a:pt x="14022" y="114"/>
                  <a:pt x="14388" y="142"/>
                  <a:pt x="14717" y="171"/>
                </a:cubicBezTo>
                <a:cubicBezTo>
                  <a:pt x="15047" y="199"/>
                  <a:pt x="15340" y="228"/>
                  <a:pt x="15669" y="285"/>
                </a:cubicBezTo>
                <a:cubicBezTo>
                  <a:pt x="15962" y="341"/>
                  <a:pt x="16291" y="398"/>
                  <a:pt x="16584" y="484"/>
                </a:cubicBezTo>
                <a:cubicBezTo>
                  <a:pt x="16877" y="569"/>
                  <a:pt x="17170" y="655"/>
                  <a:pt x="17463" y="768"/>
                </a:cubicBezTo>
                <a:cubicBezTo>
                  <a:pt x="17756" y="882"/>
                  <a:pt x="18012" y="996"/>
                  <a:pt x="18305" y="1138"/>
                </a:cubicBezTo>
                <a:cubicBezTo>
                  <a:pt x="18561" y="1281"/>
                  <a:pt x="18818" y="1423"/>
                  <a:pt x="19074" y="1565"/>
                </a:cubicBezTo>
                <a:cubicBezTo>
                  <a:pt x="19330" y="1708"/>
                  <a:pt x="19550" y="1878"/>
                  <a:pt x="19733" y="2049"/>
                </a:cubicBezTo>
                <a:cubicBezTo>
                  <a:pt x="19953" y="2220"/>
                  <a:pt x="20136" y="2419"/>
                  <a:pt x="20319" y="2618"/>
                </a:cubicBezTo>
                <a:cubicBezTo>
                  <a:pt x="20392" y="2760"/>
                  <a:pt x="20538" y="2988"/>
                  <a:pt x="20685" y="3187"/>
                </a:cubicBezTo>
                <a:close/>
                <a:moveTo>
                  <a:pt x="14388" y="9135"/>
                </a:moveTo>
                <a:cubicBezTo>
                  <a:pt x="14534" y="8964"/>
                  <a:pt x="14644" y="8765"/>
                  <a:pt x="14754" y="8538"/>
                </a:cubicBezTo>
                <a:cubicBezTo>
                  <a:pt x="14864" y="8310"/>
                  <a:pt x="14937" y="8082"/>
                  <a:pt x="15010" y="7855"/>
                </a:cubicBezTo>
                <a:cubicBezTo>
                  <a:pt x="15083" y="7598"/>
                  <a:pt x="15120" y="7342"/>
                  <a:pt x="15157" y="7086"/>
                </a:cubicBezTo>
                <a:cubicBezTo>
                  <a:pt x="15193" y="6802"/>
                  <a:pt x="15193" y="6517"/>
                  <a:pt x="15157" y="6204"/>
                </a:cubicBezTo>
                <a:cubicBezTo>
                  <a:pt x="15157" y="5919"/>
                  <a:pt x="15120" y="5663"/>
                  <a:pt x="15083" y="5407"/>
                </a:cubicBezTo>
                <a:cubicBezTo>
                  <a:pt x="15047" y="5151"/>
                  <a:pt x="15010" y="4923"/>
                  <a:pt x="14937" y="4696"/>
                </a:cubicBezTo>
                <a:cubicBezTo>
                  <a:pt x="14864" y="4468"/>
                  <a:pt x="14791" y="4269"/>
                  <a:pt x="14717" y="4070"/>
                </a:cubicBezTo>
                <a:cubicBezTo>
                  <a:pt x="14644" y="3870"/>
                  <a:pt x="14534" y="3700"/>
                  <a:pt x="14388" y="3529"/>
                </a:cubicBezTo>
                <a:cubicBezTo>
                  <a:pt x="14278" y="3358"/>
                  <a:pt x="14132" y="3187"/>
                  <a:pt x="14022" y="3074"/>
                </a:cubicBezTo>
                <a:cubicBezTo>
                  <a:pt x="13875" y="2931"/>
                  <a:pt x="13765" y="2817"/>
                  <a:pt x="13619" y="2704"/>
                </a:cubicBezTo>
                <a:cubicBezTo>
                  <a:pt x="13473" y="2590"/>
                  <a:pt x="13326" y="2504"/>
                  <a:pt x="13180" y="2419"/>
                </a:cubicBezTo>
                <a:cubicBezTo>
                  <a:pt x="13033" y="2334"/>
                  <a:pt x="12850" y="2277"/>
                  <a:pt x="12704" y="2220"/>
                </a:cubicBezTo>
                <a:cubicBezTo>
                  <a:pt x="12521" y="2163"/>
                  <a:pt x="12338" y="2134"/>
                  <a:pt x="12118" y="2077"/>
                </a:cubicBezTo>
                <a:cubicBezTo>
                  <a:pt x="11898" y="2049"/>
                  <a:pt x="11642" y="1992"/>
                  <a:pt x="11386" y="1992"/>
                </a:cubicBezTo>
                <a:cubicBezTo>
                  <a:pt x="11130" y="1964"/>
                  <a:pt x="10800" y="1935"/>
                  <a:pt x="10507" y="1935"/>
                </a:cubicBezTo>
                <a:cubicBezTo>
                  <a:pt x="10214" y="1935"/>
                  <a:pt x="9848" y="1907"/>
                  <a:pt x="9445" y="1907"/>
                </a:cubicBezTo>
                <a:lnTo>
                  <a:pt x="9848" y="10274"/>
                </a:lnTo>
                <a:lnTo>
                  <a:pt x="10946" y="10274"/>
                </a:lnTo>
                <a:cubicBezTo>
                  <a:pt x="11386" y="10274"/>
                  <a:pt x="11789" y="10245"/>
                  <a:pt x="12155" y="10217"/>
                </a:cubicBezTo>
                <a:cubicBezTo>
                  <a:pt x="12521" y="10160"/>
                  <a:pt x="12850" y="10103"/>
                  <a:pt x="13143" y="10017"/>
                </a:cubicBezTo>
                <a:cubicBezTo>
                  <a:pt x="13436" y="9932"/>
                  <a:pt x="13692" y="9818"/>
                  <a:pt x="13912" y="9676"/>
                </a:cubicBezTo>
                <a:cubicBezTo>
                  <a:pt x="14095" y="9477"/>
                  <a:pt x="14241" y="9334"/>
                  <a:pt x="14388" y="9135"/>
                </a:cubicBezTo>
              </a:path>
            </a:pathLst>
          </a:custGeom>
          <a:solidFill>
            <a:srgbClr val="F9F9F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8" name="Shape">
            <a:extLst>
              <a:ext uri="{FF2B5EF4-FFF2-40B4-BE49-F238E27FC236}">
                <a16:creationId xmlns:a16="http://schemas.microsoft.com/office/drawing/2014/main" id="{1B4D322D-D7EB-DC9C-B9B4-D20E6781D42B}"/>
              </a:ext>
            </a:extLst>
          </p:cNvPr>
          <p:cNvSpPr/>
          <p:nvPr/>
        </p:nvSpPr>
        <p:spPr>
          <a:xfrm>
            <a:off x="3273130" y="4464536"/>
            <a:ext cx="495584" cy="555935"/>
          </a:xfrm>
          <a:custGeom>
            <a:avLst/>
            <a:gdLst/>
            <a:ahLst/>
            <a:cxnLst>
              <a:cxn ang="0">
                <a:pos x="wd2" y="hd2"/>
              </a:cxn>
              <a:cxn ang="5400000">
                <a:pos x="wd2" y="hd2"/>
              </a:cxn>
              <a:cxn ang="10800000">
                <a:pos x="wd2" y="hd2"/>
              </a:cxn>
              <a:cxn ang="16200000">
                <a:pos x="wd2" y="hd2"/>
              </a:cxn>
            </a:cxnLst>
            <a:rect l="0" t="0" r="r" b="b"/>
            <a:pathLst>
              <a:path w="21600" h="21600" extrusionOk="0">
                <a:moveTo>
                  <a:pt x="18536" y="3255"/>
                </a:moveTo>
                <a:cubicBezTo>
                  <a:pt x="19032" y="3779"/>
                  <a:pt x="19465" y="4359"/>
                  <a:pt x="19836" y="4938"/>
                </a:cubicBezTo>
                <a:cubicBezTo>
                  <a:pt x="20207" y="5517"/>
                  <a:pt x="20517" y="6152"/>
                  <a:pt x="20795" y="6786"/>
                </a:cubicBezTo>
                <a:cubicBezTo>
                  <a:pt x="21043" y="7448"/>
                  <a:pt x="21260" y="8110"/>
                  <a:pt x="21383" y="8828"/>
                </a:cubicBezTo>
                <a:cubicBezTo>
                  <a:pt x="21507" y="9545"/>
                  <a:pt x="21600" y="10262"/>
                  <a:pt x="21600" y="11034"/>
                </a:cubicBezTo>
                <a:cubicBezTo>
                  <a:pt x="21600" y="11752"/>
                  <a:pt x="21569" y="12469"/>
                  <a:pt x="21476" y="13131"/>
                </a:cubicBezTo>
                <a:cubicBezTo>
                  <a:pt x="21383" y="13793"/>
                  <a:pt x="21198" y="14455"/>
                  <a:pt x="20981" y="15090"/>
                </a:cubicBezTo>
                <a:cubicBezTo>
                  <a:pt x="20764" y="15724"/>
                  <a:pt x="20455" y="16303"/>
                  <a:pt x="20115" y="16883"/>
                </a:cubicBezTo>
                <a:cubicBezTo>
                  <a:pt x="19774" y="17462"/>
                  <a:pt x="19372" y="17986"/>
                  <a:pt x="18877" y="18510"/>
                </a:cubicBezTo>
                <a:cubicBezTo>
                  <a:pt x="18413" y="19035"/>
                  <a:pt x="17887" y="19476"/>
                  <a:pt x="17329" y="19862"/>
                </a:cubicBezTo>
                <a:cubicBezTo>
                  <a:pt x="16772" y="20248"/>
                  <a:pt x="16185" y="20579"/>
                  <a:pt x="15535" y="20828"/>
                </a:cubicBezTo>
                <a:cubicBezTo>
                  <a:pt x="14885" y="21076"/>
                  <a:pt x="14204" y="21269"/>
                  <a:pt x="13461" y="21407"/>
                </a:cubicBezTo>
                <a:cubicBezTo>
                  <a:pt x="12719" y="21545"/>
                  <a:pt x="11945" y="21600"/>
                  <a:pt x="11140" y="21600"/>
                </a:cubicBezTo>
                <a:cubicBezTo>
                  <a:pt x="10583" y="21600"/>
                  <a:pt x="10026" y="21572"/>
                  <a:pt x="9500" y="21517"/>
                </a:cubicBezTo>
                <a:cubicBezTo>
                  <a:pt x="8974" y="21462"/>
                  <a:pt x="8448" y="21352"/>
                  <a:pt x="7953" y="21241"/>
                </a:cubicBezTo>
                <a:cubicBezTo>
                  <a:pt x="7458" y="21103"/>
                  <a:pt x="6963" y="20966"/>
                  <a:pt x="6499" y="20772"/>
                </a:cubicBezTo>
                <a:cubicBezTo>
                  <a:pt x="6034" y="20579"/>
                  <a:pt x="5570" y="20359"/>
                  <a:pt x="5137" y="20110"/>
                </a:cubicBezTo>
                <a:cubicBezTo>
                  <a:pt x="4704" y="19862"/>
                  <a:pt x="4301" y="19586"/>
                  <a:pt x="3899" y="19283"/>
                </a:cubicBezTo>
                <a:cubicBezTo>
                  <a:pt x="3528" y="18979"/>
                  <a:pt x="3156" y="18648"/>
                  <a:pt x="2847" y="18317"/>
                </a:cubicBezTo>
                <a:cubicBezTo>
                  <a:pt x="2538" y="17986"/>
                  <a:pt x="2228" y="17600"/>
                  <a:pt x="1980" y="17214"/>
                </a:cubicBezTo>
                <a:cubicBezTo>
                  <a:pt x="1733" y="16828"/>
                  <a:pt x="1485" y="16414"/>
                  <a:pt x="1300" y="15972"/>
                </a:cubicBezTo>
                <a:cubicBezTo>
                  <a:pt x="1114" y="15531"/>
                  <a:pt x="928" y="15117"/>
                  <a:pt x="774" y="14676"/>
                </a:cubicBezTo>
                <a:cubicBezTo>
                  <a:pt x="619" y="14234"/>
                  <a:pt x="495" y="13821"/>
                  <a:pt x="371" y="13379"/>
                </a:cubicBezTo>
                <a:cubicBezTo>
                  <a:pt x="278" y="12938"/>
                  <a:pt x="186" y="12524"/>
                  <a:pt x="124" y="12083"/>
                </a:cubicBezTo>
                <a:cubicBezTo>
                  <a:pt x="62" y="11641"/>
                  <a:pt x="31" y="11228"/>
                  <a:pt x="0" y="10786"/>
                </a:cubicBezTo>
                <a:cubicBezTo>
                  <a:pt x="0" y="10317"/>
                  <a:pt x="0" y="9848"/>
                  <a:pt x="62" y="9379"/>
                </a:cubicBezTo>
                <a:cubicBezTo>
                  <a:pt x="93" y="8910"/>
                  <a:pt x="186" y="8469"/>
                  <a:pt x="278" y="8000"/>
                </a:cubicBezTo>
                <a:cubicBezTo>
                  <a:pt x="371" y="7531"/>
                  <a:pt x="526" y="7090"/>
                  <a:pt x="681" y="6648"/>
                </a:cubicBezTo>
                <a:cubicBezTo>
                  <a:pt x="836" y="6207"/>
                  <a:pt x="1052" y="5738"/>
                  <a:pt x="1269" y="5297"/>
                </a:cubicBezTo>
                <a:cubicBezTo>
                  <a:pt x="1485" y="4855"/>
                  <a:pt x="1733" y="4441"/>
                  <a:pt x="2011" y="4055"/>
                </a:cubicBezTo>
                <a:cubicBezTo>
                  <a:pt x="2290" y="3669"/>
                  <a:pt x="2568" y="3310"/>
                  <a:pt x="2909" y="2979"/>
                </a:cubicBezTo>
                <a:cubicBezTo>
                  <a:pt x="3218" y="2648"/>
                  <a:pt x="3559" y="2345"/>
                  <a:pt x="3930" y="2069"/>
                </a:cubicBezTo>
                <a:cubicBezTo>
                  <a:pt x="4301" y="1793"/>
                  <a:pt x="4673" y="1545"/>
                  <a:pt x="5106" y="1324"/>
                </a:cubicBezTo>
                <a:cubicBezTo>
                  <a:pt x="5508" y="1103"/>
                  <a:pt x="5941" y="910"/>
                  <a:pt x="6344" y="745"/>
                </a:cubicBezTo>
                <a:cubicBezTo>
                  <a:pt x="6777" y="579"/>
                  <a:pt x="7210" y="441"/>
                  <a:pt x="7643" y="331"/>
                </a:cubicBezTo>
                <a:cubicBezTo>
                  <a:pt x="8077" y="221"/>
                  <a:pt x="8541" y="138"/>
                  <a:pt x="9005" y="83"/>
                </a:cubicBezTo>
                <a:cubicBezTo>
                  <a:pt x="9469" y="28"/>
                  <a:pt x="9933" y="0"/>
                  <a:pt x="10398" y="0"/>
                </a:cubicBezTo>
                <a:cubicBezTo>
                  <a:pt x="11264" y="0"/>
                  <a:pt x="12069" y="55"/>
                  <a:pt x="12811" y="193"/>
                </a:cubicBezTo>
                <a:cubicBezTo>
                  <a:pt x="13585" y="331"/>
                  <a:pt x="14297" y="524"/>
                  <a:pt x="14978" y="800"/>
                </a:cubicBezTo>
                <a:cubicBezTo>
                  <a:pt x="15658" y="1076"/>
                  <a:pt x="16277" y="1407"/>
                  <a:pt x="16865" y="1793"/>
                </a:cubicBezTo>
                <a:cubicBezTo>
                  <a:pt x="17484" y="2262"/>
                  <a:pt x="18041" y="2731"/>
                  <a:pt x="18536" y="3255"/>
                </a:cubicBezTo>
                <a:close/>
                <a:moveTo>
                  <a:pt x="14575" y="17738"/>
                </a:moveTo>
                <a:cubicBezTo>
                  <a:pt x="14761" y="17407"/>
                  <a:pt x="14947" y="17048"/>
                  <a:pt x="15101" y="16579"/>
                </a:cubicBezTo>
                <a:cubicBezTo>
                  <a:pt x="15256" y="16138"/>
                  <a:pt x="15380" y="15641"/>
                  <a:pt x="15442" y="15062"/>
                </a:cubicBezTo>
                <a:cubicBezTo>
                  <a:pt x="15535" y="14510"/>
                  <a:pt x="15597" y="13876"/>
                  <a:pt x="15628" y="13186"/>
                </a:cubicBezTo>
                <a:cubicBezTo>
                  <a:pt x="15659" y="12497"/>
                  <a:pt x="15659" y="11752"/>
                  <a:pt x="15659" y="10952"/>
                </a:cubicBezTo>
                <a:cubicBezTo>
                  <a:pt x="15628" y="10207"/>
                  <a:pt x="15597" y="9517"/>
                  <a:pt x="15535" y="8855"/>
                </a:cubicBezTo>
                <a:cubicBezTo>
                  <a:pt x="15473" y="8193"/>
                  <a:pt x="15380" y="7614"/>
                  <a:pt x="15287" y="7062"/>
                </a:cubicBezTo>
                <a:cubicBezTo>
                  <a:pt x="15164" y="6510"/>
                  <a:pt x="15040" y="5986"/>
                  <a:pt x="14885" y="5545"/>
                </a:cubicBezTo>
                <a:cubicBezTo>
                  <a:pt x="14730" y="5076"/>
                  <a:pt x="14545" y="4662"/>
                  <a:pt x="14328" y="4303"/>
                </a:cubicBezTo>
                <a:cubicBezTo>
                  <a:pt x="14111" y="3945"/>
                  <a:pt x="13895" y="3614"/>
                  <a:pt x="13616" y="3338"/>
                </a:cubicBezTo>
                <a:cubicBezTo>
                  <a:pt x="13369" y="3062"/>
                  <a:pt x="13059" y="2841"/>
                  <a:pt x="12750" y="2648"/>
                </a:cubicBezTo>
                <a:cubicBezTo>
                  <a:pt x="12440" y="2455"/>
                  <a:pt x="12100" y="2317"/>
                  <a:pt x="11728" y="2235"/>
                </a:cubicBezTo>
                <a:cubicBezTo>
                  <a:pt x="11357" y="2152"/>
                  <a:pt x="10955" y="2097"/>
                  <a:pt x="10522" y="2097"/>
                </a:cubicBezTo>
                <a:cubicBezTo>
                  <a:pt x="10119" y="2097"/>
                  <a:pt x="9748" y="2152"/>
                  <a:pt x="9377" y="2235"/>
                </a:cubicBezTo>
                <a:cubicBezTo>
                  <a:pt x="9036" y="2317"/>
                  <a:pt x="8696" y="2455"/>
                  <a:pt x="8417" y="2621"/>
                </a:cubicBezTo>
                <a:cubicBezTo>
                  <a:pt x="8108" y="2786"/>
                  <a:pt x="7860" y="3007"/>
                  <a:pt x="7613" y="3255"/>
                </a:cubicBezTo>
                <a:cubicBezTo>
                  <a:pt x="7365" y="3504"/>
                  <a:pt x="7148" y="3807"/>
                  <a:pt x="6963" y="4166"/>
                </a:cubicBezTo>
                <a:cubicBezTo>
                  <a:pt x="6777" y="4497"/>
                  <a:pt x="6622" y="4910"/>
                  <a:pt x="6468" y="5352"/>
                </a:cubicBezTo>
                <a:cubicBezTo>
                  <a:pt x="6344" y="5793"/>
                  <a:pt x="6220" y="6290"/>
                  <a:pt x="6127" y="6841"/>
                </a:cubicBezTo>
                <a:cubicBezTo>
                  <a:pt x="6034" y="7393"/>
                  <a:pt x="5972" y="7972"/>
                  <a:pt x="5941" y="8607"/>
                </a:cubicBezTo>
                <a:cubicBezTo>
                  <a:pt x="5910" y="9241"/>
                  <a:pt x="5910" y="9931"/>
                  <a:pt x="5910" y="10676"/>
                </a:cubicBezTo>
                <a:cubicBezTo>
                  <a:pt x="5941" y="11476"/>
                  <a:pt x="5972" y="12221"/>
                  <a:pt x="6034" y="12910"/>
                </a:cubicBezTo>
                <a:cubicBezTo>
                  <a:pt x="6096" y="13600"/>
                  <a:pt x="6189" y="14235"/>
                  <a:pt x="6313" y="14814"/>
                </a:cubicBezTo>
                <a:cubicBezTo>
                  <a:pt x="6436" y="15393"/>
                  <a:pt x="6560" y="15917"/>
                  <a:pt x="6715" y="16359"/>
                </a:cubicBezTo>
                <a:cubicBezTo>
                  <a:pt x="6870" y="16828"/>
                  <a:pt x="7055" y="17241"/>
                  <a:pt x="7272" y="17573"/>
                </a:cubicBezTo>
                <a:cubicBezTo>
                  <a:pt x="7489" y="17931"/>
                  <a:pt x="7705" y="18235"/>
                  <a:pt x="7953" y="18483"/>
                </a:cubicBezTo>
                <a:cubicBezTo>
                  <a:pt x="8200" y="18759"/>
                  <a:pt x="8479" y="18979"/>
                  <a:pt x="8788" y="19145"/>
                </a:cubicBezTo>
                <a:cubicBezTo>
                  <a:pt x="9098" y="19310"/>
                  <a:pt x="9407" y="19448"/>
                  <a:pt x="9748" y="19531"/>
                </a:cubicBezTo>
                <a:cubicBezTo>
                  <a:pt x="10088" y="19614"/>
                  <a:pt x="10459" y="19669"/>
                  <a:pt x="10862" y="19669"/>
                </a:cubicBezTo>
                <a:cubicBezTo>
                  <a:pt x="11264" y="19669"/>
                  <a:pt x="11666" y="19642"/>
                  <a:pt x="12007" y="19559"/>
                </a:cubicBezTo>
                <a:cubicBezTo>
                  <a:pt x="12378" y="19476"/>
                  <a:pt x="12688" y="19366"/>
                  <a:pt x="12997" y="19200"/>
                </a:cubicBezTo>
                <a:cubicBezTo>
                  <a:pt x="13306" y="19035"/>
                  <a:pt x="13585" y="18841"/>
                  <a:pt x="13833" y="18593"/>
                </a:cubicBezTo>
                <a:cubicBezTo>
                  <a:pt x="14142" y="18317"/>
                  <a:pt x="14390" y="18041"/>
                  <a:pt x="14575" y="17738"/>
                </a:cubicBezTo>
              </a:path>
            </a:pathLst>
          </a:custGeom>
          <a:solidFill>
            <a:srgbClr val="F9F9F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9" name="Shape">
            <a:extLst>
              <a:ext uri="{FF2B5EF4-FFF2-40B4-BE49-F238E27FC236}">
                <a16:creationId xmlns:a16="http://schemas.microsoft.com/office/drawing/2014/main" id="{726ADB39-7A89-D806-7B97-B6CF26B81DCF}"/>
              </a:ext>
            </a:extLst>
          </p:cNvPr>
          <p:cNvSpPr/>
          <p:nvPr/>
        </p:nvSpPr>
        <p:spPr>
          <a:xfrm>
            <a:off x="4842244" y="4464305"/>
            <a:ext cx="316659" cy="556399"/>
          </a:xfrm>
          <a:custGeom>
            <a:avLst/>
            <a:gdLst/>
            <a:ahLst/>
            <a:cxnLst>
              <a:cxn ang="0">
                <a:pos x="wd2" y="hd2"/>
              </a:cxn>
              <a:cxn ang="5400000">
                <a:pos x="wd2" y="hd2"/>
              </a:cxn>
              <a:cxn ang="10800000">
                <a:pos x="wd2" y="hd2"/>
              </a:cxn>
              <a:cxn ang="16200000">
                <a:pos x="wd2" y="hd2"/>
              </a:cxn>
            </a:cxnLst>
            <a:rect l="0" t="0" r="r" b="b"/>
            <a:pathLst>
              <a:path w="21600" h="21563" extrusionOk="0">
                <a:moveTo>
                  <a:pt x="9443" y="18"/>
                </a:moveTo>
                <a:cubicBezTo>
                  <a:pt x="10073" y="18"/>
                  <a:pt x="10703" y="45"/>
                  <a:pt x="11284" y="128"/>
                </a:cubicBezTo>
                <a:cubicBezTo>
                  <a:pt x="11865" y="211"/>
                  <a:pt x="12446" y="321"/>
                  <a:pt x="12979" y="458"/>
                </a:cubicBezTo>
                <a:cubicBezTo>
                  <a:pt x="13512" y="596"/>
                  <a:pt x="14044" y="788"/>
                  <a:pt x="14529" y="1008"/>
                </a:cubicBezTo>
                <a:cubicBezTo>
                  <a:pt x="15013" y="1229"/>
                  <a:pt x="15497" y="1504"/>
                  <a:pt x="15933" y="1779"/>
                </a:cubicBezTo>
                <a:cubicBezTo>
                  <a:pt x="16030" y="1696"/>
                  <a:pt x="16079" y="1614"/>
                  <a:pt x="16175" y="1504"/>
                </a:cubicBezTo>
                <a:cubicBezTo>
                  <a:pt x="16224" y="1394"/>
                  <a:pt x="16321" y="1311"/>
                  <a:pt x="16369" y="1174"/>
                </a:cubicBezTo>
                <a:cubicBezTo>
                  <a:pt x="16418" y="1064"/>
                  <a:pt x="16514" y="926"/>
                  <a:pt x="16563" y="788"/>
                </a:cubicBezTo>
                <a:cubicBezTo>
                  <a:pt x="16611" y="651"/>
                  <a:pt x="16660" y="513"/>
                  <a:pt x="16708" y="348"/>
                </a:cubicBezTo>
                <a:lnTo>
                  <a:pt x="19275" y="348"/>
                </a:lnTo>
                <a:lnTo>
                  <a:pt x="19178" y="6512"/>
                </a:lnTo>
                <a:lnTo>
                  <a:pt x="16660" y="6512"/>
                </a:lnTo>
                <a:cubicBezTo>
                  <a:pt x="16563" y="6182"/>
                  <a:pt x="16418" y="5851"/>
                  <a:pt x="16272" y="5549"/>
                </a:cubicBezTo>
                <a:cubicBezTo>
                  <a:pt x="16127" y="5246"/>
                  <a:pt x="15933" y="4943"/>
                  <a:pt x="15739" y="4668"/>
                </a:cubicBezTo>
                <a:cubicBezTo>
                  <a:pt x="15546" y="4393"/>
                  <a:pt x="15304" y="4118"/>
                  <a:pt x="15061" y="3870"/>
                </a:cubicBezTo>
                <a:cubicBezTo>
                  <a:pt x="14819" y="3623"/>
                  <a:pt x="14529" y="3375"/>
                  <a:pt x="14190" y="3155"/>
                </a:cubicBezTo>
                <a:cubicBezTo>
                  <a:pt x="13899" y="2935"/>
                  <a:pt x="13560" y="2742"/>
                  <a:pt x="13221" y="2577"/>
                </a:cubicBezTo>
                <a:cubicBezTo>
                  <a:pt x="12882" y="2412"/>
                  <a:pt x="12543" y="2274"/>
                  <a:pt x="12204" y="2164"/>
                </a:cubicBezTo>
                <a:cubicBezTo>
                  <a:pt x="11865" y="2054"/>
                  <a:pt x="11477" y="1972"/>
                  <a:pt x="11138" y="1917"/>
                </a:cubicBezTo>
                <a:cubicBezTo>
                  <a:pt x="10751" y="1862"/>
                  <a:pt x="10364" y="1834"/>
                  <a:pt x="9976" y="1834"/>
                </a:cubicBezTo>
                <a:cubicBezTo>
                  <a:pt x="9686" y="1834"/>
                  <a:pt x="9395" y="1861"/>
                  <a:pt x="9153" y="1889"/>
                </a:cubicBezTo>
                <a:cubicBezTo>
                  <a:pt x="8911" y="1916"/>
                  <a:pt x="8620" y="1972"/>
                  <a:pt x="8426" y="2027"/>
                </a:cubicBezTo>
                <a:cubicBezTo>
                  <a:pt x="8184" y="2082"/>
                  <a:pt x="7991" y="2164"/>
                  <a:pt x="7748" y="2247"/>
                </a:cubicBezTo>
                <a:cubicBezTo>
                  <a:pt x="7555" y="2329"/>
                  <a:pt x="7361" y="2439"/>
                  <a:pt x="7167" y="2549"/>
                </a:cubicBezTo>
                <a:cubicBezTo>
                  <a:pt x="6974" y="2659"/>
                  <a:pt x="6828" y="2797"/>
                  <a:pt x="6731" y="2907"/>
                </a:cubicBezTo>
                <a:cubicBezTo>
                  <a:pt x="6635" y="3017"/>
                  <a:pt x="6489" y="3182"/>
                  <a:pt x="6392" y="3320"/>
                </a:cubicBezTo>
                <a:cubicBezTo>
                  <a:pt x="6296" y="3457"/>
                  <a:pt x="6247" y="3623"/>
                  <a:pt x="6199" y="3760"/>
                </a:cubicBezTo>
                <a:cubicBezTo>
                  <a:pt x="6150" y="3925"/>
                  <a:pt x="6150" y="4090"/>
                  <a:pt x="6150" y="4255"/>
                </a:cubicBezTo>
                <a:cubicBezTo>
                  <a:pt x="6150" y="4393"/>
                  <a:pt x="6150" y="4503"/>
                  <a:pt x="6199" y="4641"/>
                </a:cubicBezTo>
                <a:cubicBezTo>
                  <a:pt x="6247" y="4778"/>
                  <a:pt x="6247" y="4888"/>
                  <a:pt x="6344" y="4998"/>
                </a:cubicBezTo>
                <a:cubicBezTo>
                  <a:pt x="6441" y="5108"/>
                  <a:pt x="6489" y="5246"/>
                  <a:pt x="6538" y="5356"/>
                </a:cubicBezTo>
                <a:cubicBezTo>
                  <a:pt x="6635" y="5466"/>
                  <a:pt x="6731" y="5576"/>
                  <a:pt x="6828" y="5686"/>
                </a:cubicBezTo>
                <a:cubicBezTo>
                  <a:pt x="6925" y="5796"/>
                  <a:pt x="7071" y="5906"/>
                  <a:pt x="7167" y="6016"/>
                </a:cubicBezTo>
                <a:cubicBezTo>
                  <a:pt x="7313" y="6126"/>
                  <a:pt x="7458" y="6209"/>
                  <a:pt x="7603" y="6319"/>
                </a:cubicBezTo>
                <a:cubicBezTo>
                  <a:pt x="7748" y="6429"/>
                  <a:pt x="7894" y="6512"/>
                  <a:pt x="8088" y="6594"/>
                </a:cubicBezTo>
                <a:cubicBezTo>
                  <a:pt x="8281" y="6677"/>
                  <a:pt x="8427" y="6759"/>
                  <a:pt x="8620" y="6814"/>
                </a:cubicBezTo>
                <a:cubicBezTo>
                  <a:pt x="8814" y="6897"/>
                  <a:pt x="9056" y="6979"/>
                  <a:pt x="9347" y="7090"/>
                </a:cubicBezTo>
                <a:cubicBezTo>
                  <a:pt x="9637" y="7200"/>
                  <a:pt x="9976" y="7310"/>
                  <a:pt x="10364" y="7447"/>
                </a:cubicBezTo>
                <a:cubicBezTo>
                  <a:pt x="10751" y="7585"/>
                  <a:pt x="11236" y="7722"/>
                  <a:pt x="11720" y="7888"/>
                </a:cubicBezTo>
                <a:cubicBezTo>
                  <a:pt x="12204" y="8053"/>
                  <a:pt x="12785" y="8245"/>
                  <a:pt x="13415" y="8438"/>
                </a:cubicBezTo>
                <a:cubicBezTo>
                  <a:pt x="13948" y="8603"/>
                  <a:pt x="14481" y="8796"/>
                  <a:pt x="14965" y="8961"/>
                </a:cubicBezTo>
                <a:cubicBezTo>
                  <a:pt x="15449" y="9126"/>
                  <a:pt x="15885" y="9291"/>
                  <a:pt x="16272" y="9456"/>
                </a:cubicBezTo>
                <a:cubicBezTo>
                  <a:pt x="16660" y="9621"/>
                  <a:pt x="17047" y="9759"/>
                  <a:pt x="17386" y="9924"/>
                </a:cubicBezTo>
                <a:cubicBezTo>
                  <a:pt x="17725" y="10061"/>
                  <a:pt x="18016" y="10226"/>
                  <a:pt x="18258" y="10364"/>
                </a:cubicBezTo>
                <a:cubicBezTo>
                  <a:pt x="18500" y="10502"/>
                  <a:pt x="18791" y="10639"/>
                  <a:pt x="18985" y="10804"/>
                </a:cubicBezTo>
                <a:cubicBezTo>
                  <a:pt x="19227" y="10969"/>
                  <a:pt x="19420" y="11134"/>
                  <a:pt x="19663" y="11300"/>
                </a:cubicBezTo>
                <a:cubicBezTo>
                  <a:pt x="19856" y="11465"/>
                  <a:pt x="20050" y="11657"/>
                  <a:pt x="20244" y="11850"/>
                </a:cubicBezTo>
                <a:cubicBezTo>
                  <a:pt x="20437" y="12042"/>
                  <a:pt x="20583" y="12235"/>
                  <a:pt x="20728" y="12455"/>
                </a:cubicBezTo>
                <a:cubicBezTo>
                  <a:pt x="20873" y="12675"/>
                  <a:pt x="21019" y="12895"/>
                  <a:pt x="21116" y="13116"/>
                </a:cubicBezTo>
                <a:cubicBezTo>
                  <a:pt x="21212" y="13336"/>
                  <a:pt x="21309" y="13556"/>
                  <a:pt x="21406" y="13803"/>
                </a:cubicBezTo>
                <a:cubicBezTo>
                  <a:pt x="21503" y="14024"/>
                  <a:pt x="21552" y="14271"/>
                  <a:pt x="21552" y="14491"/>
                </a:cubicBezTo>
                <a:cubicBezTo>
                  <a:pt x="21600" y="14739"/>
                  <a:pt x="21600" y="14959"/>
                  <a:pt x="21600" y="15207"/>
                </a:cubicBezTo>
                <a:cubicBezTo>
                  <a:pt x="21600" y="15675"/>
                  <a:pt x="21503" y="16087"/>
                  <a:pt x="21406" y="16528"/>
                </a:cubicBezTo>
                <a:cubicBezTo>
                  <a:pt x="21261" y="16940"/>
                  <a:pt x="21067" y="17353"/>
                  <a:pt x="20825" y="17711"/>
                </a:cubicBezTo>
                <a:cubicBezTo>
                  <a:pt x="20583" y="18096"/>
                  <a:pt x="20244" y="18454"/>
                  <a:pt x="19905" y="18784"/>
                </a:cubicBezTo>
                <a:cubicBezTo>
                  <a:pt x="19518" y="19114"/>
                  <a:pt x="19082" y="19444"/>
                  <a:pt x="18597" y="19747"/>
                </a:cubicBezTo>
                <a:cubicBezTo>
                  <a:pt x="18113" y="20050"/>
                  <a:pt x="17580" y="20325"/>
                  <a:pt x="17048" y="20545"/>
                </a:cubicBezTo>
                <a:cubicBezTo>
                  <a:pt x="16515" y="20765"/>
                  <a:pt x="15934" y="20958"/>
                  <a:pt x="15353" y="21123"/>
                </a:cubicBezTo>
                <a:cubicBezTo>
                  <a:pt x="14771" y="21260"/>
                  <a:pt x="14142" y="21398"/>
                  <a:pt x="13512" y="21453"/>
                </a:cubicBezTo>
                <a:cubicBezTo>
                  <a:pt x="12883" y="21535"/>
                  <a:pt x="12205" y="21563"/>
                  <a:pt x="11526" y="21563"/>
                </a:cubicBezTo>
                <a:cubicBezTo>
                  <a:pt x="11139" y="21563"/>
                  <a:pt x="10751" y="21535"/>
                  <a:pt x="10364" y="21508"/>
                </a:cubicBezTo>
                <a:cubicBezTo>
                  <a:pt x="9977" y="21480"/>
                  <a:pt x="9589" y="21425"/>
                  <a:pt x="9202" y="21370"/>
                </a:cubicBezTo>
                <a:cubicBezTo>
                  <a:pt x="8814" y="21315"/>
                  <a:pt x="8427" y="21233"/>
                  <a:pt x="8088" y="21150"/>
                </a:cubicBezTo>
                <a:cubicBezTo>
                  <a:pt x="7700" y="21068"/>
                  <a:pt x="7361" y="20958"/>
                  <a:pt x="6974" y="20848"/>
                </a:cubicBezTo>
                <a:cubicBezTo>
                  <a:pt x="6586" y="20738"/>
                  <a:pt x="6247" y="20627"/>
                  <a:pt x="5908" y="20490"/>
                </a:cubicBezTo>
                <a:cubicBezTo>
                  <a:pt x="5569" y="20352"/>
                  <a:pt x="5279" y="20215"/>
                  <a:pt x="4988" y="20077"/>
                </a:cubicBezTo>
                <a:cubicBezTo>
                  <a:pt x="4698" y="19940"/>
                  <a:pt x="4407" y="19774"/>
                  <a:pt x="4165" y="19609"/>
                </a:cubicBezTo>
                <a:cubicBezTo>
                  <a:pt x="3923" y="19444"/>
                  <a:pt x="3681" y="19279"/>
                  <a:pt x="3439" y="19087"/>
                </a:cubicBezTo>
                <a:cubicBezTo>
                  <a:pt x="3342" y="19197"/>
                  <a:pt x="3293" y="19334"/>
                  <a:pt x="3196" y="19444"/>
                </a:cubicBezTo>
                <a:cubicBezTo>
                  <a:pt x="3100" y="19554"/>
                  <a:pt x="3051" y="19692"/>
                  <a:pt x="3003" y="19830"/>
                </a:cubicBezTo>
                <a:cubicBezTo>
                  <a:pt x="2954" y="19967"/>
                  <a:pt x="2857" y="20105"/>
                  <a:pt x="2809" y="20270"/>
                </a:cubicBezTo>
                <a:cubicBezTo>
                  <a:pt x="2761" y="20407"/>
                  <a:pt x="2712" y="20572"/>
                  <a:pt x="2664" y="20738"/>
                </a:cubicBezTo>
                <a:lnTo>
                  <a:pt x="0" y="20738"/>
                </a:lnTo>
                <a:lnTo>
                  <a:pt x="48" y="13693"/>
                </a:lnTo>
                <a:lnTo>
                  <a:pt x="2712" y="13693"/>
                </a:lnTo>
                <a:cubicBezTo>
                  <a:pt x="2906" y="14216"/>
                  <a:pt x="3100" y="14712"/>
                  <a:pt x="3342" y="15152"/>
                </a:cubicBezTo>
                <a:cubicBezTo>
                  <a:pt x="3584" y="15592"/>
                  <a:pt x="3826" y="16005"/>
                  <a:pt x="4117" y="16390"/>
                </a:cubicBezTo>
                <a:cubicBezTo>
                  <a:pt x="4407" y="16775"/>
                  <a:pt x="4698" y="17105"/>
                  <a:pt x="4989" y="17408"/>
                </a:cubicBezTo>
                <a:cubicBezTo>
                  <a:pt x="5328" y="17711"/>
                  <a:pt x="5667" y="17958"/>
                  <a:pt x="6006" y="18206"/>
                </a:cubicBezTo>
                <a:cubicBezTo>
                  <a:pt x="6393" y="18426"/>
                  <a:pt x="6732" y="18619"/>
                  <a:pt x="7120" y="18784"/>
                </a:cubicBezTo>
                <a:cubicBezTo>
                  <a:pt x="7507" y="18949"/>
                  <a:pt x="7895" y="19087"/>
                  <a:pt x="8282" y="19197"/>
                </a:cubicBezTo>
                <a:cubicBezTo>
                  <a:pt x="8669" y="19307"/>
                  <a:pt x="9105" y="19389"/>
                  <a:pt x="9493" y="19444"/>
                </a:cubicBezTo>
                <a:cubicBezTo>
                  <a:pt x="9929" y="19499"/>
                  <a:pt x="10316" y="19527"/>
                  <a:pt x="10752" y="19527"/>
                </a:cubicBezTo>
                <a:cubicBezTo>
                  <a:pt x="11091" y="19527"/>
                  <a:pt x="11382" y="19499"/>
                  <a:pt x="11672" y="19472"/>
                </a:cubicBezTo>
                <a:cubicBezTo>
                  <a:pt x="11963" y="19444"/>
                  <a:pt x="12205" y="19389"/>
                  <a:pt x="12495" y="19334"/>
                </a:cubicBezTo>
                <a:cubicBezTo>
                  <a:pt x="12738" y="19279"/>
                  <a:pt x="12980" y="19197"/>
                  <a:pt x="13222" y="19087"/>
                </a:cubicBezTo>
                <a:cubicBezTo>
                  <a:pt x="13464" y="18977"/>
                  <a:pt x="13658" y="18866"/>
                  <a:pt x="13851" y="18756"/>
                </a:cubicBezTo>
                <a:cubicBezTo>
                  <a:pt x="14045" y="18619"/>
                  <a:pt x="14190" y="18481"/>
                  <a:pt x="14336" y="18344"/>
                </a:cubicBezTo>
                <a:cubicBezTo>
                  <a:pt x="14481" y="18206"/>
                  <a:pt x="14578" y="18069"/>
                  <a:pt x="14675" y="17903"/>
                </a:cubicBezTo>
                <a:cubicBezTo>
                  <a:pt x="14772" y="17738"/>
                  <a:pt x="14868" y="17601"/>
                  <a:pt x="14917" y="17436"/>
                </a:cubicBezTo>
                <a:cubicBezTo>
                  <a:pt x="14965" y="17271"/>
                  <a:pt x="15014" y="17105"/>
                  <a:pt x="15014" y="16940"/>
                </a:cubicBezTo>
                <a:cubicBezTo>
                  <a:pt x="15014" y="16803"/>
                  <a:pt x="15014" y="16693"/>
                  <a:pt x="14965" y="16555"/>
                </a:cubicBezTo>
                <a:cubicBezTo>
                  <a:pt x="14917" y="16418"/>
                  <a:pt x="14917" y="16307"/>
                  <a:pt x="14820" y="16170"/>
                </a:cubicBezTo>
                <a:cubicBezTo>
                  <a:pt x="14772" y="16032"/>
                  <a:pt x="14675" y="15922"/>
                  <a:pt x="14578" y="15785"/>
                </a:cubicBezTo>
                <a:cubicBezTo>
                  <a:pt x="14481" y="15647"/>
                  <a:pt x="14384" y="15537"/>
                  <a:pt x="14287" y="15399"/>
                </a:cubicBezTo>
                <a:cubicBezTo>
                  <a:pt x="14190" y="15262"/>
                  <a:pt x="13997" y="15152"/>
                  <a:pt x="13803" y="15014"/>
                </a:cubicBezTo>
                <a:cubicBezTo>
                  <a:pt x="13609" y="14877"/>
                  <a:pt x="13367" y="14739"/>
                  <a:pt x="13076" y="14601"/>
                </a:cubicBezTo>
                <a:cubicBezTo>
                  <a:pt x="12786" y="14464"/>
                  <a:pt x="12495" y="14326"/>
                  <a:pt x="12108" y="14189"/>
                </a:cubicBezTo>
                <a:cubicBezTo>
                  <a:pt x="11769" y="14051"/>
                  <a:pt x="11333" y="13886"/>
                  <a:pt x="10897" y="13748"/>
                </a:cubicBezTo>
                <a:cubicBezTo>
                  <a:pt x="10025" y="13446"/>
                  <a:pt x="9250" y="13171"/>
                  <a:pt x="8524" y="12923"/>
                </a:cubicBezTo>
                <a:cubicBezTo>
                  <a:pt x="7797" y="12675"/>
                  <a:pt x="7168" y="12428"/>
                  <a:pt x="6587" y="12235"/>
                </a:cubicBezTo>
                <a:cubicBezTo>
                  <a:pt x="6006" y="12015"/>
                  <a:pt x="5521" y="11822"/>
                  <a:pt x="5085" y="11657"/>
                </a:cubicBezTo>
                <a:cubicBezTo>
                  <a:pt x="4649" y="11492"/>
                  <a:pt x="4262" y="11327"/>
                  <a:pt x="3971" y="11190"/>
                </a:cubicBezTo>
                <a:cubicBezTo>
                  <a:pt x="3681" y="11052"/>
                  <a:pt x="3390" y="10914"/>
                  <a:pt x="3100" y="10749"/>
                </a:cubicBezTo>
                <a:cubicBezTo>
                  <a:pt x="2809" y="10584"/>
                  <a:pt x="2567" y="10419"/>
                  <a:pt x="2325" y="10254"/>
                </a:cubicBezTo>
                <a:cubicBezTo>
                  <a:pt x="2082" y="10089"/>
                  <a:pt x="1840" y="9896"/>
                  <a:pt x="1647" y="9704"/>
                </a:cubicBezTo>
                <a:cubicBezTo>
                  <a:pt x="1453" y="9511"/>
                  <a:pt x="1259" y="9291"/>
                  <a:pt x="1065" y="9098"/>
                </a:cubicBezTo>
                <a:cubicBezTo>
                  <a:pt x="872" y="8878"/>
                  <a:pt x="726" y="8658"/>
                  <a:pt x="581" y="8438"/>
                </a:cubicBezTo>
                <a:cubicBezTo>
                  <a:pt x="436" y="8218"/>
                  <a:pt x="339" y="7970"/>
                  <a:pt x="242" y="7723"/>
                </a:cubicBezTo>
                <a:cubicBezTo>
                  <a:pt x="145" y="7475"/>
                  <a:pt x="97" y="7227"/>
                  <a:pt x="48" y="6952"/>
                </a:cubicBezTo>
                <a:cubicBezTo>
                  <a:pt x="0" y="6677"/>
                  <a:pt x="0" y="6429"/>
                  <a:pt x="0" y="6127"/>
                </a:cubicBezTo>
                <a:cubicBezTo>
                  <a:pt x="0" y="5686"/>
                  <a:pt x="48" y="5246"/>
                  <a:pt x="194" y="4833"/>
                </a:cubicBezTo>
                <a:cubicBezTo>
                  <a:pt x="291" y="4421"/>
                  <a:pt x="484" y="4035"/>
                  <a:pt x="726" y="3678"/>
                </a:cubicBezTo>
                <a:cubicBezTo>
                  <a:pt x="969" y="3320"/>
                  <a:pt x="1259" y="2962"/>
                  <a:pt x="1598" y="2632"/>
                </a:cubicBezTo>
                <a:cubicBezTo>
                  <a:pt x="1937" y="2302"/>
                  <a:pt x="2373" y="1999"/>
                  <a:pt x="2809" y="1696"/>
                </a:cubicBezTo>
                <a:cubicBezTo>
                  <a:pt x="3293" y="1394"/>
                  <a:pt x="3778" y="1146"/>
                  <a:pt x="4262" y="926"/>
                </a:cubicBezTo>
                <a:cubicBezTo>
                  <a:pt x="4746" y="706"/>
                  <a:pt x="5279" y="513"/>
                  <a:pt x="5860" y="376"/>
                </a:cubicBezTo>
                <a:cubicBezTo>
                  <a:pt x="6393" y="238"/>
                  <a:pt x="6974" y="128"/>
                  <a:pt x="7555" y="46"/>
                </a:cubicBezTo>
                <a:cubicBezTo>
                  <a:pt x="8136" y="-37"/>
                  <a:pt x="8814" y="18"/>
                  <a:pt x="9443" y="18"/>
                </a:cubicBezTo>
                <a:close/>
              </a:path>
            </a:pathLst>
          </a:custGeom>
          <a:solidFill>
            <a:srgbClr val="F9F9F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0" name="Shape">
            <a:extLst>
              <a:ext uri="{FF2B5EF4-FFF2-40B4-BE49-F238E27FC236}">
                <a16:creationId xmlns:a16="http://schemas.microsoft.com/office/drawing/2014/main" id="{C0C01D28-83DF-5CB1-2CB1-3BE488480D89}"/>
              </a:ext>
            </a:extLst>
          </p:cNvPr>
          <p:cNvSpPr/>
          <p:nvPr/>
        </p:nvSpPr>
        <p:spPr>
          <a:xfrm>
            <a:off x="4103838" y="4464305"/>
            <a:ext cx="320215" cy="556399"/>
          </a:xfrm>
          <a:custGeom>
            <a:avLst/>
            <a:gdLst/>
            <a:ahLst/>
            <a:cxnLst>
              <a:cxn ang="0">
                <a:pos x="wd2" y="hd2"/>
              </a:cxn>
              <a:cxn ang="5400000">
                <a:pos x="wd2" y="hd2"/>
              </a:cxn>
              <a:cxn ang="10800000">
                <a:pos x="wd2" y="hd2"/>
              </a:cxn>
              <a:cxn ang="16200000">
                <a:pos x="wd2" y="hd2"/>
              </a:cxn>
            </a:cxnLst>
            <a:rect l="0" t="0" r="r" b="b"/>
            <a:pathLst>
              <a:path w="21600" h="21563" extrusionOk="0">
                <a:moveTo>
                  <a:pt x="9147" y="18"/>
                </a:moveTo>
                <a:cubicBezTo>
                  <a:pt x="9770" y="18"/>
                  <a:pt x="10393" y="45"/>
                  <a:pt x="11015" y="128"/>
                </a:cubicBezTo>
                <a:cubicBezTo>
                  <a:pt x="11590" y="211"/>
                  <a:pt x="12165" y="321"/>
                  <a:pt x="12739" y="458"/>
                </a:cubicBezTo>
                <a:cubicBezTo>
                  <a:pt x="13266" y="596"/>
                  <a:pt x="13793" y="788"/>
                  <a:pt x="14320" y="1008"/>
                </a:cubicBezTo>
                <a:cubicBezTo>
                  <a:pt x="14799" y="1229"/>
                  <a:pt x="15278" y="1504"/>
                  <a:pt x="15757" y="1779"/>
                </a:cubicBezTo>
                <a:cubicBezTo>
                  <a:pt x="15853" y="1696"/>
                  <a:pt x="15900" y="1614"/>
                  <a:pt x="15948" y="1504"/>
                </a:cubicBezTo>
                <a:cubicBezTo>
                  <a:pt x="15996" y="1394"/>
                  <a:pt x="16092" y="1311"/>
                  <a:pt x="16140" y="1174"/>
                </a:cubicBezTo>
                <a:cubicBezTo>
                  <a:pt x="16188" y="1064"/>
                  <a:pt x="16236" y="926"/>
                  <a:pt x="16331" y="788"/>
                </a:cubicBezTo>
                <a:cubicBezTo>
                  <a:pt x="16427" y="651"/>
                  <a:pt x="16427" y="513"/>
                  <a:pt x="16475" y="348"/>
                </a:cubicBezTo>
                <a:lnTo>
                  <a:pt x="19013" y="348"/>
                </a:lnTo>
                <a:lnTo>
                  <a:pt x="19061" y="6512"/>
                </a:lnTo>
                <a:lnTo>
                  <a:pt x="16571" y="6512"/>
                </a:lnTo>
                <a:cubicBezTo>
                  <a:pt x="16475" y="6182"/>
                  <a:pt x="16331" y="5851"/>
                  <a:pt x="16140" y="5549"/>
                </a:cubicBezTo>
                <a:cubicBezTo>
                  <a:pt x="15996" y="5246"/>
                  <a:pt x="15805" y="4943"/>
                  <a:pt x="15565" y="4668"/>
                </a:cubicBezTo>
                <a:cubicBezTo>
                  <a:pt x="15374" y="4393"/>
                  <a:pt x="15134" y="4118"/>
                  <a:pt x="14847" y="3870"/>
                </a:cubicBezTo>
                <a:cubicBezTo>
                  <a:pt x="14607" y="3623"/>
                  <a:pt x="14320" y="3375"/>
                  <a:pt x="13985" y="3155"/>
                </a:cubicBezTo>
                <a:cubicBezTo>
                  <a:pt x="13650" y="2935"/>
                  <a:pt x="13362" y="2742"/>
                  <a:pt x="13027" y="2577"/>
                </a:cubicBezTo>
                <a:cubicBezTo>
                  <a:pt x="12692" y="2412"/>
                  <a:pt x="12356" y="2274"/>
                  <a:pt x="12021" y="2164"/>
                </a:cubicBezTo>
                <a:cubicBezTo>
                  <a:pt x="11686" y="2054"/>
                  <a:pt x="11303" y="1972"/>
                  <a:pt x="10919" y="1917"/>
                </a:cubicBezTo>
                <a:cubicBezTo>
                  <a:pt x="10536" y="1862"/>
                  <a:pt x="10153" y="1834"/>
                  <a:pt x="9770" y="1834"/>
                </a:cubicBezTo>
                <a:cubicBezTo>
                  <a:pt x="9483" y="1834"/>
                  <a:pt x="9195" y="1861"/>
                  <a:pt x="8956" y="1889"/>
                </a:cubicBezTo>
                <a:cubicBezTo>
                  <a:pt x="8716" y="1916"/>
                  <a:pt x="8429" y="1972"/>
                  <a:pt x="8238" y="2027"/>
                </a:cubicBezTo>
                <a:cubicBezTo>
                  <a:pt x="7998" y="2082"/>
                  <a:pt x="7807" y="2164"/>
                  <a:pt x="7615" y="2247"/>
                </a:cubicBezTo>
                <a:cubicBezTo>
                  <a:pt x="7423" y="2329"/>
                  <a:pt x="7232" y="2439"/>
                  <a:pt x="7040" y="2549"/>
                </a:cubicBezTo>
                <a:cubicBezTo>
                  <a:pt x="6849" y="2659"/>
                  <a:pt x="6705" y="2797"/>
                  <a:pt x="6609" y="2907"/>
                </a:cubicBezTo>
                <a:cubicBezTo>
                  <a:pt x="6466" y="3045"/>
                  <a:pt x="6370" y="3182"/>
                  <a:pt x="6274" y="3320"/>
                </a:cubicBezTo>
                <a:cubicBezTo>
                  <a:pt x="6178" y="3457"/>
                  <a:pt x="6130" y="3623"/>
                  <a:pt x="6082" y="3760"/>
                </a:cubicBezTo>
                <a:cubicBezTo>
                  <a:pt x="6035" y="3925"/>
                  <a:pt x="6035" y="4090"/>
                  <a:pt x="6035" y="4255"/>
                </a:cubicBezTo>
                <a:cubicBezTo>
                  <a:pt x="6035" y="4393"/>
                  <a:pt x="6035" y="4503"/>
                  <a:pt x="6082" y="4641"/>
                </a:cubicBezTo>
                <a:cubicBezTo>
                  <a:pt x="6130" y="4778"/>
                  <a:pt x="6178" y="4888"/>
                  <a:pt x="6226" y="4998"/>
                </a:cubicBezTo>
                <a:cubicBezTo>
                  <a:pt x="6274" y="5108"/>
                  <a:pt x="6370" y="5246"/>
                  <a:pt x="6418" y="5356"/>
                </a:cubicBezTo>
                <a:cubicBezTo>
                  <a:pt x="6466" y="5466"/>
                  <a:pt x="6609" y="5576"/>
                  <a:pt x="6705" y="5686"/>
                </a:cubicBezTo>
                <a:cubicBezTo>
                  <a:pt x="6801" y="5796"/>
                  <a:pt x="6945" y="5906"/>
                  <a:pt x="7088" y="6016"/>
                </a:cubicBezTo>
                <a:cubicBezTo>
                  <a:pt x="7232" y="6126"/>
                  <a:pt x="7376" y="6209"/>
                  <a:pt x="7519" y="6319"/>
                </a:cubicBezTo>
                <a:cubicBezTo>
                  <a:pt x="7663" y="6429"/>
                  <a:pt x="7807" y="6512"/>
                  <a:pt x="7998" y="6594"/>
                </a:cubicBezTo>
                <a:cubicBezTo>
                  <a:pt x="8190" y="6677"/>
                  <a:pt x="8333" y="6759"/>
                  <a:pt x="8525" y="6814"/>
                </a:cubicBezTo>
                <a:cubicBezTo>
                  <a:pt x="8717" y="6897"/>
                  <a:pt x="8956" y="6979"/>
                  <a:pt x="9243" y="7090"/>
                </a:cubicBezTo>
                <a:cubicBezTo>
                  <a:pt x="9531" y="7200"/>
                  <a:pt x="9866" y="7310"/>
                  <a:pt x="10297" y="7447"/>
                </a:cubicBezTo>
                <a:cubicBezTo>
                  <a:pt x="10728" y="7585"/>
                  <a:pt x="11159" y="7722"/>
                  <a:pt x="11638" y="7888"/>
                </a:cubicBezTo>
                <a:cubicBezTo>
                  <a:pt x="12165" y="8053"/>
                  <a:pt x="12692" y="8245"/>
                  <a:pt x="13314" y="8438"/>
                </a:cubicBezTo>
                <a:cubicBezTo>
                  <a:pt x="13841" y="8603"/>
                  <a:pt x="14368" y="8796"/>
                  <a:pt x="14847" y="8961"/>
                </a:cubicBezTo>
                <a:cubicBezTo>
                  <a:pt x="15326" y="9126"/>
                  <a:pt x="15757" y="9291"/>
                  <a:pt x="16188" y="9456"/>
                </a:cubicBezTo>
                <a:cubicBezTo>
                  <a:pt x="16571" y="9621"/>
                  <a:pt x="16954" y="9759"/>
                  <a:pt x="17290" y="9924"/>
                </a:cubicBezTo>
                <a:cubicBezTo>
                  <a:pt x="17625" y="10089"/>
                  <a:pt x="17912" y="10226"/>
                  <a:pt x="18200" y="10364"/>
                </a:cubicBezTo>
                <a:cubicBezTo>
                  <a:pt x="18439" y="10502"/>
                  <a:pt x="18726" y="10639"/>
                  <a:pt x="18966" y="10804"/>
                </a:cubicBezTo>
                <a:cubicBezTo>
                  <a:pt x="19205" y="10969"/>
                  <a:pt x="19445" y="11134"/>
                  <a:pt x="19636" y="11300"/>
                </a:cubicBezTo>
                <a:cubicBezTo>
                  <a:pt x="19828" y="11465"/>
                  <a:pt x="20019" y="11657"/>
                  <a:pt x="20211" y="11850"/>
                </a:cubicBezTo>
                <a:cubicBezTo>
                  <a:pt x="20403" y="12042"/>
                  <a:pt x="20546" y="12235"/>
                  <a:pt x="20690" y="12455"/>
                </a:cubicBezTo>
                <a:cubicBezTo>
                  <a:pt x="20834" y="12675"/>
                  <a:pt x="20977" y="12895"/>
                  <a:pt x="21073" y="13116"/>
                </a:cubicBezTo>
                <a:cubicBezTo>
                  <a:pt x="21169" y="13336"/>
                  <a:pt x="21265" y="13556"/>
                  <a:pt x="21361" y="13803"/>
                </a:cubicBezTo>
                <a:cubicBezTo>
                  <a:pt x="21456" y="14024"/>
                  <a:pt x="21504" y="14271"/>
                  <a:pt x="21552" y="14491"/>
                </a:cubicBezTo>
                <a:cubicBezTo>
                  <a:pt x="21600" y="14739"/>
                  <a:pt x="21600" y="14959"/>
                  <a:pt x="21600" y="15207"/>
                </a:cubicBezTo>
                <a:cubicBezTo>
                  <a:pt x="21600" y="15675"/>
                  <a:pt x="21552" y="16087"/>
                  <a:pt x="21408" y="16528"/>
                </a:cubicBezTo>
                <a:cubicBezTo>
                  <a:pt x="21313" y="16940"/>
                  <a:pt x="21121" y="17353"/>
                  <a:pt x="20882" y="17711"/>
                </a:cubicBezTo>
                <a:cubicBezTo>
                  <a:pt x="20642" y="18096"/>
                  <a:pt x="20355" y="18454"/>
                  <a:pt x="19972" y="18784"/>
                </a:cubicBezTo>
                <a:cubicBezTo>
                  <a:pt x="19588" y="19114"/>
                  <a:pt x="19205" y="19444"/>
                  <a:pt x="18726" y="19747"/>
                </a:cubicBezTo>
                <a:cubicBezTo>
                  <a:pt x="18247" y="20050"/>
                  <a:pt x="17721" y="20325"/>
                  <a:pt x="17194" y="20545"/>
                </a:cubicBezTo>
                <a:cubicBezTo>
                  <a:pt x="16667" y="20765"/>
                  <a:pt x="16092" y="20958"/>
                  <a:pt x="15518" y="21123"/>
                </a:cubicBezTo>
                <a:cubicBezTo>
                  <a:pt x="14943" y="21260"/>
                  <a:pt x="14320" y="21398"/>
                  <a:pt x="13698" y="21453"/>
                </a:cubicBezTo>
                <a:cubicBezTo>
                  <a:pt x="13075" y="21535"/>
                  <a:pt x="12404" y="21563"/>
                  <a:pt x="11734" y="21563"/>
                </a:cubicBezTo>
                <a:cubicBezTo>
                  <a:pt x="11351" y="21563"/>
                  <a:pt x="10968" y="21535"/>
                  <a:pt x="10585" y="21508"/>
                </a:cubicBezTo>
                <a:cubicBezTo>
                  <a:pt x="10201" y="21480"/>
                  <a:pt x="9818" y="21425"/>
                  <a:pt x="9435" y="21370"/>
                </a:cubicBezTo>
                <a:cubicBezTo>
                  <a:pt x="9052" y="21315"/>
                  <a:pt x="8669" y="21233"/>
                  <a:pt x="8334" y="21150"/>
                </a:cubicBezTo>
                <a:cubicBezTo>
                  <a:pt x="7950" y="21068"/>
                  <a:pt x="7567" y="20958"/>
                  <a:pt x="7232" y="20848"/>
                </a:cubicBezTo>
                <a:cubicBezTo>
                  <a:pt x="6849" y="20738"/>
                  <a:pt x="6514" y="20627"/>
                  <a:pt x="6178" y="20490"/>
                </a:cubicBezTo>
                <a:cubicBezTo>
                  <a:pt x="5843" y="20352"/>
                  <a:pt x="5556" y="20215"/>
                  <a:pt x="5220" y="20077"/>
                </a:cubicBezTo>
                <a:cubicBezTo>
                  <a:pt x="4933" y="19940"/>
                  <a:pt x="4646" y="19774"/>
                  <a:pt x="4406" y="19609"/>
                </a:cubicBezTo>
                <a:cubicBezTo>
                  <a:pt x="4167" y="19444"/>
                  <a:pt x="3927" y="19279"/>
                  <a:pt x="3688" y="19087"/>
                </a:cubicBezTo>
                <a:cubicBezTo>
                  <a:pt x="3592" y="19197"/>
                  <a:pt x="3544" y="19334"/>
                  <a:pt x="3448" y="19444"/>
                </a:cubicBezTo>
                <a:cubicBezTo>
                  <a:pt x="3400" y="19582"/>
                  <a:pt x="3305" y="19692"/>
                  <a:pt x="3257" y="19830"/>
                </a:cubicBezTo>
                <a:cubicBezTo>
                  <a:pt x="3209" y="19967"/>
                  <a:pt x="3161" y="20105"/>
                  <a:pt x="3113" y="20270"/>
                </a:cubicBezTo>
                <a:cubicBezTo>
                  <a:pt x="3065" y="20407"/>
                  <a:pt x="3017" y="20572"/>
                  <a:pt x="2969" y="20738"/>
                </a:cubicBezTo>
                <a:lnTo>
                  <a:pt x="335" y="20738"/>
                </a:lnTo>
                <a:lnTo>
                  <a:pt x="192" y="13693"/>
                </a:lnTo>
                <a:lnTo>
                  <a:pt x="2826" y="13693"/>
                </a:lnTo>
                <a:cubicBezTo>
                  <a:pt x="3017" y="14216"/>
                  <a:pt x="3257" y="14712"/>
                  <a:pt x="3448" y="15152"/>
                </a:cubicBezTo>
                <a:cubicBezTo>
                  <a:pt x="3688" y="15592"/>
                  <a:pt x="3927" y="16005"/>
                  <a:pt x="4215" y="16390"/>
                </a:cubicBezTo>
                <a:cubicBezTo>
                  <a:pt x="4502" y="16775"/>
                  <a:pt x="4789" y="17105"/>
                  <a:pt x="5125" y="17408"/>
                </a:cubicBezTo>
                <a:cubicBezTo>
                  <a:pt x="5460" y="17711"/>
                  <a:pt x="5795" y="17958"/>
                  <a:pt x="6178" y="18206"/>
                </a:cubicBezTo>
                <a:cubicBezTo>
                  <a:pt x="6561" y="18426"/>
                  <a:pt x="6945" y="18619"/>
                  <a:pt x="7328" y="18784"/>
                </a:cubicBezTo>
                <a:cubicBezTo>
                  <a:pt x="7711" y="18949"/>
                  <a:pt x="8094" y="19087"/>
                  <a:pt x="8477" y="19197"/>
                </a:cubicBezTo>
                <a:cubicBezTo>
                  <a:pt x="8860" y="19307"/>
                  <a:pt x="9291" y="19389"/>
                  <a:pt x="9674" y="19444"/>
                </a:cubicBezTo>
                <a:cubicBezTo>
                  <a:pt x="10105" y="19499"/>
                  <a:pt x="10489" y="19527"/>
                  <a:pt x="10920" y="19527"/>
                </a:cubicBezTo>
                <a:cubicBezTo>
                  <a:pt x="11255" y="19527"/>
                  <a:pt x="11542" y="19499"/>
                  <a:pt x="11830" y="19472"/>
                </a:cubicBezTo>
                <a:cubicBezTo>
                  <a:pt x="12117" y="19444"/>
                  <a:pt x="12357" y="19389"/>
                  <a:pt x="12644" y="19334"/>
                </a:cubicBezTo>
                <a:cubicBezTo>
                  <a:pt x="12931" y="19279"/>
                  <a:pt x="13123" y="19197"/>
                  <a:pt x="13362" y="19087"/>
                </a:cubicBezTo>
                <a:cubicBezTo>
                  <a:pt x="13602" y="18977"/>
                  <a:pt x="13793" y="18866"/>
                  <a:pt x="13985" y="18756"/>
                </a:cubicBezTo>
                <a:cubicBezTo>
                  <a:pt x="14176" y="18619"/>
                  <a:pt x="14320" y="18481"/>
                  <a:pt x="14464" y="18344"/>
                </a:cubicBezTo>
                <a:cubicBezTo>
                  <a:pt x="14608" y="18206"/>
                  <a:pt x="14703" y="18069"/>
                  <a:pt x="14799" y="17903"/>
                </a:cubicBezTo>
                <a:cubicBezTo>
                  <a:pt x="14895" y="17738"/>
                  <a:pt x="14943" y="17601"/>
                  <a:pt x="14991" y="17436"/>
                </a:cubicBezTo>
                <a:cubicBezTo>
                  <a:pt x="15039" y="17271"/>
                  <a:pt x="15039" y="17105"/>
                  <a:pt x="15039" y="16940"/>
                </a:cubicBezTo>
                <a:cubicBezTo>
                  <a:pt x="15039" y="16803"/>
                  <a:pt x="15039" y="16693"/>
                  <a:pt x="14991" y="16555"/>
                </a:cubicBezTo>
                <a:cubicBezTo>
                  <a:pt x="14943" y="16418"/>
                  <a:pt x="14895" y="16307"/>
                  <a:pt x="14847" y="16170"/>
                </a:cubicBezTo>
                <a:cubicBezTo>
                  <a:pt x="14799" y="16032"/>
                  <a:pt x="14703" y="15922"/>
                  <a:pt x="14607" y="15785"/>
                </a:cubicBezTo>
                <a:cubicBezTo>
                  <a:pt x="14512" y="15647"/>
                  <a:pt x="14416" y="15537"/>
                  <a:pt x="14272" y="15399"/>
                </a:cubicBezTo>
                <a:cubicBezTo>
                  <a:pt x="14176" y="15262"/>
                  <a:pt x="13985" y="15152"/>
                  <a:pt x="13793" y="15014"/>
                </a:cubicBezTo>
                <a:cubicBezTo>
                  <a:pt x="13602" y="14877"/>
                  <a:pt x="13362" y="14739"/>
                  <a:pt x="13075" y="14601"/>
                </a:cubicBezTo>
                <a:cubicBezTo>
                  <a:pt x="12787" y="14464"/>
                  <a:pt x="12452" y="14326"/>
                  <a:pt x="12117" y="14189"/>
                </a:cubicBezTo>
                <a:cubicBezTo>
                  <a:pt x="11734" y="14051"/>
                  <a:pt x="11351" y="13886"/>
                  <a:pt x="10920" y="13748"/>
                </a:cubicBezTo>
                <a:cubicBezTo>
                  <a:pt x="10058" y="13446"/>
                  <a:pt x="9291" y="13171"/>
                  <a:pt x="8573" y="12923"/>
                </a:cubicBezTo>
                <a:cubicBezTo>
                  <a:pt x="7854" y="12675"/>
                  <a:pt x="7232" y="12428"/>
                  <a:pt x="6657" y="12235"/>
                </a:cubicBezTo>
                <a:cubicBezTo>
                  <a:pt x="6082" y="12015"/>
                  <a:pt x="5556" y="11822"/>
                  <a:pt x="5125" y="11657"/>
                </a:cubicBezTo>
                <a:cubicBezTo>
                  <a:pt x="4694" y="11492"/>
                  <a:pt x="4310" y="11327"/>
                  <a:pt x="4023" y="11190"/>
                </a:cubicBezTo>
                <a:cubicBezTo>
                  <a:pt x="3736" y="11052"/>
                  <a:pt x="3448" y="10914"/>
                  <a:pt x="3161" y="10749"/>
                </a:cubicBezTo>
                <a:cubicBezTo>
                  <a:pt x="2873" y="10584"/>
                  <a:pt x="2634" y="10419"/>
                  <a:pt x="2395" y="10254"/>
                </a:cubicBezTo>
                <a:cubicBezTo>
                  <a:pt x="2155" y="10089"/>
                  <a:pt x="1916" y="9896"/>
                  <a:pt x="1724" y="9704"/>
                </a:cubicBezTo>
                <a:cubicBezTo>
                  <a:pt x="1533" y="9511"/>
                  <a:pt x="1293" y="9291"/>
                  <a:pt x="1149" y="9098"/>
                </a:cubicBezTo>
                <a:cubicBezTo>
                  <a:pt x="958" y="8878"/>
                  <a:pt x="814" y="8658"/>
                  <a:pt x="670" y="8438"/>
                </a:cubicBezTo>
                <a:cubicBezTo>
                  <a:pt x="527" y="8218"/>
                  <a:pt x="431" y="7970"/>
                  <a:pt x="335" y="7723"/>
                </a:cubicBezTo>
                <a:cubicBezTo>
                  <a:pt x="239" y="7475"/>
                  <a:pt x="144" y="7227"/>
                  <a:pt x="96" y="6952"/>
                </a:cubicBezTo>
                <a:cubicBezTo>
                  <a:pt x="48" y="6677"/>
                  <a:pt x="0" y="6429"/>
                  <a:pt x="0" y="6127"/>
                </a:cubicBezTo>
                <a:cubicBezTo>
                  <a:pt x="0" y="5686"/>
                  <a:pt x="48" y="5246"/>
                  <a:pt x="144" y="4833"/>
                </a:cubicBezTo>
                <a:cubicBezTo>
                  <a:pt x="239" y="4421"/>
                  <a:pt x="431" y="4035"/>
                  <a:pt x="623" y="3678"/>
                </a:cubicBezTo>
                <a:cubicBezTo>
                  <a:pt x="862" y="3320"/>
                  <a:pt x="1150" y="2962"/>
                  <a:pt x="1485" y="2632"/>
                </a:cubicBezTo>
                <a:cubicBezTo>
                  <a:pt x="1820" y="2302"/>
                  <a:pt x="2203" y="1999"/>
                  <a:pt x="2682" y="1696"/>
                </a:cubicBezTo>
                <a:cubicBezTo>
                  <a:pt x="3161" y="1394"/>
                  <a:pt x="3592" y="1146"/>
                  <a:pt x="4119" y="926"/>
                </a:cubicBezTo>
                <a:cubicBezTo>
                  <a:pt x="4598" y="706"/>
                  <a:pt x="5125" y="513"/>
                  <a:pt x="5651" y="376"/>
                </a:cubicBezTo>
                <a:cubicBezTo>
                  <a:pt x="6178" y="238"/>
                  <a:pt x="6753" y="128"/>
                  <a:pt x="7328" y="46"/>
                </a:cubicBezTo>
                <a:cubicBezTo>
                  <a:pt x="7902" y="-37"/>
                  <a:pt x="8525" y="18"/>
                  <a:pt x="9147" y="18"/>
                </a:cubicBezTo>
                <a:close/>
              </a:path>
            </a:pathLst>
          </a:custGeom>
          <a:solidFill>
            <a:srgbClr val="F9F9F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1" name="Shape">
            <a:extLst>
              <a:ext uri="{FF2B5EF4-FFF2-40B4-BE49-F238E27FC236}">
                <a16:creationId xmlns:a16="http://schemas.microsoft.com/office/drawing/2014/main" id="{D8D3D1B7-EF6B-7C85-B389-F7A4223A999B}"/>
              </a:ext>
            </a:extLst>
          </p:cNvPr>
          <p:cNvSpPr/>
          <p:nvPr/>
        </p:nvSpPr>
        <p:spPr>
          <a:xfrm>
            <a:off x="2122920" y="4136158"/>
            <a:ext cx="226492" cy="287552"/>
          </a:xfrm>
          <a:custGeom>
            <a:avLst/>
            <a:gdLst/>
            <a:ahLst/>
            <a:cxnLst>
              <a:cxn ang="0">
                <a:pos x="wd2" y="hd2"/>
              </a:cxn>
              <a:cxn ang="5400000">
                <a:pos x="wd2" y="hd2"/>
              </a:cxn>
              <a:cxn ang="10800000">
                <a:pos x="wd2" y="hd2"/>
              </a:cxn>
              <a:cxn ang="16200000">
                <a:pos x="wd2" y="hd2"/>
              </a:cxn>
            </a:cxnLst>
            <a:rect l="0" t="0" r="r" b="b"/>
            <a:pathLst>
              <a:path w="21600" h="21600" extrusionOk="0">
                <a:moveTo>
                  <a:pt x="20720" y="53"/>
                </a:moveTo>
                <a:lnTo>
                  <a:pt x="20517" y="6133"/>
                </a:lnTo>
                <a:lnTo>
                  <a:pt x="18485" y="6133"/>
                </a:lnTo>
                <a:cubicBezTo>
                  <a:pt x="18214" y="5493"/>
                  <a:pt x="17808" y="4960"/>
                  <a:pt x="17334" y="4480"/>
                </a:cubicBezTo>
                <a:cubicBezTo>
                  <a:pt x="16860" y="4000"/>
                  <a:pt x="16319" y="3627"/>
                  <a:pt x="15709" y="3307"/>
                </a:cubicBezTo>
                <a:cubicBezTo>
                  <a:pt x="15100" y="2987"/>
                  <a:pt x="14355" y="2773"/>
                  <a:pt x="13542" y="2613"/>
                </a:cubicBezTo>
                <a:cubicBezTo>
                  <a:pt x="12730" y="2453"/>
                  <a:pt x="11850" y="2400"/>
                  <a:pt x="10834" y="2400"/>
                </a:cubicBezTo>
                <a:cubicBezTo>
                  <a:pt x="10495" y="2400"/>
                  <a:pt x="10224" y="2400"/>
                  <a:pt x="9886" y="2453"/>
                </a:cubicBezTo>
                <a:cubicBezTo>
                  <a:pt x="9615" y="2453"/>
                  <a:pt x="9344" y="2507"/>
                  <a:pt x="9073" y="2560"/>
                </a:cubicBezTo>
                <a:cubicBezTo>
                  <a:pt x="8803" y="2613"/>
                  <a:pt x="8532" y="2667"/>
                  <a:pt x="8329" y="2720"/>
                </a:cubicBezTo>
                <a:cubicBezTo>
                  <a:pt x="8058" y="2773"/>
                  <a:pt x="7855" y="2880"/>
                  <a:pt x="7651" y="2987"/>
                </a:cubicBezTo>
                <a:cubicBezTo>
                  <a:pt x="7448" y="3093"/>
                  <a:pt x="7245" y="3200"/>
                  <a:pt x="7110" y="3307"/>
                </a:cubicBezTo>
                <a:cubicBezTo>
                  <a:pt x="6974" y="3413"/>
                  <a:pt x="6839" y="3520"/>
                  <a:pt x="6703" y="3680"/>
                </a:cubicBezTo>
                <a:cubicBezTo>
                  <a:pt x="6568" y="3787"/>
                  <a:pt x="6500" y="3947"/>
                  <a:pt x="6433" y="4107"/>
                </a:cubicBezTo>
                <a:cubicBezTo>
                  <a:pt x="6365" y="4267"/>
                  <a:pt x="6365" y="4373"/>
                  <a:pt x="6297" y="4533"/>
                </a:cubicBezTo>
                <a:cubicBezTo>
                  <a:pt x="6297" y="4693"/>
                  <a:pt x="6297" y="4853"/>
                  <a:pt x="6297" y="5013"/>
                </a:cubicBezTo>
                <a:cubicBezTo>
                  <a:pt x="6297" y="5173"/>
                  <a:pt x="6365" y="5280"/>
                  <a:pt x="6433" y="5387"/>
                </a:cubicBezTo>
                <a:cubicBezTo>
                  <a:pt x="6500" y="5493"/>
                  <a:pt x="6636" y="5600"/>
                  <a:pt x="6703" y="5707"/>
                </a:cubicBezTo>
                <a:cubicBezTo>
                  <a:pt x="6839" y="5813"/>
                  <a:pt x="6974" y="5867"/>
                  <a:pt x="7110" y="5973"/>
                </a:cubicBezTo>
                <a:cubicBezTo>
                  <a:pt x="7245" y="6027"/>
                  <a:pt x="7448" y="6133"/>
                  <a:pt x="7787" y="6240"/>
                </a:cubicBezTo>
                <a:cubicBezTo>
                  <a:pt x="8058" y="6347"/>
                  <a:pt x="8396" y="6400"/>
                  <a:pt x="8803" y="6507"/>
                </a:cubicBezTo>
                <a:cubicBezTo>
                  <a:pt x="9209" y="6613"/>
                  <a:pt x="9615" y="6720"/>
                  <a:pt x="10157" y="6827"/>
                </a:cubicBezTo>
                <a:cubicBezTo>
                  <a:pt x="10698" y="6933"/>
                  <a:pt x="11240" y="7040"/>
                  <a:pt x="11850" y="7147"/>
                </a:cubicBezTo>
                <a:cubicBezTo>
                  <a:pt x="12527" y="7253"/>
                  <a:pt x="13136" y="7413"/>
                  <a:pt x="13678" y="7520"/>
                </a:cubicBezTo>
                <a:cubicBezTo>
                  <a:pt x="14219" y="7627"/>
                  <a:pt x="14761" y="7787"/>
                  <a:pt x="15235" y="7893"/>
                </a:cubicBezTo>
                <a:cubicBezTo>
                  <a:pt x="15709" y="8000"/>
                  <a:pt x="16183" y="8160"/>
                  <a:pt x="16589" y="8267"/>
                </a:cubicBezTo>
                <a:cubicBezTo>
                  <a:pt x="16996" y="8373"/>
                  <a:pt x="17334" y="8533"/>
                  <a:pt x="17673" y="8640"/>
                </a:cubicBezTo>
                <a:cubicBezTo>
                  <a:pt x="18011" y="8747"/>
                  <a:pt x="18282" y="8907"/>
                  <a:pt x="18621" y="9067"/>
                </a:cubicBezTo>
                <a:cubicBezTo>
                  <a:pt x="18892" y="9227"/>
                  <a:pt x="19162" y="9387"/>
                  <a:pt x="19433" y="9600"/>
                </a:cubicBezTo>
                <a:cubicBezTo>
                  <a:pt x="19704" y="9813"/>
                  <a:pt x="19907" y="9973"/>
                  <a:pt x="20110" y="10240"/>
                </a:cubicBezTo>
                <a:cubicBezTo>
                  <a:pt x="20314" y="10453"/>
                  <a:pt x="20517" y="10720"/>
                  <a:pt x="20720" y="10933"/>
                </a:cubicBezTo>
                <a:cubicBezTo>
                  <a:pt x="20923" y="11200"/>
                  <a:pt x="21058" y="11467"/>
                  <a:pt x="21194" y="11733"/>
                </a:cubicBezTo>
                <a:cubicBezTo>
                  <a:pt x="21329" y="12000"/>
                  <a:pt x="21397" y="12267"/>
                  <a:pt x="21465" y="12587"/>
                </a:cubicBezTo>
                <a:cubicBezTo>
                  <a:pt x="21532" y="12907"/>
                  <a:pt x="21600" y="13173"/>
                  <a:pt x="21600" y="13493"/>
                </a:cubicBezTo>
                <a:cubicBezTo>
                  <a:pt x="21600" y="13813"/>
                  <a:pt x="21600" y="14133"/>
                  <a:pt x="21600" y="14453"/>
                </a:cubicBezTo>
                <a:cubicBezTo>
                  <a:pt x="21532" y="14987"/>
                  <a:pt x="21465" y="15467"/>
                  <a:pt x="21329" y="15947"/>
                </a:cubicBezTo>
                <a:cubicBezTo>
                  <a:pt x="21194" y="16427"/>
                  <a:pt x="20923" y="16907"/>
                  <a:pt x="20652" y="17333"/>
                </a:cubicBezTo>
                <a:cubicBezTo>
                  <a:pt x="20381" y="17760"/>
                  <a:pt x="20043" y="18187"/>
                  <a:pt x="19636" y="18560"/>
                </a:cubicBezTo>
                <a:cubicBezTo>
                  <a:pt x="19230" y="18933"/>
                  <a:pt x="18756" y="19307"/>
                  <a:pt x="18214" y="19627"/>
                </a:cubicBezTo>
                <a:cubicBezTo>
                  <a:pt x="17673" y="19947"/>
                  <a:pt x="17131" y="20267"/>
                  <a:pt x="16522" y="20480"/>
                </a:cubicBezTo>
                <a:cubicBezTo>
                  <a:pt x="15912" y="20747"/>
                  <a:pt x="15303" y="20960"/>
                  <a:pt x="14693" y="21120"/>
                </a:cubicBezTo>
                <a:cubicBezTo>
                  <a:pt x="14084" y="21280"/>
                  <a:pt x="13407" y="21440"/>
                  <a:pt x="12730" y="21493"/>
                </a:cubicBezTo>
                <a:cubicBezTo>
                  <a:pt x="12053" y="21600"/>
                  <a:pt x="11308" y="21600"/>
                  <a:pt x="10563" y="21600"/>
                </a:cubicBezTo>
                <a:cubicBezTo>
                  <a:pt x="10021" y="21600"/>
                  <a:pt x="9412" y="21547"/>
                  <a:pt x="8870" y="21493"/>
                </a:cubicBezTo>
                <a:cubicBezTo>
                  <a:pt x="8261" y="21440"/>
                  <a:pt x="7719" y="21333"/>
                  <a:pt x="7110" y="21227"/>
                </a:cubicBezTo>
                <a:cubicBezTo>
                  <a:pt x="6500" y="21120"/>
                  <a:pt x="5959" y="20960"/>
                  <a:pt x="5349" y="20800"/>
                </a:cubicBezTo>
                <a:cubicBezTo>
                  <a:pt x="4740" y="20640"/>
                  <a:pt x="4130" y="20427"/>
                  <a:pt x="3521" y="20213"/>
                </a:cubicBezTo>
                <a:cubicBezTo>
                  <a:pt x="3386" y="20320"/>
                  <a:pt x="3250" y="20373"/>
                  <a:pt x="3183" y="20480"/>
                </a:cubicBezTo>
                <a:cubicBezTo>
                  <a:pt x="3047" y="20587"/>
                  <a:pt x="2979" y="20693"/>
                  <a:pt x="2844" y="20800"/>
                </a:cubicBezTo>
                <a:cubicBezTo>
                  <a:pt x="2709" y="20907"/>
                  <a:pt x="2641" y="21013"/>
                  <a:pt x="2573" y="21173"/>
                </a:cubicBezTo>
                <a:cubicBezTo>
                  <a:pt x="2505" y="21280"/>
                  <a:pt x="2438" y="21440"/>
                  <a:pt x="2370" y="21600"/>
                </a:cubicBezTo>
                <a:lnTo>
                  <a:pt x="0" y="21600"/>
                </a:lnTo>
                <a:lnTo>
                  <a:pt x="339" y="14987"/>
                </a:lnTo>
                <a:lnTo>
                  <a:pt x="2912" y="14987"/>
                </a:lnTo>
                <a:cubicBezTo>
                  <a:pt x="3183" y="15680"/>
                  <a:pt x="3521" y="16267"/>
                  <a:pt x="3995" y="16800"/>
                </a:cubicBezTo>
                <a:cubicBezTo>
                  <a:pt x="4401" y="17333"/>
                  <a:pt x="4943" y="17760"/>
                  <a:pt x="5552" y="18080"/>
                </a:cubicBezTo>
                <a:cubicBezTo>
                  <a:pt x="6162" y="18400"/>
                  <a:pt x="6839" y="18667"/>
                  <a:pt x="7584" y="18827"/>
                </a:cubicBezTo>
                <a:cubicBezTo>
                  <a:pt x="8329" y="18987"/>
                  <a:pt x="9141" y="19093"/>
                  <a:pt x="10089" y="19093"/>
                </a:cubicBezTo>
                <a:cubicBezTo>
                  <a:pt x="10495" y="19093"/>
                  <a:pt x="10834" y="19093"/>
                  <a:pt x="11172" y="19040"/>
                </a:cubicBezTo>
                <a:cubicBezTo>
                  <a:pt x="11511" y="18987"/>
                  <a:pt x="11850" y="18987"/>
                  <a:pt x="12188" y="18880"/>
                </a:cubicBezTo>
                <a:cubicBezTo>
                  <a:pt x="12527" y="18827"/>
                  <a:pt x="12798" y="18720"/>
                  <a:pt x="13068" y="18667"/>
                </a:cubicBezTo>
                <a:cubicBezTo>
                  <a:pt x="13339" y="18560"/>
                  <a:pt x="13610" y="18453"/>
                  <a:pt x="13881" y="18347"/>
                </a:cubicBezTo>
                <a:cubicBezTo>
                  <a:pt x="14152" y="18240"/>
                  <a:pt x="14355" y="18080"/>
                  <a:pt x="14558" y="17973"/>
                </a:cubicBezTo>
                <a:cubicBezTo>
                  <a:pt x="14761" y="17867"/>
                  <a:pt x="14897" y="17707"/>
                  <a:pt x="15032" y="17600"/>
                </a:cubicBezTo>
                <a:cubicBezTo>
                  <a:pt x="15167" y="17493"/>
                  <a:pt x="15235" y="17333"/>
                  <a:pt x="15371" y="17173"/>
                </a:cubicBezTo>
                <a:cubicBezTo>
                  <a:pt x="15438" y="17013"/>
                  <a:pt x="15506" y="16853"/>
                  <a:pt x="15506" y="16747"/>
                </a:cubicBezTo>
                <a:cubicBezTo>
                  <a:pt x="15506" y="16587"/>
                  <a:pt x="15506" y="16480"/>
                  <a:pt x="15506" y="16373"/>
                </a:cubicBezTo>
                <a:cubicBezTo>
                  <a:pt x="15506" y="16267"/>
                  <a:pt x="15438" y="16160"/>
                  <a:pt x="15371" y="16053"/>
                </a:cubicBezTo>
                <a:cubicBezTo>
                  <a:pt x="15303" y="15947"/>
                  <a:pt x="15235" y="15840"/>
                  <a:pt x="15167" y="15787"/>
                </a:cubicBezTo>
                <a:cubicBezTo>
                  <a:pt x="15100" y="15680"/>
                  <a:pt x="14964" y="15627"/>
                  <a:pt x="14829" y="15520"/>
                </a:cubicBezTo>
                <a:cubicBezTo>
                  <a:pt x="14693" y="15467"/>
                  <a:pt x="14490" y="15360"/>
                  <a:pt x="14287" y="15307"/>
                </a:cubicBezTo>
                <a:cubicBezTo>
                  <a:pt x="14084" y="15253"/>
                  <a:pt x="13813" y="15147"/>
                  <a:pt x="13475" y="15093"/>
                </a:cubicBezTo>
                <a:cubicBezTo>
                  <a:pt x="13204" y="14987"/>
                  <a:pt x="12797" y="14933"/>
                  <a:pt x="12459" y="14827"/>
                </a:cubicBezTo>
                <a:cubicBezTo>
                  <a:pt x="12053" y="14720"/>
                  <a:pt x="11646" y="14667"/>
                  <a:pt x="11172" y="14560"/>
                </a:cubicBezTo>
                <a:cubicBezTo>
                  <a:pt x="10428" y="14400"/>
                  <a:pt x="9750" y="14293"/>
                  <a:pt x="9141" y="14133"/>
                </a:cubicBezTo>
                <a:cubicBezTo>
                  <a:pt x="8532" y="13973"/>
                  <a:pt x="7922" y="13867"/>
                  <a:pt x="7381" y="13707"/>
                </a:cubicBezTo>
                <a:cubicBezTo>
                  <a:pt x="6839" y="13547"/>
                  <a:pt x="6365" y="13440"/>
                  <a:pt x="5891" y="13333"/>
                </a:cubicBezTo>
                <a:cubicBezTo>
                  <a:pt x="5417" y="13227"/>
                  <a:pt x="5078" y="13067"/>
                  <a:pt x="4740" y="12960"/>
                </a:cubicBezTo>
                <a:cubicBezTo>
                  <a:pt x="4401" y="12853"/>
                  <a:pt x="4063" y="12693"/>
                  <a:pt x="3792" y="12533"/>
                </a:cubicBezTo>
                <a:cubicBezTo>
                  <a:pt x="3453" y="12373"/>
                  <a:pt x="3182" y="12213"/>
                  <a:pt x="2912" y="12000"/>
                </a:cubicBezTo>
                <a:cubicBezTo>
                  <a:pt x="2641" y="11787"/>
                  <a:pt x="2370" y="11573"/>
                  <a:pt x="2167" y="11360"/>
                </a:cubicBezTo>
                <a:cubicBezTo>
                  <a:pt x="1964" y="11147"/>
                  <a:pt x="1693" y="10880"/>
                  <a:pt x="1557" y="10613"/>
                </a:cubicBezTo>
                <a:cubicBezTo>
                  <a:pt x="1354" y="10347"/>
                  <a:pt x="1219" y="10080"/>
                  <a:pt x="1083" y="9813"/>
                </a:cubicBezTo>
                <a:cubicBezTo>
                  <a:pt x="948" y="9547"/>
                  <a:pt x="813" y="9227"/>
                  <a:pt x="745" y="8907"/>
                </a:cubicBezTo>
                <a:cubicBezTo>
                  <a:pt x="677" y="8587"/>
                  <a:pt x="609" y="8267"/>
                  <a:pt x="609" y="7947"/>
                </a:cubicBezTo>
                <a:cubicBezTo>
                  <a:pt x="609" y="7627"/>
                  <a:pt x="609" y="7307"/>
                  <a:pt x="609" y="6933"/>
                </a:cubicBezTo>
                <a:cubicBezTo>
                  <a:pt x="677" y="6400"/>
                  <a:pt x="745" y="5920"/>
                  <a:pt x="880" y="5493"/>
                </a:cubicBezTo>
                <a:cubicBezTo>
                  <a:pt x="1016" y="5013"/>
                  <a:pt x="1219" y="4587"/>
                  <a:pt x="1490" y="4160"/>
                </a:cubicBezTo>
                <a:cubicBezTo>
                  <a:pt x="1761" y="3733"/>
                  <a:pt x="2031" y="3360"/>
                  <a:pt x="2438" y="2987"/>
                </a:cubicBezTo>
                <a:cubicBezTo>
                  <a:pt x="2776" y="2613"/>
                  <a:pt x="3183" y="2293"/>
                  <a:pt x="3657" y="1973"/>
                </a:cubicBezTo>
                <a:cubicBezTo>
                  <a:pt x="4130" y="1653"/>
                  <a:pt x="4605" y="1387"/>
                  <a:pt x="5146" y="1120"/>
                </a:cubicBezTo>
                <a:cubicBezTo>
                  <a:pt x="5688" y="907"/>
                  <a:pt x="6230" y="693"/>
                  <a:pt x="6839" y="533"/>
                </a:cubicBezTo>
                <a:cubicBezTo>
                  <a:pt x="7448" y="373"/>
                  <a:pt x="8058" y="267"/>
                  <a:pt x="8735" y="160"/>
                </a:cubicBezTo>
                <a:cubicBezTo>
                  <a:pt x="9412" y="107"/>
                  <a:pt x="10089" y="53"/>
                  <a:pt x="10834" y="53"/>
                </a:cubicBezTo>
                <a:cubicBezTo>
                  <a:pt x="11376" y="53"/>
                  <a:pt x="11985" y="53"/>
                  <a:pt x="12527" y="107"/>
                </a:cubicBezTo>
                <a:cubicBezTo>
                  <a:pt x="13068" y="160"/>
                  <a:pt x="13678" y="213"/>
                  <a:pt x="14220" y="320"/>
                </a:cubicBezTo>
                <a:cubicBezTo>
                  <a:pt x="14761" y="427"/>
                  <a:pt x="15371" y="533"/>
                  <a:pt x="15912" y="693"/>
                </a:cubicBezTo>
                <a:cubicBezTo>
                  <a:pt x="16454" y="853"/>
                  <a:pt x="17063" y="1013"/>
                  <a:pt x="17605" y="1227"/>
                </a:cubicBezTo>
                <a:cubicBezTo>
                  <a:pt x="17741" y="1120"/>
                  <a:pt x="17808" y="1013"/>
                  <a:pt x="17944" y="960"/>
                </a:cubicBezTo>
                <a:cubicBezTo>
                  <a:pt x="18079" y="907"/>
                  <a:pt x="18147" y="747"/>
                  <a:pt x="18215" y="640"/>
                </a:cubicBezTo>
                <a:cubicBezTo>
                  <a:pt x="18282" y="533"/>
                  <a:pt x="18418" y="427"/>
                  <a:pt x="18485" y="320"/>
                </a:cubicBezTo>
                <a:cubicBezTo>
                  <a:pt x="18553" y="213"/>
                  <a:pt x="18621" y="107"/>
                  <a:pt x="18689" y="0"/>
                </a:cubicBezTo>
                <a:lnTo>
                  <a:pt x="20720" y="0"/>
                </a:lnTo>
                <a:close/>
              </a:path>
            </a:pathLst>
          </a:custGeom>
          <a:solidFill>
            <a:srgbClr val="F9F9F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2" name="Shape">
            <a:extLst>
              <a:ext uri="{FF2B5EF4-FFF2-40B4-BE49-F238E27FC236}">
                <a16:creationId xmlns:a16="http://schemas.microsoft.com/office/drawing/2014/main" id="{2B301BB6-6D2C-AA88-8895-91F32ADA3E44}"/>
              </a:ext>
            </a:extLst>
          </p:cNvPr>
          <p:cNvSpPr/>
          <p:nvPr/>
        </p:nvSpPr>
        <p:spPr>
          <a:xfrm>
            <a:off x="1760816" y="4058058"/>
            <a:ext cx="187442" cy="364235"/>
          </a:xfrm>
          <a:custGeom>
            <a:avLst/>
            <a:gdLst/>
            <a:ahLst/>
            <a:cxnLst>
              <a:cxn ang="0">
                <a:pos x="wd2" y="hd2"/>
              </a:cxn>
              <a:cxn ang="5400000">
                <a:pos x="wd2" y="hd2"/>
              </a:cxn>
              <a:cxn ang="10800000">
                <a:pos x="wd2" y="hd2"/>
              </a:cxn>
              <a:cxn ang="16200000">
                <a:pos x="wd2" y="hd2"/>
              </a:cxn>
            </a:cxnLst>
            <a:rect l="0" t="0" r="r" b="b"/>
            <a:pathLst>
              <a:path w="21600" h="21600" extrusionOk="0">
                <a:moveTo>
                  <a:pt x="14809" y="0"/>
                </a:moveTo>
                <a:lnTo>
                  <a:pt x="13991" y="5263"/>
                </a:lnTo>
                <a:lnTo>
                  <a:pt x="21600" y="5263"/>
                </a:lnTo>
                <a:lnTo>
                  <a:pt x="21273" y="7326"/>
                </a:lnTo>
                <a:lnTo>
                  <a:pt x="13664" y="7326"/>
                </a:lnTo>
                <a:lnTo>
                  <a:pt x="12355" y="15537"/>
                </a:lnTo>
                <a:cubicBezTo>
                  <a:pt x="12273" y="15874"/>
                  <a:pt x="12273" y="16210"/>
                  <a:pt x="12273" y="16463"/>
                </a:cubicBezTo>
                <a:cubicBezTo>
                  <a:pt x="12273" y="16758"/>
                  <a:pt x="12273" y="17010"/>
                  <a:pt x="12273" y="17221"/>
                </a:cubicBezTo>
                <a:cubicBezTo>
                  <a:pt x="12273" y="17432"/>
                  <a:pt x="12273" y="17642"/>
                  <a:pt x="12355" y="17810"/>
                </a:cubicBezTo>
                <a:cubicBezTo>
                  <a:pt x="12355" y="17979"/>
                  <a:pt x="12436" y="18105"/>
                  <a:pt x="12518" y="18232"/>
                </a:cubicBezTo>
                <a:cubicBezTo>
                  <a:pt x="12600" y="18358"/>
                  <a:pt x="12682" y="18442"/>
                  <a:pt x="12764" y="18526"/>
                </a:cubicBezTo>
                <a:cubicBezTo>
                  <a:pt x="12845" y="18610"/>
                  <a:pt x="13009" y="18695"/>
                  <a:pt x="13091" y="18737"/>
                </a:cubicBezTo>
                <a:cubicBezTo>
                  <a:pt x="13254" y="18779"/>
                  <a:pt x="13418" y="18821"/>
                  <a:pt x="13582" y="18863"/>
                </a:cubicBezTo>
                <a:cubicBezTo>
                  <a:pt x="13745" y="18905"/>
                  <a:pt x="13991" y="18905"/>
                  <a:pt x="14236" y="18905"/>
                </a:cubicBezTo>
                <a:cubicBezTo>
                  <a:pt x="14564" y="18905"/>
                  <a:pt x="14891" y="18863"/>
                  <a:pt x="15218" y="18821"/>
                </a:cubicBezTo>
                <a:cubicBezTo>
                  <a:pt x="15545" y="18737"/>
                  <a:pt x="15873" y="18653"/>
                  <a:pt x="16118" y="18526"/>
                </a:cubicBezTo>
                <a:cubicBezTo>
                  <a:pt x="16445" y="18400"/>
                  <a:pt x="16691" y="18232"/>
                  <a:pt x="16936" y="18021"/>
                </a:cubicBezTo>
                <a:cubicBezTo>
                  <a:pt x="17182" y="17811"/>
                  <a:pt x="17509" y="17600"/>
                  <a:pt x="17754" y="17347"/>
                </a:cubicBezTo>
                <a:lnTo>
                  <a:pt x="20782" y="17979"/>
                </a:lnTo>
                <a:cubicBezTo>
                  <a:pt x="20291" y="18568"/>
                  <a:pt x="19718" y="19116"/>
                  <a:pt x="18982" y="19579"/>
                </a:cubicBezTo>
                <a:cubicBezTo>
                  <a:pt x="18327" y="20042"/>
                  <a:pt x="17509" y="20421"/>
                  <a:pt x="16609" y="20716"/>
                </a:cubicBezTo>
                <a:cubicBezTo>
                  <a:pt x="15709" y="21011"/>
                  <a:pt x="14727" y="21263"/>
                  <a:pt x="13582" y="21389"/>
                </a:cubicBezTo>
                <a:cubicBezTo>
                  <a:pt x="12436" y="21558"/>
                  <a:pt x="11291" y="21600"/>
                  <a:pt x="9982" y="21600"/>
                </a:cubicBezTo>
                <a:cubicBezTo>
                  <a:pt x="9245" y="21600"/>
                  <a:pt x="8591" y="21558"/>
                  <a:pt x="7936" y="21516"/>
                </a:cubicBezTo>
                <a:cubicBezTo>
                  <a:pt x="7282" y="21474"/>
                  <a:pt x="6709" y="21389"/>
                  <a:pt x="6218" y="21263"/>
                </a:cubicBezTo>
                <a:cubicBezTo>
                  <a:pt x="5727" y="21137"/>
                  <a:pt x="5236" y="21011"/>
                  <a:pt x="4827" y="20884"/>
                </a:cubicBezTo>
                <a:cubicBezTo>
                  <a:pt x="4418" y="20716"/>
                  <a:pt x="4009" y="20547"/>
                  <a:pt x="3682" y="20337"/>
                </a:cubicBezTo>
                <a:cubicBezTo>
                  <a:pt x="3355" y="20126"/>
                  <a:pt x="3109" y="19874"/>
                  <a:pt x="2864" y="19621"/>
                </a:cubicBezTo>
                <a:cubicBezTo>
                  <a:pt x="2618" y="19368"/>
                  <a:pt x="2455" y="19074"/>
                  <a:pt x="2291" y="18737"/>
                </a:cubicBezTo>
                <a:cubicBezTo>
                  <a:pt x="2127" y="18400"/>
                  <a:pt x="2045" y="18063"/>
                  <a:pt x="2045" y="17684"/>
                </a:cubicBezTo>
                <a:cubicBezTo>
                  <a:pt x="2045" y="17305"/>
                  <a:pt x="2045" y="16926"/>
                  <a:pt x="2127" y="16505"/>
                </a:cubicBezTo>
                <a:lnTo>
                  <a:pt x="3682" y="7326"/>
                </a:lnTo>
                <a:lnTo>
                  <a:pt x="0" y="7326"/>
                </a:lnTo>
                <a:lnTo>
                  <a:pt x="327" y="5263"/>
                </a:lnTo>
                <a:lnTo>
                  <a:pt x="1064" y="5263"/>
                </a:lnTo>
                <a:cubicBezTo>
                  <a:pt x="1718" y="5263"/>
                  <a:pt x="2291" y="5221"/>
                  <a:pt x="2864" y="5179"/>
                </a:cubicBezTo>
                <a:cubicBezTo>
                  <a:pt x="3436" y="5137"/>
                  <a:pt x="4009" y="5011"/>
                  <a:pt x="4582" y="4884"/>
                </a:cubicBezTo>
                <a:cubicBezTo>
                  <a:pt x="5154" y="4758"/>
                  <a:pt x="5645" y="4589"/>
                  <a:pt x="6218" y="4421"/>
                </a:cubicBezTo>
                <a:cubicBezTo>
                  <a:pt x="6709" y="4253"/>
                  <a:pt x="7282" y="4000"/>
                  <a:pt x="7691" y="3790"/>
                </a:cubicBezTo>
                <a:cubicBezTo>
                  <a:pt x="8182" y="3537"/>
                  <a:pt x="8591" y="3284"/>
                  <a:pt x="9000" y="2990"/>
                </a:cubicBezTo>
                <a:cubicBezTo>
                  <a:pt x="9409" y="2695"/>
                  <a:pt x="9736" y="2400"/>
                  <a:pt x="10064" y="2105"/>
                </a:cubicBezTo>
                <a:cubicBezTo>
                  <a:pt x="10391" y="1768"/>
                  <a:pt x="10636" y="1474"/>
                  <a:pt x="10882" y="1095"/>
                </a:cubicBezTo>
                <a:cubicBezTo>
                  <a:pt x="11127" y="758"/>
                  <a:pt x="11291" y="379"/>
                  <a:pt x="11455" y="0"/>
                </a:cubicBezTo>
                <a:lnTo>
                  <a:pt x="14809" y="0"/>
                </a:lnTo>
                <a:close/>
              </a:path>
            </a:pathLst>
          </a:custGeom>
          <a:solidFill>
            <a:srgbClr val="F9F9F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3" name="Shape">
            <a:extLst>
              <a:ext uri="{FF2B5EF4-FFF2-40B4-BE49-F238E27FC236}">
                <a16:creationId xmlns:a16="http://schemas.microsoft.com/office/drawing/2014/main" id="{C5177F6C-7FDC-8DDC-9CDE-3D78B914A47F}"/>
              </a:ext>
            </a:extLst>
          </p:cNvPr>
          <p:cNvSpPr/>
          <p:nvPr/>
        </p:nvSpPr>
        <p:spPr>
          <a:xfrm>
            <a:off x="1988019" y="3965757"/>
            <a:ext cx="119281" cy="232174"/>
          </a:xfrm>
          <a:custGeom>
            <a:avLst/>
            <a:gdLst/>
            <a:ahLst/>
            <a:cxnLst>
              <a:cxn ang="0">
                <a:pos x="wd2" y="hd2"/>
              </a:cxn>
              <a:cxn ang="5400000">
                <a:pos x="wd2" y="hd2"/>
              </a:cxn>
              <a:cxn ang="10800000">
                <a:pos x="wd2" y="hd2"/>
              </a:cxn>
              <a:cxn ang="16200000">
                <a:pos x="wd2" y="hd2"/>
              </a:cxn>
            </a:cxnLst>
            <a:rect l="0" t="0" r="r" b="b"/>
            <a:pathLst>
              <a:path w="21600" h="21600" extrusionOk="0">
                <a:moveTo>
                  <a:pt x="11571" y="0"/>
                </a:moveTo>
                <a:cubicBezTo>
                  <a:pt x="12343" y="0"/>
                  <a:pt x="13114" y="66"/>
                  <a:pt x="13886" y="132"/>
                </a:cubicBezTo>
                <a:cubicBezTo>
                  <a:pt x="14657" y="264"/>
                  <a:pt x="15300" y="396"/>
                  <a:pt x="15943" y="595"/>
                </a:cubicBezTo>
                <a:cubicBezTo>
                  <a:pt x="16586" y="793"/>
                  <a:pt x="17228" y="1057"/>
                  <a:pt x="17743" y="1321"/>
                </a:cubicBezTo>
                <a:cubicBezTo>
                  <a:pt x="18257" y="1651"/>
                  <a:pt x="18771" y="1982"/>
                  <a:pt x="19286" y="2378"/>
                </a:cubicBezTo>
                <a:cubicBezTo>
                  <a:pt x="19800" y="2774"/>
                  <a:pt x="20186" y="3237"/>
                  <a:pt x="20443" y="3699"/>
                </a:cubicBezTo>
                <a:cubicBezTo>
                  <a:pt x="20829" y="4162"/>
                  <a:pt x="20957" y="4690"/>
                  <a:pt x="21214" y="5218"/>
                </a:cubicBezTo>
                <a:cubicBezTo>
                  <a:pt x="21343" y="5747"/>
                  <a:pt x="21471" y="6341"/>
                  <a:pt x="21600" y="7002"/>
                </a:cubicBezTo>
                <a:cubicBezTo>
                  <a:pt x="21600" y="7662"/>
                  <a:pt x="21600" y="8323"/>
                  <a:pt x="21471" y="8984"/>
                </a:cubicBezTo>
                <a:cubicBezTo>
                  <a:pt x="21343" y="9974"/>
                  <a:pt x="21086" y="10899"/>
                  <a:pt x="20700" y="11758"/>
                </a:cubicBezTo>
                <a:cubicBezTo>
                  <a:pt x="20314" y="12617"/>
                  <a:pt x="19929" y="13475"/>
                  <a:pt x="19286" y="14202"/>
                </a:cubicBezTo>
                <a:cubicBezTo>
                  <a:pt x="18643" y="14995"/>
                  <a:pt x="18000" y="15655"/>
                  <a:pt x="17229" y="16316"/>
                </a:cubicBezTo>
                <a:cubicBezTo>
                  <a:pt x="16457" y="16976"/>
                  <a:pt x="15557" y="17571"/>
                  <a:pt x="14400" y="18165"/>
                </a:cubicBezTo>
                <a:cubicBezTo>
                  <a:pt x="13371" y="18694"/>
                  <a:pt x="12343" y="19222"/>
                  <a:pt x="11186" y="19618"/>
                </a:cubicBezTo>
                <a:cubicBezTo>
                  <a:pt x="10029" y="20015"/>
                  <a:pt x="8871" y="20411"/>
                  <a:pt x="7714" y="20675"/>
                </a:cubicBezTo>
                <a:cubicBezTo>
                  <a:pt x="6557" y="20939"/>
                  <a:pt x="5271" y="21204"/>
                  <a:pt x="3986" y="21336"/>
                </a:cubicBezTo>
                <a:cubicBezTo>
                  <a:pt x="2700" y="21468"/>
                  <a:pt x="1414" y="21600"/>
                  <a:pt x="0" y="21600"/>
                </a:cubicBezTo>
                <a:lnTo>
                  <a:pt x="514" y="17967"/>
                </a:lnTo>
                <a:cubicBezTo>
                  <a:pt x="1286" y="17967"/>
                  <a:pt x="1929" y="17901"/>
                  <a:pt x="2700" y="17835"/>
                </a:cubicBezTo>
                <a:cubicBezTo>
                  <a:pt x="3471" y="17769"/>
                  <a:pt x="4114" y="17637"/>
                  <a:pt x="4886" y="17505"/>
                </a:cubicBezTo>
                <a:cubicBezTo>
                  <a:pt x="5657" y="17372"/>
                  <a:pt x="6300" y="17174"/>
                  <a:pt x="7071" y="16910"/>
                </a:cubicBezTo>
                <a:cubicBezTo>
                  <a:pt x="7843" y="16712"/>
                  <a:pt x="8486" y="16448"/>
                  <a:pt x="9257" y="16117"/>
                </a:cubicBezTo>
                <a:cubicBezTo>
                  <a:pt x="10028" y="15787"/>
                  <a:pt x="10671" y="15523"/>
                  <a:pt x="11186" y="15127"/>
                </a:cubicBezTo>
                <a:cubicBezTo>
                  <a:pt x="11700" y="14796"/>
                  <a:pt x="12214" y="14466"/>
                  <a:pt x="12600" y="14070"/>
                </a:cubicBezTo>
                <a:cubicBezTo>
                  <a:pt x="12986" y="13673"/>
                  <a:pt x="13243" y="13343"/>
                  <a:pt x="13500" y="12881"/>
                </a:cubicBezTo>
                <a:cubicBezTo>
                  <a:pt x="13757" y="12484"/>
                  <a:pt x="13886" y="12088"/>
                  <a:pt x="13886" y="11626"/>
                </a:cubicBezTo>
                <a:cubicBezTo>
                  <a:pt x="13886" y="11361"/>
                  <a:pt x="13886" y="11163"/>
                  <a:pt x="13886" y="10965"/>
                </a:cubicBezTo>
                <a:cubicBezTo>
                  <a:pt x="13886" y="10767"/>
                  <a:pt x="13757" y="10635"/>
                  <a:pt x="13629" y="10503"/>
                </a:cubicBezTo>
                <a:cubicBezTo>
                  <a:pt x="13500" y="10371"/>
                  <a:pt x="13243" y="10305"/>
                  <a:pt x="13114" y="10239"/>
                </a:cubicBezTo>
                <a:cubicBezTo>
                  <a:pt x="12857" y="10172"/>
                  <a:pt x="12600" y="10172"/>
                  <a:pt x="12214" y="10172"/>
                </a:cubicBezTo>
                <a:cubicBezTo>
                  <a:pt x="12086" y="10172"/>
                  <a:pt x="12086" y="10172"/>
                  <a:pt x="11957" y="10172"/>
                </a:cubicBezTo>
                <a:cubicBezTo>
                  <a:pt x="11829" y="10172"/>
                  <a:pt x="11700" y="10172"/>
                  <a:pt x="11571" y="10239"/>
                </a:cubicBezTo>
                <a:cubicBezTo>
                  <a:pt x="11443" y="10239"/>
                  <a:pt x="11314" y="10305"/>
                  <a:pt x="11057" y="10305"/>
                </a:cubicBezTo>
                <a:cubicBezTo>
                  <a:pt x="10800" y="10305"/>
                  <a:pt x="10671" y="10371"/>
                  <a:pt x="10414" y="10371"/>
                </a:cubicBezTo>
                <a:cubicBezTo>
                  <a:pt x="10157" y="10371"/>
                  <a:pt x="9900" y="10437"/>
                  <a:pt x="9771" y="10437"/>
                </a:cubicBezTo>
                <a:cubicBezTo>
                  <a:pt x="9514" y="10437"/>
                  <a:pt x="9386" y="10503"/>
                  <a:pt x="9128" y="10503"/>
                </a:cubicBezTo>
                <a:cubicBezTo>
                  <a:pt x="9000" y="10503"/>
                  <a:pt x="8743" y="10503"/>
                  <a:pt x="8614" y="10569"/>
                </a:cubicBezTo>
                <a:cubicBezTo>
                  <a:pt x="8486" y="10569"/>
                  <a:pt x="8357" y="10569"/>
                  <a:pt x="8228" y="10569"/>
                </a:cubicBezTo>
                <a:cubicBezTo>
                  <a:pt x="7714" y="10569"/>
                  <a:pt x="7328" y="10569"/>
                  <a:pt x="6943" y="10503"/>
                </a:cubicBezTo>
                <a:cubicBezTo>
                  <a:pt x="6557" y="10437"/>
                  <a:pt x="6043" y="10371"/>
                  <a:pt x="5657" y="10238"/>
                </a:cubicBezTo>
                <a:cubicBezTo>
                  <a:pt x="5271" y="10106"/>
                  <a:pt x="4886" y="9974"/>
                  <a:pt x="4500" y="9842"/>
                </a:cubicBezTo>
                <a:cubicBezTo>
                  <a:pt x="4114" y="9644"/>
                  <a:pt x="3728" y="9446"/>
                  <a:pt x="3343" y="9248"/>
                </a:cubicBezTo>
                <a:cubicBezTo>
                  <a:pt x="2957" y="9049"/>
                  <a:pt x="2700" y="8785"/>
                  <a:pt x="2443" y="8521"/>
                </a:cubicBezTo>
                <a:cubicBezTo>
                  <a:pt x="2186" y="8257"/>
                  <a:pt x="1928" y="7993"/>
                  <a:pt x="1800" y="7662"/>
                </a:cubicBezTo>
                <a:cubicBezTo>
                  <a:pt x="1671" y="7332"/>
                  <a:pt x="1543" y="7002"/>
                  <a:pt x="1543" y="6672"/>
                </a:cubicBezTo>
                <a:cubicBezTo>
                  <a:pt x="1543" y="6341"/>
                  <a:pt x="1543" y="5945"/>
                  <a:pt x="1543" y="5549"/>
                </a:cubicBezTo>
                <a:cubicBezTo>
                  <a:pt x="1543" y="5152"/>
                  <a:pt x="1671" y="4756"/>
                  <a:pt x="1928" y="4426"/>
                </a:cubicBezTo>
                <a:cubicBezTo>
                  <a:pt x="2057" y="4029"/>
                  <a:pt x="2314" y="3699"/>
                  <a:pt x="2571" y="3369"/>
                </a:cubicBezTo>
                <a:cubicBezTo>
                  <a:pt x="2828" y="3039"/>
                  <a:pt x="3086" y="2708"/>
                  <a:pt x="3471" y="2444"/>
                </a:cubicBezTo>
                <a:cubicBezTo>
                  <a:pt x="3857" y="2114"/>
                  <a:pt x="4243" y="1849"/>
                  <a:pt x="4628" y="1585"/>
                </a:cubicBezTo>
                <a:cubicBezTo>
                  <a:pt x="5014" y="1321"/>
                  <a:pt x="5528" y="1057"/>
                  <a:pt x="6043" y="859"/>
                </a:cubicBezTo>
                <a:cubicBezTo>
                  <a:pt x="6557" y="661"/>
                  <a:pt x="7071" y="462"/>
                  <a:pt x="7714" y="330"/>
                </a:cubicBezTo>
                <a:cubicBezTo>
                  <a:pt x="8229" y="198"/>
                  <a:pt x="8871" y="66"/>
                  <a:pt x="9514" y="0"/>
                </a:cubicBezTo>
                <a:cubicBezTo>
                  <a:pt x="10286" y="0"/>
                  <a:pt x="10928" y="0"/>
                  <a:pt x="11571" y="0"/>
                </a:cubicBezTo>
                <a:close/>
              </a:path>
            </a:pathLst>
          </a:custGeom>
          <a:solidFill>
            <a:srgbClr val="F9F9F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nvGrpSpPr>
          <p:cNvPr id="54" name="Group 53">
            <a:extLst>
              <a:ext uri="{FF2B5EF4-FFF2-40B4-BE49-F238E27FC236}">
                <a16:creationId xmlns:a16="http://schemas.microsoft.com/office/drawing/2014/main" id="{4DB4315E-5AC9-6987-FD9C-690FC2617EB3}"/>
              </a:ext>
            </a:extLst>
          </p:cNvPr>
          <p:cNvGrpSpPr/>
          <p:nvPr/>
        </p:nvGrpSpPr>
        <p:grpSpPr>
          <a:xfrm>
            <a:off x="0" y="1743437"/>
            <a:ext cx="2633021" cy="2394827"/>
            <a:chOff x="0" y="1181583"/>
            <a:chExt cx="3510694" cy="3193102"/>
          </a:xfrm>
        </p:grpSpPr>
        <p:sp>
          <p:nvSpPr>
            <p:cNvPr id="53" name="Freeform: Shape 52">
              <a:extLst>
                <a:ext uri="{FF2B5EF4-FFF2-40B4-BE49-F238E27FC236}">
                  <a16:creationId xmlns:a16="http://schemas.microsoft.com/office/drawing/2014/main" id="{93518507-5E36-2EE8-D2D6-ABA4A09A8312}"/>
                </a:ext>
              </a:extLst>
            </p:cNvPr>
            <p:cNvSpPr/>
            <p:nvPr/>
          </p:nvSpPr>
          <p:spPr>
            <a:xfrm>
              <a:off x="2773757" y="3074933"/>
              <a:ext cx="572518" cy="1133171"/>
            </a:xfrm>
            <a:custGeom>
              <a:avLst/>
              <a:gdLst>
                <a:gd name="connsiteX0" fmla="*/ 265078 w 572518"/>
                <a:gd name="connsiteY0" fmla="*/ 0 h 1133171"/>
                <a:gd name="connsiteX1" fmla="*/ 429792 w 572518"/>
                <a:gd name="connsiteY1" fmla="*/ 230987 h 1133171"/>
                <a:gd name="connsiteX2" fmla="*/ 416311 w 572518"/>
                <a:gd name="connsiteY2" fmla="*/ 252826 h 1133171"/>
                <a:gd name="connsiteX3" fmla="*/ 529192 w 572518"/>
                <a:gd name="connsiteY3" fmla="*/ 409919 h 1133171"/>
                <a:gd name="connsiteX4" fmla="*/ 500343 w 572518"/>
                <a:gd name="connsiteY4" fmla="*/ 456640 h 1133171"/>
                <a:gd name="connsiteX5" fmla="*/ 572518 w 572518"/>
                <a:gd name="connsiteY5" fmla="*/ 522564 h 1133171"/>
                <a:gd name="connsiteX6" fmla="*/ 451332 w 572518"/>
                <a:gd name="connsiteY6" fmla="*/ 856734 h 1133171"/>
                <a:gd name="connsiteX7" fmla="*/ 384129 w 572518"/>
                <a:gd name="connsiteY7" fmla="*/ 958053 h 1133171"/>
                <a:gd name="connsiteX8" fmla="*/ 192887 w 572518"/>
                <a:gd name="connsiteY8" fmla="*/ 1133171 h 1133171"/>
                <a:gd name="connsiteX9" fmla="*/ 174911 w 572518"/>
                <a:gd name="connsiteY9" fmla="*/ 1045112 h 1133171"/>
                <a:gd name="connsiteX10" fmla="*/ 221305 w 572518"/>
                <a:gd name="connsiteY10" fmla="*/ 868111 h 1133171"/>
                <a:gd name="connsiteX11" fmla="*/ 274318 w 572518"/>
                <a:gd name="connsiteY11" fmla="*/ 807496 h 1133171"/>
                <a:gd name="connsiteX12" fmla="*/ 278807 w 572518"/>
                <a:gd name="connsiteY12" fmla="*/ 768274 h 1133171"/>
                <a:gd name="connsiteX13" fmla="*/ 274541 w 572518"/>
                <a:gd name="connsiteY13" fmla="*/ 771558 h 1133171"/>
                <a:gd name="connsiteX14" fmla="*/ 124969 w 572518"/>
                <a:gd name="connsiteY14" fmla="*/ 860544 h 1133171"/>
                <a:gd name="connsiteX15" fmla="*/ 86156 w 572518"/>
                <a:gd name="connsiteY15" fmla="*/ 860544 h 1133171"/>
                <a:gd name="connsiteX16" fmla="*/ 66268 w 572518"/>
                <a:gd name="connsiteY16" fmla="*/ 826462 h 1133171"/>
                <a:gd name="connsiteX17" fmla="*/ 66268 w 572518"/>
                <a:gd name="connsiteY17" fmla="*/ 810355 h 1133171"/>
                <a:gd name="connsiteX18" fmla="*/ 142007 w 572518"/>
                <a:gd name="connsiteY18" fmla="*/ 657003 h 1133171"/>
                <a:gd name="connsiteX19" fmla="*/ 201652 w 572518"/>
                <a:gd name="connsiteY19" fmla="*/ 611561 h 1133171"/>
                <a:gd name="connsiteX20" fmla="*/ 224210 w 572518"/>
                <a:gd name="connsiteY20" fmla="*/ 543166 h 1133171"/>
                <a:gd name="connsiteX21" fmla="*/ 193128 w 572518"/>
                <a:gd name="connsiteY21" fmla="*/ 567066 h 1133171"/>
                <a:gd name="connsiteX22" fmla="*/ 53963 w 572518"/>
                <a:gd name="connsiteY22" fmla="*/ 649438 h 1133171"/>
                <a:gd name="connsiteX23" fmla="*/ 17987 w 572518"/>
                <a:gd name="connsiteY23" fmla="*/ 649438 h 1133171"/>
                <a:gd name="connsiteX24" fmla="*/ 0 w 572518"/>
                <a:gd name="connsiteY24" fmla="*/ 618184 h 1133171"/>
                <a:gd name="connsiteX25" fmla="*/ 0 w 572518"/>
                <a:gd name="connsiteY25" fmla="*/ 603059 h 1133171"/>
                <a:gd name="connsiteX26" fmla="*/ 70995 w 572518"/>
                <a:gd name="connsiteY26" fmla="*/ 461034 h 1133171"/>
                <a:gd name="connsiteX27" fmla="*/ 126848 w 572518"/>
                <a:gd name="connsiteY27" fmla="*/ 418451 h 1133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2518" h="1133171">
                  <a:moveTo>
                    <a:pt x="265078" y="0"/>
                  </a:moveTo>
                  <a:lnTo>
                    <a:pt x="429792" y="230987"/>
                  </a:lnTo>
                  <a:lnTo>
                    <a:pt x="416311" y="252826"/>
                  </a:lnTo>
                  <a:lnTo>
                    <a:pt x="529192" y="409919"/>
                  </a:lnTo>
                  <a:lnTo>
                    <a:pt x="500343" y="456640"/>
                  </a:lnTo>
                  <a:lnTo>
                    <a:pt x="572518" y="522564"/>
                  </a:lnTo>
                  <a:lnTo>
                    <a:pt x="451332" y="856734"/>
                  </a:lnTo>
                  <a:cubicBezTo>
                    <a:pt x="437142" y="897438"/>
                    <a:pt x="415362" y="928687"/>
                    <a:pt x="384129" y="958053"/>
                  </a:cubicBezTo>
                  <a:lnTo>
                    <a:pt x="192887" y="1133171"/>
                  </a:lnTo>
                  <a:lnTo>
                    <a:pt x="174911" y="1045112"/>
                  </a:lnTo>
                  <a:cubicBezTo>
                    <a:pt x="161653" y="979808"/>
                    <a:pt x="177745" y="918271"/>
                    <a:pt x="221305" y="868111"/>
                  </a:cubicBezTo>
                  <a:lnTo>
                    <a:pt x="274318" y="807496"/>
                  </a:lnTo>
                  <a:lnTo>
                    <a:pt x="278807" y="768274"/>
                  </a:lnTo>
                  <a:lnTo>
                    <a:pt x="274541" y="771558"/>
                  </a:lnTo>
                  <a:lnTo>
                    <a:pt x="124969" y="860544"/>
                  </a:lnTo>
                  <a:cubicBezTo>
                    <a:pt x="112646" y="868107"/>
                    <a:pt x="98458" y="868107"/>
                    <a:pt x="86156" y="860544"/>
                  </a:cubicBezTo>
                  <a:cubicBezTo>
                    <a:pt x="73833" y="853898"/>
                    <a:pt x="66268" y="841588"/>
                    <a:pt x="66268" y="826462"/>
                  </a:cubicBezTo>
                  <a:lnTo>
                    <a:pt x="66268" y="810355"/>
                  </a:lnTo>
                  <a:cubicBezTo>
                    <a:pt x="66268" y="747888"/>
                    <a:pt x="92779" y="694850"/>
                    <a:pt x="142007" y="657003"/>
                  </a:cubicBezTo>
                  <a:lnTo>
                    <a:pt x="201652" y="611561"/>
                  </a:lnTo>
                  <a:lnTo>
                    <a:pt x="224210" y="543166"/>
                  </a:lnTo>
                  <a:lnTo>
                    <a:pt x="193128" y="567066"/>
                  </a:lnTo>
                  <a:lnTo>
                    <a:pt x="53963" y="649438"/>
                  </a:lnTo>
                  <a:cubicBezTo>
                    <a:pt x="42601" y="656060"/>
                    <a:pt x="29349" y="656060"/>
                    <a:pt x="17987" y="649438"/>
                  </a:cubicBezTo>
                  <a:cubicBezTo>
                    <a:pt x="6626" y="642817"/>
                    <a:pt x="0" y="631457"/>
                    <a:pt x="0" y="618184"/>
                  </a:cubicBezTo>
                  <a:lnTo>
                    <a:pt x="0" y="603059"/>
                  </a:lnTo>
                  <a:cubicBezTo>
                    <a:pt x="0" y="545289"/>
                    <a:pt x="24613" y="496054"/>
                    <a:pt x="70995" y="461034"/>
                  </a:cubicBezTo>
                  <a:lnTo>
                    <a:pt x="126848" y="418451"/>
                  </a:lnTo>
                  <a:close/>
                </a:path>
              </a:pathLst>
            </a:custGeom>
            <a:solidFill>
              <a:srgbClr val="F09D71"/>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4" name="Shape">
              <a:extLst>
                <a:ext uri="{FF2B5EF4-FFF2-40B4-BE49-F238E27FC236}">
                  <a16:creationId xmlns:a16="http://schemas.microsoft.com/office/drawing/2014/main" id="{9EAB3AC7-5D1E-9CFF-7E82-EE45D8D6D313}"/>
                </a:ext>
              </a:extLst>
            </p:cNvPr>
            <p:cNvSpPr/>
            <p:nvPr/>
          </p:nvSpPr>
          <p:spPr>
            <a:xfrm>
              <a:off x="378671" y="1465586"/>
              <a:ext cx="3132023" cy="2909099"/>
            </a:xfrm>
            <a:custGeom>
              <a:avLst/>
              <a:gdLst/>
              <a:ahLst/>
              <a:cxnLst>
                <a:cxn ang="0">
                  <a:pos x="wd2" y="hd2"/>
                </a:cxn>
                <a:cxn ang="5400000">
                  <a:pos x="wd2" y="hd2"/>
                </a:cxn>
                <a:cxn ang="10800000">
                  <a:pos x="wd2" y="hd2"/>
                </a:cxn>
                <a:cxn ang="16200000">
                  <a:pos x="wd2" y="hd2"/>
                </a:cxn>
              </a:cxnLst>
              <a:rect l="0" t="0" r="r" b="b"/>
              <a:pathLst>
                <a:path w="21531" h="21586" extrusionOk="0">
                  <a:moveTo>
                    <a:pt x="0" y="7643"/>
                  </a:moveTo>
                  <a:lnTo>
                    <a:pt x="11330" y="9455"/>
                  </a:lnTo>
                  <a:lnTo>
                    <a:pt x="11467" y="12742"/>
                  </a:lnTo>
                  <a:cubicBezTo>
                    <a:pt x="11506" y="13634"/>
                    <a:pt x="11734" y="14393"/>
                    <a:pt x="12189" y="15145"/>
                  </a:cubicBezTo>
                  <a:lnTo>
                    <a:pt x="12866" y="16254"/>
                  </a:lnTo>
                  <a:cubicBezTo>
                    <a:pt x="13146" y="16711"/>
                    <a:pt x="13328" y="17132"/>
                    <a:pt x="13485" y="17652"/>
                  </a:cubicBezTo>
                  <a:lnTo>
                    <a:pt x="13530" y="17814"/>
                  </a:lnTo>
                  <a:cubicBezTo>
                    <a:pt x="13719" y="18453"/>
                    <a:pt x="14018" y="18959"/>
                    <a:pt x="14480" y="19408"/>
                  </a:cubicBezTo>
                  <a:lnTo>
                    <a:pt x="14825" y="19746"/>
                  </a:lnTo>
                  <a:cubicBezTo>
                    <a:pt x="14981" y="19900"/>
                    <a:pt x="15196" y="19935"/>
                    <a:pt x="15391" y="19837"/>
                  </a:cubicBezTo>
                  <a:lnTo>
                    <a:pt x="15482" y="19795"/>
                  </a:lnTo>
                  <a:cubicBezTo>
                    <a:pt x="15658" y="19703"/>
                    <a:pt x="15769" y="19528"/>
                    <a:pt x="15775" y="19317"/>
                  </a:cubicBezTo>
                  <a:lnTo>
                    <a:pt x="15795" y="18917"/>
                  </a:lnTo>
                  <a:cubicBezTo>
                    <a:pt x="15827" y="18221"/>
                    <a:pt x="15697" y="17617"/>
                    <a:pt x="15391" y="17013"/>
                  </a:cubicBezTo>
                  <a:cubicBezTo>
                    <a:pt x="15046" y="16332"/>
                    <a:pt x="14916" y="15650"/>
                    <a:pt x="14988" y="14878"/>
                  </a:cubicBezTo>
                  <a:lnTo>
                    <a:pt x="15066" y="14063"/>
                  </a:lnTo>
                  <a:cubicBezTo>
                    <a:pt x="15092" y="13775"/>
                    <a:pt x="15222" y="13543"/>
                    <a:pt x="15437" y="13381"/>
                  </a:cubicBezTo>
                  <a:cubicBezTo>
                    <a:pt x="15658" y="13220"/>
                    <a:pt x="15906" y="13171"/>
                    <a:pt x="16159" y="13248"/>
                  </a:cubicBezTo>
                  <a:lnTo>
                    <a:pt x="17298" y="13578"/>
                  </a:lnTo>
                  <a:lnTo>
                    <a:pt x="19901" y="16634"/>
                  </a:lnTo>
                  <a:lnTo>
                    <a:pt x="19465" y="20132"/>
                  </a:lnTo>
                  <a:lnTo>
                    <a:pt x="19648" y="20855"/>
                  </a:lnTo>
                  <a:cubicBezTo>
                    <a:pt x="19739" y="21214"/>
                    <a:pt x="19993" y="21481"/>
                    <a:pt x="20305" y="21572"/>
                  </a:cubicBezTo>
                  <a:cubicBezTo>
                    <a:pt x="20403" y="21600"/>
                    <a:pt x="20500" y="21586"/>
                    <a:pt x="20591" y="21523"/>
                  </a:cubicBezTo>
                  <a:cubicBezTo>
                    <a:pt x="20676" y="21460"/>
                    <a:pt x="20728" y="21368"/>
                    <a:pt x="20741" y="21256"/>
                  </a:cubicBezTo>
                  <a:lnTo>
                    <a:pt x="20871" y="19935"/>
                  </a:lnTo>
                  <a:lnTo>
                    <a:pt x="21463" y="16866"/>
                  </a:lnTo>
                  <a:cubicBezTo>
                    <a:pt x="21600" y="16170"/>
                    <a:pt x="21528" y="15531"/>
                    <a:pt x="21268" y="14878"/>
                  </a:cubicBezTo>
                  <a:lnTo>
                    <a:pt x="20025" y="11794"/>
                  </a:lnTo>
                  <a:cubicBezTo>
                    <a:pt x="19875" y="11429"/>
                    <a:pt x="19687" y="11141"/>
                    <a:pt x="19413" y="10867"/>
                  </a:cubicBezTo>
                  <a:lnTo>
                    <a:pt x="15313" y="6793"/>
                  </a:lnTo>
                  <a:cubicBezTo>
                    <a:pt x="14610" y="6097"/>
                    <a:pt x="13914" y="5612"/>
                    <a:pt x="13035" y="5212"/>
                  </a:cubicBezTo>
                  <a:lnTo>
                    <a:pt x="1529" y="0"/>
                  </a:lnTo>
                  <a:lnTo>
                    <a:pt x="0" y="7643"/>
                  </a:lnTo>
                  <a:close/>
                </a:path>
              </a:pathLst>
            </a:custGeom>
            <a:solidFill>
              <a:srgbClr val="F3B18E"/>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5" name="Shape">
              <a:extLst>
                <a:ext uri="{FF2B5EF4-FFF2-40B4-BE49-F238E27FC236}">
                  <a16:creationId xmlns:a16="http://schemas.microsoft.com/office/drawing/2014/main" id="{BF088DE7-E274-9777-8F2A-52E59A6BC84A}"/>
                </a:ext>
              </a:extLst>
            </p:cNvPr>
            <p:cNvSpPr/>
            <p:nvPr/>
          </p:nvSpPr>
          <p:spPr>
            <a:xfrm>
              <a:off x="1618815" y="2109324"/>
              <a:ext cx="716633" cy="1722950"/>
            </a:xfrm>
            <a:custGeom>
              <a:avLst/>
              <a:gdLst/>
              <a:ahLst/>
              <a:cxnLst>
                <a:cxn ang="0">
                  <a:pos x="wd2" y="hd2"/>
                </a:cxn>
                <a:cxn ang="5400000">
                  <a:pos x="wd2" y="hd2"/>
                </a:cxn>
                <a:cxn ang="10800000">
                  <a:pos x="wd2" y="hd2"/>
                </a:cxn>
                <a:cxn ang="16200000">
                  <a:pos x="wd2" y="hd2"/>
                </a:cxn>
              </a:cxnLst>
              <a:rect l="0" t="0" r="r" b="b"/>
              <a:pathLst>
                <a:path w="21600" h="21600" extrusionOk="0">
                  <a:moveTo>
                    <a:pt x="0" y="7121"/>
                  </a:moveTo>
                  <a:lnTo>
                    <a:pt x="12269" y="7880"/>
                  </a:lnTo>
                  <a:lnTo>
                    <a:pt x="12869" y="13435"/>
                  </a:lnTo>
                  <a:cubicBezTo>
                    <a:pt x="13040" y="14942"/>
                    <a:pt x="14039" y="16224"/>
                    <a:pt x="16036" y="17494"/>
                  </a:cubicBezTo>
                  <a:lnTo>
                    <a:pt x="19003" y="19369"/>
                  </a:lnTo>
                  <a:cubicBezTo>
                    <a:pt x="20145" y="20093"/>
                    <a:pt x="20944" y="20781"/>
                    <a:pt x="21600" y="21600"/>
                  </a:cubicBezTo>
                  <a:cubicBezTo>
                    <a:pt x="21429" y="20544"/>
                    <a:pt x="20687" y="19511"/>
                    <a:pt x="19460" y="18574"/>
                  </a:cubicBezTo>
                  <a:cubicBezTo>
                    <a:pt x="18433" y="17802"/>
                    <a:pt x="17577" y="16995"/>
                    <a:pt x="16835" y="16164"/>
                  </a:cubicBezTo>
                  <a:cubicBezTo>
                    <a:pt x="15665" y="14823"/>
                    <a:pt x="15094" y="13411"/>
                    <a:pt x="15151" y="11987"/>
                  </a:cubicBezTo>
                  <a:lnTo>
                    <a:pt x="15494" y="5376"/>
                  </a:lnTo>
                  <a:lnTo>
                    <a:pt x="11699" y="5020"/>
                  </a:lnTo>
                  <a:lnTo>
                    <a:pt x="13439" y="0"/>
                  </a:lnTo>
                  <a:lnTo>
                    <a:pt x="4080" y="2753"/>
                  </a:lnTo>
                  <a:lnTo>
                    <a:pt x="3110" y="2801"/>
                  </a:lnTo>
                  <a:lnTo>
                    <a:pt x="0" y="7121"/>
                  </a:lnTo>
                  <a:close/>
                </a:path>
              </a:pathLst>
            </a:custGeom>
            <a:solidFill>
              <a:srgbClr val="F09D7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6" name="Shape">
              <a:extLst>
                <a:ext uri="{FF2B5EF4-FFF2-40B4-BE49-F238E27FC236}">
                  <a16:creationId xmlns:a16="http://schemas.microsoft.com/office/drawing/2014/main" id="{14E16FC1-705E-B82E-B163-E49CF2ABE5B3}"/>
                </a:ext>
              </a:extLst>
            </p:cNvPr>
            <p:cNvSpPr/>
            <p:nvPr/>
          </p:nvSpPr>
          <p:spPr>
            <a:xfrm>
              <a:off x="0" y="1181583"/>
              <a:ext cx="1366054" cy="149290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8244"/>
                  </a:lnTo>
                  <a:lnTo>
                    <a:pt x="18831" y="21600"/>
                  </a:lnTo>
                  <a:lnTo>
                    <a:pt x="21600" y="8040"/>
                  </a:lnTo>
                  <a:cubicBezTo>
                    <a:pt x="17229" y="6533"/>
                    <a:pt x="4805" y="1904"/>
                    <a:pt x="0" y="0"/>
                  </a:cubicBezTo>
                  <a:close/>
                </a:path>
              </a:pathLst>
            </a:custGeom>
            <a:solidFill>
              <a:srgbClr val="40404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7" name="Shape">
              <a:extLst>
                <a:ext uri="{FF2B5EF4-FFF2-40B4-BE49-F238E27FC236}">
                  <a16:creationId xmlns:a16="http://schemas.microsoft.com/office/drawing/2014/main" id="{1FAAF1A2-3FFA-3237-B6F7-54CCEF88BB74}"/>
                </a:ext>
              </a:extLst>
            </p:cNvPr>
            <p:cNvSpPr/>
            <p:nvPr/>
          </p:nvSpPr>
          <p:spPr>
            <a:xfrm>
              <a:off x="1" y="1768521"/>
              <a:ext cx="1197544" cy="872835"/>
            </a:xfrm>
            <a:custGeom>
              <a:avLst/>
              <a:gdLst/>
              <a:ahLst/>
              <a:cxnLst>
                <a:cxn ang="0">
                  <a:pos x="wd2" y="hd2"/>
                </a:cxn>
                <a:cxn ang="5400000">
                  <a:pos x="wd2" y="hd2"/>
                </a:cxn>
                <a:cxn ang="10800000">
                  <a:pos x="wd2" y="hd2"/>
                </a:cxn>
                <a:cxn ang="16200000">
                  <a:pos x="wd2" y="hd2"/>
                </a:cxn>
              </a:cxnLst>
              <a:rect l="0" t="0" r="r" b="b"/>
              <a:pathLst>
                <a:path w="21600" h="21600" extrusionOk="0">
                  <a:moveTo>
                    <a:pt x="15812" y="14150"/>
                  </a:moveTo>
                  <a:lnTo>
                    <a:pt x="0" y="8200"/>
                  </a:lnTo>
                  <a:lnTo>
                    <a:pt x="0" y="16774"/>
                  </a:lnTo>
                  <a:lnTo>
                    <a:pt x="16495" y="21600"/>
                  </a:lnTo>
                  <a:lnTo>
                    <a:pt x="21600" y="0"/>
                  </a:lnTo>
                  <a:close/>
                </a:path>
              </a:pathLst>
            </a:custGeom>
            <a:solidFill>
              <a:srgbClr val="000000"/>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8" name="Shape">
              <a:extLst>
                <a:ext uri="{FF2B5EF4-FFF2-40B4-BE49-F238E27FC236}">
                  <a16:creationId xmlns:a16="http://schemas.microsoft.com/office/drawing/2014/main" id="{5B5CDC53-220F-8E53-4993-78ACC8C26A8A}"/>
                </a:ext>
              </a:extLst>
            </p:cNvPr>
            <p:cNvSpPr/>
            <p:nvPr/>
          </p:nvSpPr>
          <p:spPr>
            <a:xfrm>
              <a:off x="899342" y="1588654"/>
              <a:ext cx="1200385" cy="1313037"/>
            </a:xfrm>
            <a:custGeom>
              <a:avLst/>
              <a:gdLst/>
              <a:ahLst/>
              <a:cxnLst>
                <a:cxn ang="0">
                  <a:pos x="wd2" y="hd2"/>
                </a:cxn>
                <a:cxn ang="5400000">
                  <a:pos x="wd2" y="hd2"/>
                </a:cxn>
                <a:cxn ang="10800000">
                  <a:pos x="wd2" y="hd2"/>
                </a:cxn>
                <a:cxn ang="16200000">
                  <a:pos x="wd2" y="hd2"/>
                </a:cxn>
              </a:cxnLst>
              <a:rect l="0" t="0" r="r" b="b"/>
              <a:pathLst>
                <a:path w="21600" h="21600" extrusionOk="0">
                  <a:moveTo>
                    <a:pt x="16234" y="21600"/>
                  </a:moveTo>
                  <a:lnTo>
                    <a:pt x="21600" y="6572"/>
                  </a:lnTo>
                  <a:lnTo>
                    <a:pt x="6473" y="0"/>
                  </a:lnTo>
                  <a:lnTo>
                    <a:pt x="0" y="18267"/>
                  </a:lnTo>
                  <a:close/>
                </a:path>
              </a:pathLst>
            </a:custGeom>
            <a:solidFill>
              <a:srgbClr val="D1D3D5"/>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9" name="Shape">
              <a:extLst>
                <a:ext uri="{FF2B5EF4-FFF2-40B4-BE49-F238E27FC236}">
                  <a16:creationId xmlns:a16="http://schemas.microsoft.com/office/drawing/2014/main" id="{04544CAA-AE1D-00AA-95ED-975FD3B8376A}"/>
                </a:ext>
              </a:extLst>
            </p:cNvPr>
            <p:cNvSpPr/>
            <p:nvPr/>
          </p:nvSpPr>
          <p:spPr>
            <a:xfrm>
              <a:off x="899341" y="1919990"/>
              <a:ext cx="1050811" cy="1000636"/>
            </a:xfrm>
            <a:custGeom>
              <a:avLst/>
              <a:gdLst/>
              <a:ahLst/>
              <a:cxnLst>
                <a:cxn ang="0">
                  <a:pos x="wd2" y="hd2"/>
                </a:cxn>
                <a:cxn ang="5400000">
                  <a:pos x="wd2" y="hd2"/>
                </a:cxn>
                <a:cxn ang="10800000">
                  <a:pos x="wd2" y="hd2"/>
                </a:cxn>
                <a:cxn ang="16200000">
                  <a:pos x="wd2" y="hd2"/>
                </a:cxn>
              </a:cxnLst>
              <a:rect l="0" t="0" r="r" b="b"/>
              <a:pathLst>
                <a:path w="21600" h="21600" extrusionOk="0">
                  <a:moveTo>
                    <a:pt x="5196" y="0"/>
                  </a:moveTo>
                  <a:lnTo>
                    <a:pt x="2296" y="14489"/>
                  </a:lnTo>
                  <a:lnTo>
                    <a:pt x="2452" y="14529"/>
                  </a:lnTo>
                  <a:lnTo>
                    <a:pt x="17319" y="19127"/>
                  </a:lnTo>
                  <a:lnTo>
                    <a:pt x="21600" y="11382"/>
                  </a:lnTo>
                  <a:lnTo>
                    <a:pt x="18409" y="21600"/>
                  </a:lnTo>
                  <a:lnTo>
                    <a:pt x="18739" y="21518"/>
                  </a:lnTo>
                  <a:lnTo>
                    <a:pt x="0" y="16859"/>
                  </a:lnTo>
                  <a:lnTo>
                    <a:pt x="97" y="16716"/>
                  </a:lnTo>
                  <a:close/>
                </a:path>
              </a:pathLst>
            </a:custGeom>
            <a:solidFill>
              <a:srgbClr val="939598"/>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grpSp>
        <p:nvGrpSpPr>
          <p:cNvPr id="50" name="Group 49">
            <a:extLst>
              <a:ext uri="{FF2B5EF4-FFF2-40B4-BE49-F238E27FC236}">
                <a16:creationId xmlns:a16="http://schemas.microsoft.com/office/drawing/2014/main" id="{1AE208F1-BAF6-1E63-E1ED-0AE6351C5C1A}"/>
              </a:ext>
            </a:extLst>
          </p:cNvPr>
          <p:cNvGrpSpPr/>
          <p:nvPr/>
        </p:nvGrpSpPr>
        <p:grpSpPr>
          <a:xfrm>
            <a:off x="3402705" y="2132245"/>
            <a:ext cx="4539073" cy="1529308"/>
            <a:chOff x="332936" y="2555951"/>
            <a:chExt cx="2926080" cy="2039077"/>
          </a:xfrm>
        </p:grpSpPr>
        <p:sp>
          <p:nvSpPr>
            <p:cNvPr id="51" name="TextBox 50">
              <a:extLst>
                <a:ext uri="{FF2B5EF4-FFF2-40B4-BE49-F238E27FC236}">
                  <a16:creationId xmlns:a16="http://schemas.microsoft.com/office/drawing/2014/main" id="{16BE441C-99A7-774E-65D7-F5B292CA4D9F}"/>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t>Lorem Ipsum</a:t>
              </a:r>
            </a:p>
          </p:txBody>
        </p:sp>
        <p:sp>
          <p:nvSpPr>
            <p:cNvPr id="52" name="TextBox 51">
              <a:extLst>
                <a:ext uri="{FF2B5EF4-FFF2-40B4-BE49-F238E27FC236}">
                  <a16:creationId xmlns:a16="http://schemas.microsoft.com/office/drawing/2014/main" id="{7550EF38-59E8-7B89-813E-8FB347872C0B}"/>
                </a:ext>
              </a:extLst>
            </p:cNvPr>
            <p:cNvSpPr txBox="1"/>
            <p:nvPr/>
          </p:nvSpPr>
          <p:spPr>
            <a:xfrm>
              <a:off x="332936" y="3086923"/>
              <a:ext cx="2926080" cy="1508105"/>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Impossible To Possible Concept – Slide Template</a:t>
            </a:r>
          </a:p>
        </p:txBody>
      </p:sp>
      <p:sp>
        <p:nvSpPr>
          <p:cNvPr id="10" name="Shape">
            <a:extLst>
              <a:ext uri="{FF2B5EF4-FFF2-40B4-BE49-F238E27FC236}">
                <a16:creationId xmlns:a16="http://schemas.microsoft.com/office/drawing/2014/main" id="{06B94A8D-C25B-90F9-3B25-4AAA823809C6}"/>
              </a:ext>
            </a:extLst>
          </p:cNvPr>
          <p:cNvSpPr/>
          <p:nvPr/>
        </p:nvSpPr>
        <p:spPr>
          <a:xfrm>
            <a:off x="944310" y="4370461"/>
            <a:ext cx="717817" cy="744086"/>
          </a:xfrm>
          <a:custGeom>
            <a:avLst/>
            <a:gdLst/>
            <a:ahLst/>
            <a:cxnLst>
              <a:cxn ang="0">
                <a:pos x="wd2" y="hd2"/>
              </a:cxn>
              <a:cxn ang="5400000">
                <a:pos x="wd2" y="hd2"/>
              </a:cxn>
              <a:cxn ang="10800000">
                <a:pos x="wd2" y="hd2"/>
              </a:cxn>
              <a:cxn ang="16200000">
                <a:pos x="wd2" y="hd2"/>
              </a:cxn>
            </a:cxnLst>
            <a:rect l="0" t="0" r="r" b="b"/>
            <a:pathLst>
              <a:path w="21600" h="21600" extrusionOk="0">
                <a:moveTo>
                  <a:pt x="20553" y="0"/>
                </a:moveTo>
                <a:lnTo>
                  <a:pt x="21600" y="21600"/>
                </a:lnTo>
                <a:lnTo>
                  <a:pt x="1282" y="21600"/>
                </a:lnTo>
                <a:lnTo>
                  <a:pt x="0" y="0"/>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1" name="Shape">
            <a:extLst>
              <a:ext uri="{FF2B5EF4-FFF2-40B4-BE49-F238E27FC236}">
                <a16:creationId xmlns:a16="http://schemas.microsoft.com/office/drawing/2014/main" id="{2DA74406-01E6-E9E9-519E-C1819738C8D0}"/>
              </a:ext>
            </a:extLst>
          </p:cNvPr>
          <p:cNvSpPr/>
          <p:nvPr/>
        </p:nvSpPr>
        <p:spPr>
          <a:xfrm>
            <a:off x="944310" y="4271059"/>
            <a:ext cx="731306" cy="1036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741" y="0"/>
                </a:lnTo>
                <a:lnTo>
                  <a:pt x="21600" y="0"/>
                </a:lnTo>
                <a:lnTo>
                  <a:pt x="20174" y="21600"/>
                </a:lnTo>
                <a:close/>
              </a:path>
            </a:pathLst>
          </a:custGeom>
          <a:solidFill>
            <a:schemeClr val="accent3">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2" name="Shape">
            <a:extLst>
              <a:ext uri="{FF2B5EF4-FFF2-40B4-BE49-F238E27FC236}">
                <a16:creationId xmlns:a16="http://schemas.microsoft.com/office/drawing/2014/main" id="{B6415739-CE01-8CF2-883E-77B611E9F88B}"/>
              </a:ext>
            </a:extLst>
          </p:cNvPr>
          <p:cNvSpPr/>
          <p:nvPr/>
        </p:nvSpPr>
        <p:spPr>
          <a:xfrm>
            <a:off x="1689817" y="4576362"/>
            <a:ext cx="710006" cy="537475"/>
          </a:xfrm>
          <a:custGeom>
            <a:avLst/>
            <a:gdLst/>
            <a:ahLst/>
            <a:cxnLst>
              <a:cxn ang="0">
                <a:pos x="wd2" y="hd2"/>
              </a:cxn>
              <a:cxn ang="5400000">
                <a:pos x="wd2" y="hd2"/>
              </a:cxn>
              <a:cxn ang="10800000">
                <a:pos x="wd2" y="hd2"/>
              </a:cxn>
              <a:cxn ang="16200000">
                <a:pos x="wd2" y="hd2"/>
              </a:cxn>
            </a:cxnLst>
            <a:rect l="0" t="0" r="r" b="b"/>
            <a:pathLst>
              <a:path w="21600" h="21600" extrusionOk="0">
                <a:moveTo>
                  <a:pt x="20801" y="0"/>
                </a:moveTo>
                <a:lnTo>
                  <a:pt x="21600" y="21600"/>
                </a:lnTo>
                <a:lnTo>
                  <a:pt x="1037" y="21600"/>
                </a:lnTo>
                <a:lnTo>
                  <a:pt x="0" y="0"/>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3" name="Shape">
            <a:extLst>
              <a:ext uri="{FF2B5EF4-FFF2-40B4-BE49-F238E27FC236}">
                <a16:creationId xmlns:a16="http://schemas.microsoft.com/office/drawing/2014/main" id="{2E586826-9A72-5AD7-0E8E-9AD597038E0A}"/>
              </a:ext>
            </a:extLst>
          </p:cNvPr>
          <p:cNvSpPr/>
          <p:nvPr/>
        </p:nvSpPr>
        <p:spPr>
          <a:xfrm>
            <a:off x="2428222" y="4370461"/>
            <a:ext cx="701486" cy="744086"/>
          </a:xfrm>
          <a:custGeom>
            <a:avLst/>
            <a:gdLst/>
            <a:ahLst/>
            <a:cxnLst>
              <a:cxn ang="0">
                <a:pos x="wd2" y="hd2"/>
              </a:cxn>
              <a:cxn ang="5400000">
                <a:pos x="wd2" y="hd2"/>
              </a:cxn>
              <a:cxn ang="10800000">
                <a:pos x="wd2" y="hd2"/>
              </a:cxn>
              <a:cxn ang="16200000">
                <a:pos x="wd2" y="hd2"/>
              </a:cxn>
            </a:cxnLst>
            <a:rect l="0" t="0" r="r" b="b"/>
            <a:pathLst>
              <a:path w="21600" h="21600" extrusionOk="0">
                <a:moveTo>
                  <a:pt x="21053" y="0"/>
                </a:moveTo>
                <a:lnTo>
                  <a:pt x="21600" y="21600"/>
                </a:lnTo>
                <a:lnTo>
                  <a:pt x="787" y="21600"/>
                </a:lnTo>
                <a:lnTo>
                  <a:pt x="0" y="0"/>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4" name="Shape">
            <a:extLst>
              <a:ext uri="{FF2B5EF4-FFF2-40B4-BE49-F238E27FC236}">
                <a16:creationId xmlns:a16="http://schemas.microsoft.com/office/drawing/2014/main" id="{9503CE7A-1A4D-2328-0723-399B69BBE837}"/>
              </a:ext>
            </a:extLst>
          </p:cNvPr>
          <p:cNvSpPr/>
          <p:nvPr/>
        </p:nvSpPr>
        <p:spPr>
          <a:xfrm>
            <a:off x="2428222" y="4271059"/>
            <a:ext cx="707877" cy="1036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083" y="0"/>
                </a:lnTo>
                <a:lnTo>
                  <a:pt x="21600" y="0"/>
                </a:lnTo>
                <a:lnTo>
                  <a:pt x="20863" y="21600"/>
                </a:lnTo>
                <a:close/>
              </a:path>
            </a:pathLst>
          </a:custGeom>
          <a:solidFill>
            <a:schemeClr val="accent3">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5" name="Shape">
            <a:extLst>
              <a:ext uri="{FF2B5EF4-FFF2-40B4-BE49-F238E27FC236}">
                <a16:creationId xmlns:a16="http://schemas.microsoft.com/office/drawing/2014/main" id="{94EAC2AA-40B5-F8A4-C813-61A3C67E703A}"/>
              </a:ext>
            </a:extLst>
          </p:cNvPr>
          <p:cNvSpPr/>
          <p:nvPr/>
        </p:nvSpPr>
        <p:spPr>
          <a:xfrm>
            <a:off x="3173728" y="4370461"/>
            <a:ext cx="692258" cy="744086"/>
          </a:xfrm>
          <a:custGeom>
            <a:avLst/>
            <a:gdLst/>
            <a:ahLst/>
            <a:cxnLst>
              <a:cxn ang="0">
                <a:pos x="wd2" y="hd2"/>
              </a:cxn>
              <a:cxn ang="5400000">
                <a:pos x="wd2" y="hd2"/>
              </a:cxn>
              <a:cxn ang="10800000">
                <a:pos x="wd2" y="hd2"/>
              </a:cxn>
              <a:cxn ang="16200000">
                <a:pos x="wd2" y="hd2"/>
              </a:cxn>
            </a:cxnLst>
            <a:rect l="0" t="0" r="r" b="b"/>
            <a:pathLst>
              <a:path w="21600" h="21600" extrusionOk="0">
                <a:moveTo>
                  <a:pt x="21334" y="0"/>
                </a:moveTo>
                <a:lnTo>
                  <a:pt x="21600" y="21600"/>
                </a:lnTo>
                <a:lnTo>
                  <a:pt x="510" y="21600"/>
                </a:lnTo>
                <a:lnTo>
                  <a:pt x="0" y="0"/>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6" name="Shape">
            <a:extLst>
              <a:ext uri="{FF2B5EF4-FFF2-40B4-BE49-F238E27FC236}">
                <a16:creationId xmlns:a16="http://schemas.microsoft.com/office/drawing/2014/main" id="{44B50AD8-1A6A-6EA0-4AE1-E043A8A7A8A9}"/>
              </a:ext>
            </a:extLst>
          </p:cNvPr>
          <p:cNvSpPr/>
          <p:nvPr/>
        </p:nvSpPr>
        <p:spPr>
          <a:xfrm>
            <a:off x="3173729" y="4271059"/>
            <a:ext cx="695807" cy="1036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727" y="0"/>
                </a:lnTo>
                <a:lnTo>
                  <a:pt x="21600" y="0"/>
                </a:lnTo>
                <a:lnTo>
                  <a:pt x="21225" y="21600"/>
                </a:lnTo>
                <a:close/>
              </a:path>
            </a:pathLst>
          </a:custGeom>
          <a:solidFill>
            <a:schemeClr val="accent3">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7" name="Shape">
            <a:extLst>
              <a:ext uri="{FF2B5EF4-FFF2-40B4-BE49-F238E27FC236}">
                <a16:creationId xmlns:a16="http://schemas.microsoft.com/office/drawing/2014/main" id="{2054B03E-29AA-FF39-E2FC-F5553358EEC2}"/>
              </a:ext>
            </a:extLst>
          </p:cNvPr>
          <p:cNvSpPr/>
          <p:nvPr/>
        </p:nvSpPr>
        <p:spPr>
          <a:xfrm>
            <a:off x="3912135" y="4370461"/>
            <a:ext cx="683738" cy="744086"/>
          </a:xfrm>
          <a:custGeom>
            <a:avLst/>
            <a:gdLst/>
            <a:ahLst/>
            <a:cxnLst>
              <a:cxn ang="0">
                <a:pos x="wd2" y="hd2"/>
              </a:cxn>
              <a:cxn ang="5400000">
                <a:pos x="wd2" y="hd2"/>
              </a:cxn>
              <a:cxn ang="10800000">
                <a:pos x="wd2" y="hd2"/>
              </a:cxn>
              <a:cxn ang="16200000">
                <a:pos x="wd2" y="hd2"/>
              </a:cxn>
            </a:cxnLst>
            <a:rect l="0" t="0" r="r" b="b"/>
            <a:pathLst>
              <a:path w="21600" h="21600" extrusionOk="0">
                <a:moveTo>
                  <a:pt x="21578" y="0"/>
                </a:moveTo>
                <a:lnTo>
                  <a:pt x="21600" y="21600"/>
                </a:lnTo>
                <a:lnTo>
                  <a:pt x="247" y="21600"/>
                </a:lnTo>
                <a:lnTo>
                  <a:pt x="0" y="0"/>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8" name="Shape">
            <a:extLst>
              <a:ext uri="{FF2B5EF4-FFF2-40B4-BE49-F238E27FC236}">
                <a16:creationId xmlns:a16="http://schemas.microsoft.com/office/drawing/2014/main" id="{5670302C-7052-CBE8-D349-F7C751FF1EBA}"/>
              </a:ext>
            </a:extLst>
          </p:cNvPr>
          <p:cNvSpPr/>
          <p:nvPr/>
        </p:nvSpPr>
        <p:spPr>
          <a:xfrm>
            <a:off x="3912135" y="4271059"/>
            <a:ext cx="683738" cy="1036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359" y="0"/>
                </a:lnTo>
                <a:lnTo>
                  <a:pt x="21600" y="0"/>
                </a:lnTo>
                <a:lnTo>
                  <a:pt x="21578" y="21600"/>
                </a:lnTo>
                <a:close/>
              </a:path>
            </a:pathLst>
          </a:custGeom>
          <a:solidFill>
            <a:schemeClr val="accent3">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9" name="Shape">
            <a:extLst>
              <a:ext uri="{FF2B5EF4-FFF2-40B4-BE49-F238E27FC236}">
                <a16:creationId xmlns:a16="http://schemas.microsoft.com/office/drawing/2014/main" id="{50BC46E7-0173-14B2-C883-5BFF0F275C01}"/>
              </a:ext>
            </a:extLst>
          </p:cNvPr>
          <p:cNvSpPr/>
          <p:nvPr/>
        </p:nvSpPr>
        <p:spPr>
          <a:xfrm>
            <a:off x="7589969" y="4370461"/>
            <a:ext cx="718526" cy="74408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319" y="21600"/>
                </a:lnTo>
                <a:lnTo>
                  <a:pt x="0" y="21600"/>
                </a:lnTo>
                <a:lnTo>
                  <a:pt x="1046" y="0"/>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0" name="Shape">
            <a:extLst>
              <a:ext uri="{FF2B5EF4-FFF2-40B4-BE49-F238E27FC236}">
                <a16:creationId xmlns:a16="http://schemas.microsoft.com/office/drawing/2014/main" id="{D1E7574D-B271-9500-3FA2-50EDA0CF0297}"/>
              </a:ext>
            </a:extLst>
          </p:cNvPr>
          <p:cNvSpPr/>
          <p:nvPr/>
        </p:nvSpPr>
        <p:spPr>
          <a:xfrm>
            <a:off x="7575769" y="4271059"/>
            <a:ext cx="732018" cy="103661"/>
          </a:xfrm>
          <a:custGeom>
            <a:avLst/>
            <a:gdLst/>
            <a:ahLst/>
            <a:cxnLst>
              <a:cxn ang="0">
                <a:pos x="wd2" y="hd2"/>
              </a:cxn>
              <a:cxn ang="5400000">
                <a:pos x="wd2" y="hd2"/>
              </a:cxn>
              <a:cxn ang="10800000">
                <a:pos x="wd2" y="hd2"/>
              </a:cxn>
              <a:cxn ang="16200000">
                <a:pos x="wd2" y="hd2"/>
              </a:cxn>
            </a:cxnLst>
            <a:rect l="0" t="0" r="r" b="b"/>
            <a:pathLst>
              <a:path w="21600" h="21600" extrusionOk="0">
                <a:moveTo>
                  <a:pt x="1425" y="21600"/>
                </a:moveTo>
                <a:lnTo>
                  <a:pt x="0" y="0"/>
                </a:lnTo>
                <a:lnTo>
                  <a:pt x="19861" y="0"/>
                </a:lnTo>
                <a:lnTo>
                  <a:pt x="21600" y="21600"/>
                </a:lnTo>
                <a:close/>
              </a:path>
            </a:pathLst>
          </a:custGeom>
          <a:solidFill>
            <a:schemeClr val="accent3">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1" name="Shape">
            <a:extLst>
              <a:ext uri="{FF2B5EF4-FFF2-40B4-BE49-F238E27FC236}">
                <a16:creationId xmlns:a16="http://schemas.microsoft.com/office/drawing/2014/main" id="{9B7B00E9-2983-2352-3349-0D9C664EBCE2}"/>
              </a:ext>
            </a:extLst>
          </p:cNvPr>
          <p:cNvSpPr/>
          <p:nvPr/>
        </p:nvSpPr>
        <p:spPr>
          <a:xfrm>
            <a:off x="6858662" y="4370461"/>
            <a:ext cx="709296" cy="74408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562" y="21600"/>
                </a:lnTo>
                <a:lnTo>
                  <a:pt x="0" y="21600"/>
                </a:lnTo>
                <a:lnTo>
                  <a:pt x="800" y="0"/>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2" name="Shape">
            <a:extLst>
              <a:ext uri="{FF2B5EF4-FFF2-40B4-BE49-F238E27FC236}">
                <a16:creationId xmlns:a16="http://schemas.microsoft.com/office/drawing/2014/main" id="{9F9AD5C0-4D8F-6165-062F-A69BD0153296}"/>
              </a:ext>
            </a:extLst>
          </p:cNvPr>
          <p:cNvSpPr/>
          <p:nvPr/>
        </p:nvSpPr>
        <p:spPr>
          <a:xfrm>
            <a:off x="6844463" y="4271059"/>
            <a:ext cx="719946" cy="103661"/>
          </a:xfrm>
          <a:custGeom>
            <a:avLst/>
            <a:gdLst/>
            <a:ahLst/>
            <a:cxnLst>
              <a:cxn ang="0">
                <a:pos x="wd2" y="hd2"/>
              </a:cxn>
              <a:cxn ang="5400000">
                <a:pos x="wd2" y="hd2"/>
              </a:cxn>
              <a:cxn ang="10800000">
                <a:pos x="wd2" y="hd2"/>
              </a:cxn>
              <a:cxn ang="16200000">
                <a:pos x="wd2" y="hd2"/>
              </a:cxn>
            </a:cxnLst>
            <a:rect l="0" t="0" r="r" b="b"/>
            <a:pathLst>
              <a:path w="21600" h="21600" extrusionOk="0">
                <a:moveTo>
                  <a:pt x="1108" y="21600"/>
                </a:moveTo>
                <a:lnTo>
                  <a:pt x="0" y="0"/>
                </a:lnTo>
                <a:lnTo>
                  <a:pt x="20194" y="0"/>
                </a:lnTo>
                <a:lnTo>
                  <a:pt x="21600" y="21600"/>
                </a:lnTo>
                <a:close/>
              </a:path>
            </a:pathLst>
          </a:custGeom>
          <a:solidFill>
            <a:schemeClr val="accent3">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3" name="Shape">
            <a:extLst>
              <a:ext uri="{FF2B5EF4-FFF2-40B4-BE49-F238E27FC236}">
                <a16:creationId xmlns:a16="http://schemas.microsoft.com/office/drawing/2014/main" id="{B12C5A16-3E0E-B6F0-A5C0-459C3BE5D94D}"/>
              </a:ext>
            </a:extLst>
          </p:cNvPr>
          <p:cNvSpPr/>
          <p:nvPr/>
        </p:nvSpPr>
        <p:spPr>
          <a:xfrm>
            <a:off x="6120255" y="4370461"/>
            <a:ext cx="701488" cy="74408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813" y="21600"/>
                </a:lnTo>
                <a:lnTo>
                  <a:pt x="0" y="21600"/>
                </a:lnTo>
                <a:lnTo>
                  <a:pt x="547" y="0"/>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4" name="Shape">
            <a:extLst>
              <a:ext uri="{FF2B5EF4-FFF2-40B4-BE49-F238E27FC236}">
                <a16:creationId xmlns:a16="http://schemas.microsoft.com/office/drawing/2014/main" id="{F790E4B8-C882-01CE-E90B-F745B50E4180}"/>
              </a:ext>
            </a:extLst>
          </p:cNvPr>
          <p:cNvSpPr/>
          <p:nvPr/>
        </p:nvSpPr>
        <p:spPr>
          <a:xfrm>
            <a:off x="6113156" y="4271059"/>
            <a:ext cx="708587" cy="103661"/>
          </a:xfrm>
          <a:custGeom>
            <a:avLst/>
            <a:gdLst/>
            <a:ahLst/>
            <a:cxnLst>
              <a:cxn ang="0">
                <a:pos x="wd2" y="hd2"/>
              </a:cxn>
              <a:cxn ang="5400000">
                <a:pos x="wd2" y="hd2"/>
              </a:cxn>
              <a:cxn ang="10800000">
                <a:pos x="wd2" y="hd2"/>
              </a:cxn>
              <a:cxn ang="16200000">
                <a:pos x="wd2" y="hd2"/>
              </a:cxn>
            </a:cxnLst>
            <a:rect l="0" t="0" r="r" b="b"/>
            <a:pathLst>
              <a:path w="21600" h="21600" extrusionOk="0">
                <a:moveTo>
                  <a:pt x="758" y="21600"/>
                </a:moveTo>
                <a:lnTo>
                  <a:pt x="0" y="0"/>
                </a:lnTo>
                <a:lnTo>
                  <a:pt x="20518" y="0"/>
                </a:lnTo>
                <a:lnTo>
                  <a:pt x="21600" y="21600"/>
                </a:lnTo>
                <a:close/>
              </a:path>
            </a:pathLst>
          </a:custGeom>
          <a:solidFill>
            <a:schemeClr val="accent3">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5" name="Shape">
            <a:extLst>
              <a:ext uri="{FF2B5EF4-FFF2-40B4-BE49-F238E27FC236}">
                <a16:creationId xmlns:a16="http://schemas.microsoft.com/office/drawing/2014/main" id="{4E24D786-EDAE-1B50-D27A-3D7110290BB3}"/>
              </a:ext>
            </a:extLst>
          </p:cNvPr>
          <p:cNvSpPr/>
          <p:nvPr/>
        </p:nvSpPr>
        <p:spPr>
          <a:xfrm>
            <a:off x="5388949" y="4370461"/>
            <a:ext cx="692967" cy="74408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069" y="21600"/>
                </a:lnTo>
                <a:lnTo>
                  <a:pt x="0" y="21600"/>
                </a:lnTo>
                <a:lnTo>
                  <a:pt x="288" y="0"/>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6" name="Shape">
            <a:extLst>
              <a:ext uri="{FF2B5EF4-FFF2-40B4-BE49-F238E27FC236}">
                <a16:creationId xmlns:a16="http://schemas.microsoft.com/office/drawing/2014/main" id="{C6B151F0-0F32-4263-E6FF-2AE911676298}"/>
              </a:ext>
            </a:extLst>
          </p:cNvPr>
          <p:cNvSpPr/>
          <p:nvPr/>
        </p:nvSpPr>
        <p:spPr>
          <a:xfrm>
            <a:off x="5388949" y="4271059"/>
            <a:ext cx="695807" cy="103661"/>
          </a:xfrm>
          <a:custGeom>
            <a:avLst/>
            <a:gdLst/>
            <a:ahLst/>
            <a:cxnLst>
              <a:cxn ang="0">
                <a:pos x="wd2" y="hd2"/>
              </a:cxn>
              <a:cxn ang="5400000">
                <a:pos x="wd2" y="hd2"/>
              </a:cxn>
              <a:cxn ang="10800000">
                <a:pos x="wd2" y="hd2"/>
              </a:cxn>
              <a:cxn ang="16200000">
                <a:pos x="wd2" y="hd2"/>
              </a:cxn>
            </a:cxnLst>
            <a:rect l="0" t="0" r="r" b="b"/>
            <a:pathLst>
              <a:path w="21600" h="21600" extrusionOk="0">
                <a:moveTo>
                  <a:pt x="375" y="21600"/>
                </a:moveTo>
                <a:lnTo>
                  <a:pt x="0" y="0"/>
                </a:lnTo>
                <a:lnTo>
                  <a:pt x="20873" y="0"/>
                </a:lnTo>
                <a:lnTo>
                  <a:pt x="21600" y="21600"/>
                </a:lnTo>
                <a:close/>
              </a:path>
            </a:pathLst>
          </a:custGeom>
          <a:solidFill>
            <a:schemeClr val="accent3">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7" name="Shape">
            <a:extLst>
              <a:ext uri="{FF2B5EF4-FFF2-40B4-BE49-F238E27FC236}">
                <a16:creationId xmlns:a16="http://schemas.microsoft.com/office/drawing/2014/main" id="{E05091E5-66F0-66EB-82A7-3988045DE793}"/>
              </a:ext>
            </a:extLst>
          </p:cNvPr>
          <p:cNvSpPr/>
          <p:nvPr/>
        </p:nvSpPr>
        <p:spPr>
          <a:xfrm>
            <a:off x="4657642" y="4370461"/>
            <a:ext cx="683738" cy="74408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353" y="21600"/>
                </a:lnTo>
                <a:lnTo>
                  <a:pt x="0" y="21600"/>
                </a:lnTo>
                <a:lnTo>
                  <a:pt x="0" y="0"/>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8" name="Shape">
            <a:extLst>
              <a:ext uri="{FF2B5EF4-FFF2-40B4-BE49-F238E27FC236}">
                <a16:creationId xmlns:a16="http://schemas.microsoft.com/office/drawing/2014/main" id="{D0676288-D80F-634F-AE4F-9AE447C2275C}"/>
              </a:ext>
            </a:extLst>
          </p:cNvPr>
          <p:cNvSpPr/>
          <p:nvPr/>
        </p:nvSpPr>
        <p:spPr>
          <a:xfrm>
            <a:off x="4657642" y="4271059"/>
            <a:ext cx="683738" cy="1036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241" y="0"/>
                </a:lnTo>
                <a:lnTo>
                  <a:pt x="21600" y="21600"/>
                </a:lnTo>
                <a:close/>
              </a:path>
            </a:pathLst>
          </a:custGeom>
          <a:solidFill>
            <a:schemeClr val="accent3">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9" name="Shape">
            <a:extLst>
              <a:ext uri="{FF2B5EF4-FFF2-40B4-BE49-F238E27FC236}">
                <a16:creationId xmlns:a16="http://schemas.microsoft.com/office/drawing/2014/main" id="{AFC3F76B-54FA-5DCF-BFDF-F847987118E2}"/>
              </a:ext>
            </a:extLst>
          </p:cNvPr>
          <p:cNvSpPr/>
          <p:nvPr/>
        </p:nvSpPr>
        <p:spPr>
          <a:xfrm>
            <a:off x="1668516" y="3923156"/>
            <a:ext cx="761128" cy="54173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411" y="21600"/>
                </a:lnTo>
                <a:lnTo>
                  <a:pt x="0" y="21600"/>
                </a:lnTo>
                <a:lnTo>
                  <a:pt x="1572" y="0"/>
                </a:ln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0" name="Shape">
            <a:extLst>
              <a:ext uri="{FF2B5EF4-FFF2-40B4-BE49-F238E27FC236}">
                <a16:creationId xmlns:a16="http://schemas.microsoft.com/office/drawing/2014/main" id="{B9210D53-F4FC-34BC-6AA4-74DF696B032A}"/>
              </a:ext>
            </a:extLst>
          </p:cNvPr>
          <p:cNvSpPr/>
          <p:nvPr/>
        </p:nvSpPr>
        <p:spPr>
          <a:xfrm>
            <a:off x="1668515" y="4462762"/>
            <a:ext cx="719237" cy="11431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451" y="21600"/>
                </a:lnTo>
                <a:lnTo>
                  <a:pt x="149" y="21600"/>
                </a:lnTo>
                <a:lnTo>
                  <a:pt x="0" y="0"/>
                </a:lnTo>
                <a:close/>
              </a:path>
            </a:pathLst>
          </a:custGeom>
          <a:solidFill>
            <a:schemeClr val="accent6">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1" name="Shape">
            <a:extLst>
              <a:ext uri="{FF2B5EF4-FFF2-40B4-BE49-F238E27FC236}">
                <a16:creationId xmlns:a16="http://schemas.microsoft.com/office/drawing/2014/main" id="{5DF52AE0-6415-0C2B-B15B-81149B6F9A2B}"/>
              </a:ext>
            </a:extLst>
          </p:cNvPr>
          <p:cNvSpPr/>
          <p:nvPr/>
        </p:nvSpPr>
        <p:spPr>
          <a:xfrm>
            <a:off x="6240956" y="4473767"/>
            <a:ext cx="415647" cy="537474"/>
          </a:xfrm>
          <a:custGeom>
            <a:avLst/>
            <a:gdLst/>
            <a:ahLst/>
            <a:cxnLst>
              <a:cxn ang="0">
                <a:pos x="wd2" y="hd2"/>
              </a:cxn>
              <a:cxn ang="5400000">
                <a:pos x="wd2" y="hd2"/>
              </a:cxn>
              <a:cxn ang="10800000">
                <a:pos x="wd2" y="hd2"/>
              </a:cxn>
              <a:cxn ang="16200000">
                <a:pos x="wd2" y="hd2"/>
              </a:cxn>
            </a:cxnLst>
            <a:rect l="0" t="0" r="r" b="b"/>
            <a:pathLst>
              <a:path w="21578" h="21600" extrusionOk="0">
                <a:moveTo>
                  <a:pt x="20089" y="12269"/>
                </a:moveTo>
                <a:cubicBezTo>
                  <a:pt x="20347" y="12498"/>
                  <a:pt x="20605" y="12783"/>
                  <a:pt x="20789" y="13040"/>
                </a:cubicBezTo>
                <a:cubicBezTo>
                  <a:pt x="20973" y="13325"/>
                  <a:pt x="21158" y="13610"/>
                  <a:pt x="21268" y="13924"/>
                </a:cubicBezTo>
                <a:cubicBezTo>
                  <a:pt x="21379" y="14238"/>
                  <a:pt x="21489" y="14581"/>
                  <a:pt x="21526" y="14923"/>
                </a:cubicBezTo>
                <a:cubicBezTo>
                  <a:pt x="21563" y="15265"/>
                  <a:pt x="21600" y="15636"/>
                  <a:pt x="21563" y="16036"/>
                </a:cubicBezTo>
                <a:cubicBezTo>
                  <a:pt x="21526" y="16464"/>
                  <a:pt x="21489" y="16892"/>
                  <a:pt x="21379" y="17263"/>
                </a:cubicBezTo>
                <a:cubicBezTo>
                  <a:pt x="21268" y="17662"/>
                  <a:pt x="21121" y="18005"/>
                  <a:pt x="20937" y="18347"/>
                </a:cubicBezTo>
                <a:cubicBezTo>
                  <a:pt x="20752" y="18690"/>
                  <a:pt x="20494" y="19003"/>
                  <a:pt x="20199" y="19289"/>
                </a:cubicBezTo>
                <a:cubicBezTo>
                  <a:pt x="19904" y="19574"/>
                  <a:pt x="19573" y="19859"/>
                  <a:pt x="19204" y="20116"/>
                </a:cubicBezTo>
                <a:cubicBezTo>
                  <a:pt x="18836" y="20373"/>
                  <a:pt x="18393" y="20573"/>
                  <a:pt x="17914" y="20773"/>
                </a:cubicBezTo>
                <a:cubicBezTo>
                  <a:pt x="17435" y="20972"/>
                  <a:pt x="16882" y="21115"/>
                  <a:pt x="16292" y="21229"/>
                </a:cubicBezTo>
                <a:cubicBezTo>
                  <a:pt x="15702" y="21343"/>
                  <a:pt x="15039" y="21457"/>
                  <a:pt x="14302" y="21514"/>
                </a:cubicBezTo>
                <a:cubicBezTo>
                  <a:pt x="13602" y="21571"/>
                  <a:pt x="12791" y="21600"/>
                  <a:pt x="11980" y="21600"/>
                </a:cubicBezTo>
                <a:lnTo>
                  <a:pt x="0" y="21600"/>
                </a:lnTo>
                <a:lnTo>
                  <a:pt x="74" y="19859"/>
                </a:lnTo>
                <a:cubicBezTo>
                  <a:pt x="369" y="19859"/>
                  <a:pt x="664" y="19859"/>
                  <a:pt x="885" y="19831"/>
                </a:cubicBezTo>
                <a:cubicBezTo>
                  <a:pt x="1143" y="19802"/>
                  <a:pt x="1364" y="19774"/>
                  <a:pt x="1548" y="19745"/>
                </a:cubicBezTo>
                <a:cubicBezTo>
                  <a:pt x="1732" y="19717"/>
                  <a:pt x="1917" y="19660"/>
                  <a:pt x="2064" y="19574"/>
                </a:cubicBezTo>
                <a:cubicBezTo>
                  <a:pt x="2212" y="19517"/>
                  <a:pt x="2359" y="19431"/>
                  <a:pt x="2433" y="19346"/>
                </a:cubicBezTo>
                <a:cubicBezTo>
                  <a:pt x="2506" y="19260"/>
                  <a:pt x="2617" y="19146"/>
                  <a:pt x="2691" y="19032"/>
                </a:cubicBezTo>
                <a:cubicBezTo>
                  <a:pt x="2764" y="18889"/>
                  <a:pt x="2838" y="18747"/>
                  <a:pt x="2912" y="18575"/>
                </a:cubicBezTo>
                <a:cubicBezTo>
                  <a:pt x="2986" y="18404"/>
                  <a:pt x="3023" y="18204"/>
                  <a:pt x="3059" y="17976"/>
                </a:cubicBezTo>
                <a:cubicBezTo>
                  <a:pt x="3096" y="17748"/>
                  <a:pt x="3133" y="17520"/>
                  <a:pt x="3133" y="17263"/>
                </a:cubicBezTo>
                <a:lnTo>
                  <a:pt x="3649" y="4651"/>
                </a:lnTo>
                <a:cubicBezTo>
                  <a:pt x="3649" y="4394"/>
                  <a:pt x="3649" y="4166"/>
                  <a:pt x="3649" y="3938"/>
                </a:cubicBezTo>
                <a:cubicBezTo>
                  <a:pt x="3649" y="3709"/>
                  <a:pt x="3612" y="3538"/>
                  <a:pt x="3575" y="3367"/>
                </a:cubicBezTo>
                <a:cubicBezTo>
                  <a:pt x="3538" y="3196"/>
                  <a:pt x="3502" y="3025"/>
                  <a:pt x="3428" y="2910"/>
                </a:cubicBezTo>
                <a:cubicBezTo>
                  <a:pt x="3354" y="2768"/>
                  <a:pt x="3281" y="2654"/>
                  <a:pt x="3207" y="2568"/>
                </a:cubicBezTo>
                <a:cubicBezTo>
                  <a:pt x="3133" y="2482"/>
                  <a:pt x="2986" y="2397"/>
                  <a:pt x="2838" y="2311"/>
                </a:cubicBezTo>
                <a:cubicBezTo>
                  <a:pt x="2691" y="2226"/>
                  <a:pt x="2506" y="2197"/>
                  <a:pt x="2322" y="2140"/>
                </a:cubicBezTo>
                <a:cubicBezTo>
                  <a:pt x="2138" y="2083"/>
                  <a:pt x="1880" y="2054"/>
                  <a:pt x="1622" y="2026"/>
                </a:cubicBezTo>
                <a:cubicBezTo>
                  <a:pt x="1364" y="1997"/>
                  <a:pt x="1069" y="1997"/>
                  <a:pt x="774" y="1997"/>
                </a:cubicBezTo>
                <a:lnTo>
                  <a:pt x="848" y="228"/>
                </a:lnTo>
                <a:lnTo>
                  <a:pt x="9731" y="0"/>
                </a:lnTo>
                <a:lnTo>
                  <a:pt x="10984" y="0"/>
                </a:lnTo>
                <a:cubicBezTo>
                  <a:pt x="11980" y="0"/>
                  <a:pt x="12901" y="29"/>
                  <a:pt x="13749" y="86"/>
                </a:cubicBezTo>
                <a:cubicBezTo>
                  <a:pt x="14597" y="143"/>
                  <a:pt x="15334" y="228"/>
                  <a:pt x="16034" y="342"/>
                </a:cubicBezTo>
                <a:cubicBezTo>
                  <a:pt x="16698" y="457"/>
                  <a:pt x="17287" y="599"/>
                  <a:pt x="17803" y="770"/>
                </a:cubicBezTo>
                <a:cubicBezTo>
                  <a:pt x="18319" y="942"/>
                  <a:pt x="18762" y="1141"/>
                  <a:pt x="19094" y="1398"/>
                </a:cubicBezTo>
                <a:cubicBezTo>
                  <a:pt x="19462" y="1626"/>
                  <a:pt x="19757" y="1883"/>
                  <a:pt x="20015" y="2169"/>
                </a:cubicBezTo>
                <a:cubicBezTo>
                  <a:pt x="20273" y="2454"/>
                  <a:pt x="20494" y="2739"/>
                  <a:pt x="20642" y="3053"/>
                </a:cubicBezTo>
                <a:cubicBezTo>
                  <a:pt x="20789" y="3367"/>
                  <a:pt x="20937" y="3709"/>
                  <a:pt x="21010" y="4080"/>
                </a:cubicBezTo>
                <a:cubicBezTo>
                  <a:pt x="21084" y="4451"/>
                  <a:pt x="21121" y="4822"/>
                  <a:pt x="21084" y="5222"/>
                </a:cubicBezTo>
                <a:cubicBezTo>
                  <a:pt x="21084" y="5536"/>
                  <a:pt x="21010" y="5821"/>
                  <a:pt x="20937" y="6106"/>
                </a:cubicBezTo>
                <a:cubicBezTo>
                  <a:pt x="20863" y="6392"/>
                  <a:pt x="20752" y="6648"/>
                  <a:pt x="20642" y="6905"/>
                </a:cubicBezTo>
                <a:cubicBezTo>
                  <a:pt x="20494" y="7162"/>
                  <a:pt x="20347" y="7419"/>
                  <a:pt x="20162" y="7647"/>
                </a:cubicBezTo>
                <a:cubicBezTo>
                  <a:pt x="19978" y="7875"/>
                  <a:pt x="19757" y="8104"/>
                  <a:pt x="19499" y="8303"/>
                </a:cubicBezTo>
                <a:cubicBezTo>
                  <a:pt x="19241" y="8503"/>
                  <a:pt x="18983" y="8703"/>
                  <a:pt x="18651" y="8903"/>
                </a:cubicBezTo>
                <a:cubicBezTo>
                  <a:pt x="18319" y="9102"/>
                  <a:pt x="17988" y="9273"/>
                  <a:pt x="17656" y="9416"/>
                </a:cubicBezTo>
                <a:cubicBezTo>
                  <a:pt x="17287" y="9587"/>
                  <a:pt x="16882" y="9730"/>
                  <a:pt x="16476" y="9873"/>
                </a:cubicBezTo>
                <a:cubicBezTo>
                  <a:pt x="16034" y="10015"/>
                  <a:pt x="15592" y="10158"/>
                  <a:pt x="15113" y="10272"/>
                </a:cubicBezTo>
                <a:cubicBezTo>
                  <a:pt x="15666" y="10358"/>
                  <a:pt x="16182" y="10472"/>
                  <a:pt x="16698" y="10615"/>
                </a:cubicBezTo>
                <a:cubicBezTo>
                  <a:pt x="17214" y="10757"/>
                  <a:pt x="17619" y="10900"/>
                  <a:pt x="18061" y="11071"/>
                </a:cubicBezTo>
                <a:cubicBezTo>
                  <a:pt x="18467" y="11242"/>
                  <a:pt x="18872" y="11413"/>
                  <a:pt x="19204" y="11642"/>
                </a:cubicBezTo>
                <a:cubicBezTo>
                  <a:pt x="19499" y="11813"/>
                  <a:pt x="19794" y="12041"/>
                  <a:pt x="20089" y="12269"/>
                </a:cubicBezTo>
                <a:close/>
                <a:moveTo>
                  <a:pt x="14044" y="18718"/>
                </a:moveTo>
                <a:cubicBezTo>
                  <a:pt x="14191" y="18547"/>
                  <a:pt x="14302" y="18347"/>
                  <a:pt x="14412" y="18119"/>
                </a:cubicBezTo>
                <a:cubicBezTo>
                  <a:pt x="14523" y="17891"/>
                  <a:pt x="14634" y="17662"/>
                  <a:pt x="14707" y="17405"/>
                </a:cubicBezTo>
                <a:cubicBezTo>
                  <a:pt x="14781" y="17149"/>
                  <a:pt x="14855" y="16863"/>
                  <a:pt x="14892" y="16549"/>
                </a:cubicBezTo>
                <a:cubicBezTo>
                  <a:pt x="14928" y="16236"/>
                  <a:pt x="14965" y="15922"/>
                  <a:pt x="15002" y="15551"/>
                </a:cubicBezTo>
                <a:cubicBezTo>
                  <a:pt x="15002" y="15265"/>
                  <a:pt x="15002" y="15009"/>
                  <a:pt x="15002" y="14752"/>
                </a:cubicBezTo>
                <a:cubicBezTo>
                  <a:pt x="15002" y="14495"/>
                  <a:pt x="14965" y="14267"/>
                  <a:pt x="14928" y="14038"/>
                </a:cubicBezTo>
                <a:cubicBezTo>
                  <a:pt x="14892" y="13810"/>
                  <a:pt x="14855" y="13610"/>
                  <a:pt x="14781" y="13411"/>
                </a:cubicBezTo>
                <a:cubicBezTo>
                  <a:pt x="14707" y="13211"/>
                  <a:pt x="14670" y="13040"/>
                  <a:pt x="14560" y="12897"/>
                </a:cubicBezTo>
                <a:cubicBezTo>
                  <a:pt x="14486" y="12726"/>
                  <a:pt x="14376" y="12583"/>
                  <a:pt x="14302" y="12469"/>
                </a:cubicBezTo>
                <a:cubicBezTo>
                  <a:pt x="14191" y="12326"/>
                  <a:pt x="14081" y="12212"/>
                  <a:pt x="13970" y="12098"/>
                </a:cubicBezTo>
                <a:cubicBezTo>
                  <a:pt x="13860" y="11984"/>
                  <a:pt x="13749" y="11898"/>
                  <a:pt x="13602" y="11813"/>
                </a:cubicBezTo>
                <a:cubicBezTo>
                  <a:pt x="13454" y="11727"/>
                  <a:pt x="13344" y="11670"/>
                  <a:pt x="13196" y="11613"/>
                </a:cubicBezTo>
                <a:cubicBezTo>
                  <a:pt x="13049" y="11556"/>
                  <a:pt x="12864" y="11499"/>
                  <a:pt x="12680" y="11470"/>
                </a:cubicBezTo>
                <a:cubicBezTo>
                  <a:pt x="12496" y="11442"/>
                  <a:pt x="12275" y="11385"/>
                  <a:pt x="12053" y="11356"/>
                </a:cubicBezTo>
                <a:cubicBezTo>
                  <a:pt x="11832" y="11328"/>
                  <a:pt x="11574" y="11299"/>
                  <a:pt x="11316" y="11299"/>
                </a:cubicBezTo>
                <a:cubicBezTo>
                  <a:pt x="11058" y="11299"/>
                  <a:pt x="10763" y="11271"/>
                  <a:pt x="10468" y="11271"/>
                </a:cubicBezTo>
                <a:lnTo>
                  <a:pt x="9363" y="11271"/>
                </a:lnTo>
                <a:lnTo>
                  <a:pt x="9105" y="17348"/>
                </a:lnTo>
                <a:cubicBezTo>
                  <a:pt x="9105" y="17491"/>
                  <a:pt x="9105" y="17634"/>
                  <a:pt x="9105" y="17776"/>
                </a:cubicBezTo>
                <a:cubicBezTo>
                  <a:pt x="9105" y="17919"/>
                  <a:pt x="9105" y="18033"/>
                  <a:pt x="9141" y="18147"/>
                </a:cubicBezTo>
                <a:cubicBezTo>
                  <a:pt x="9178" y="18262"/>
                  <a:pt x="9178" y="18376"/>
                  <a:pt x="9178" y="18461"/>
                </a:cubicBezTo>
                <a:cubicBezTo>
                  <a:pt x="9215" y="18547"/>
                  <a:pt x="9215" y="18632"/>
                  <a:pt x="9252" y="18718"/>
                </a:cubicBezTo>
                <a:cubicBezTo>
                  <a:pt x="9289" y="18804"/>
                  <a:pt x="9326" y="18861"/>
                  <a:pt x="9363" y="18946"/>
                </a:cubicBezTo>
                <a:cubicBezTo>
                  <a:pt x="9400" y="19003"/>
                  <a:pt x="9473" y="19089"/>
                  <a:pt x="9510" y="19146"/>
                </a:cubicBezTo>
                <a:cubicBezTo>
                  <a:pt x="9584" y="19203"/>
                  <a:pt x="9621" y="19260"/>
                  <a:pt x="9731" y="19317"/>
                </a:cubicBezTo>
                <a:cubicBezTo>
                  <a:pt x="9805" y="19374"/>
                  <a:pt x="9879" y="19431"/>
                  <a:pt x="9989" y="19488"/>
                </a:cubicBezTo>
                <a:cubicBezTo>
                  <a:pt x="10100" y="19546"/>
                  <a:pt x="10174" y="19574"/>
                  <a:pt x="10284" y="19631"/>
                </a:cubicBezTo>
                <a:cubicBezTo>
                  <a:pt x="10395" y="19660"/>
                  <a:pt x="10505" y="19688"/>
                  <a:pt x="10653" y="19717"/>
                </a:cubicBezTo>
                <a:cubicBezTo>
                  <a:pt x="10800" y="19745"/>
                  <a:pt x="10911" y="19774"/>
                  <a:pt x="11095" y="19774"/>
                </a:cubicBezTo>
                <a:cubicBezTo>
                  <a:pt x="11242" y="19774"/>
                  <a:pt x="11390" y="19802"/>
                  <a:pt x="11574" y="19802"/>
                </a:cubicBezTo>
                <a:cubicBezTo>
                  <a:pt x="11832" y="19802"/>
                  <a:pt x="12090" y="19774"/>
                  <a:pt x="12311" y="19745"/>
                </a:cubicBezTo>
                <a:cubicBezTo>
                  <a:pt x="12533" y="19717"/>
                  <a:pt x="12754" y="19631"/>
                  <a:pt x="12975" y="19546"/>
                </a:cubicBezTo>
                <a:cubicBezTo>
                  <a:pt x="13196" y="19460"/>
                  <a:pt x="13380" y="19346"/>
                  <a:pt x="13528" y="19203"/>
                </a:cubicBezTo>
                <a:cubicBezTo>
                  <a:pt x="13749" y="19032"/>
                  <a:pt x="13896" y="18889"/>
                  <a:pt x="14044" y="18718"/>
                </a:cubicBezTo>
                <a:moveTo>
                  <a:pt x="9842" y="1883"/>
                </a:moveTo>
                <a:lnTo>
                  <a:pt x="9510" y="9330"/>
                </a:lnTo>
                <a:lnTo>
                  <a:pt x="10689" y="9330"/>
                </a:lnTo>
                <a:cubicBezTo>
                  <a:pt x="10984" y="9330"/>
                  <a:pt x="11279" y="9302"/>
                  <a:pt x="11574" y="9273"/>
                </a:cubicBezTo>
                <a:cubicBezTo>
                  <a:pt x="11832" y="9245"/>
                  <a:pt x="12090" y="9188"/>
                  <a:pt x="12348" y="9131"/>
                </a:cubicBezTo>
                <a:cubicBezTo>
                  <a:pt x="12569" y="9074"/>
                  <a:pt x="12791" y="8988"/>
                  <a:pt x="13012" y="8874"/>
                </a:cubicBezTo>
                <a:cubicBezTo>
                  <a:pt x="13196" y="8760"/>
                  <a:pt x="13380" y="8646"/>
                  <a:pt x="13528" y="8503"/>
                </a:cubicBezTo>
                <a:cubicBezTo>
                  <a:pt x="13675" y="8360"/>
                  <a:pt x="13823" y="8218"/>
                  <a:pt x="13933" y="8018"/>
                </a:cubicBezTo>
                <a:cubicBezTo>
                  <a:pt x="14044" y="7818"/>
                  <a:pt x="14154" y="7618"/>
                  <a:pt x="14265" y="7390"/>
                </a:cubicBezTo>
                <a:cubicBezTo>
                  <a:pt x="14339" y="7162"/>
                  <a:pt x="14412" y="6905"/>
                  <a:pt x="14486" y="6591"/>
                </a:cubicBezTo>
                <a:cubicBezTo>
                  <a:pt x="14523" y="6306"/>
                  <a:pt x="14560" y="5992"/>
                  <a:pt x="14597" y="5650"/>
                </a:cubicBezTo>
                <a:cubicBezTo>
                  <a:pt x="14597" y="5393"/>
                  <a:pt x="14597" y="5164"/>
                  <a:pt x="14597" y="4936"/>
                </a:cubicBezTo>
                <a:cubicBezTo>
                  <a:pt x="14597" y="4708"/>
                  <a:pt x="14560" y="4508"/>
                  <a:pt x="14523" y="4308"/>
                </a:cubicBezTo>
                <a:cubicBezTo>
                  <a:pt x="14486" y="4109"/>
                  <a:pt x="14449" y="3909"/>
                  <a:pt x="14376" y="3738"/>
                </a:cubicBezTo>
                <a:cubicBezTo>
                  <a:pt x="14302" y="3567"/>
                  <a:pt x="14228" y="3395"/>
                  <a:pt x="14154" y="3253"/>
                </a:cubicBezTo>
                <a:cubicBezTo>
                  <a:pt x="14081" y="3110"/>
                  <a:pt x="13970" y="2967"/>
                  <a:pt x="13860" y="2853"/>
                </a:cubicBezTo>
                <a:cubicBezTo>
                  <a:pt x="13749" y="2739"/>
                  <a:pt x="13638" y="2625"/>
                  <a:pt x="13528" y="2539"/>
                </a:cubicBezTo>
                <a:cubicBezTo>
                  <a:pt x="13417" y="2454"/>
                  <a:pt x="13270" y="2368"/>
                  <a:pt x="13122" y="2283"/>
                </a:cubicBezTo>
                <a:cubicBezTo>
                  <a:pt x="12975" y="2197"/>
                  <a:pt x="12827" y="2168"/>
                  <a:pt x="12680" y="2111"/>
                </a:cubicBezTo>
                <a:cubicBezTo>
                  <a:pt x="12533" y="2054"/>
                  <a:pt x="12348" y="2026"/>
                  <a:pt x="12164" y="1997"/>
                </a:cubicBezTo>
                <a:cubicBezTo>
                  <a:pt x="11980" y="1969"/>
                  <a:pt x="11758" y="1940"/>
                  <a:pt x="11537" y="1912"/>
                </a:cubicBezTo>
                <a:cubicBezTo>
                  <a:pt x="11316" y="1883"/>
                  <a:pt x="11058" y="1883"/>
                  <a:pt x="10800" y="1855"/>
                </a:cubicBezTo>
                <a:cubicBezTo>
                  <a:pt x="10431" y="1883"/>
                  <a:pt x="10136" y="1883"/>
                  <a:pt x="9842" y="1883"/>
                </a:cubicBezTo>
              </a:path>
            </a:pathLst>
          </a:custGeom>
          <a:solidFill>
            <a:srgbClr val="F9F9F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2" name="Shape">
            <a:extLst>
              <a:ext uri="{FF2B5EF4-FFF2-40B4-BE49-F238E27FC236}">
                <a16:creationId xmlns:a16="http://schemas.microsoft.com/office/drawing/2014/main" id="{EFDE3FA0-31D4-85FF-586F-6A60FE0BF0A5}"/>
              </a:ext>
            </a:extLst>
          </p:cNvPr>
          <p:cNvSpPr/>
          <p:nvPr/>
        </p:nvSpPr>
        <p:spPr>
          <a:xfrm>
            <a:off x="7703569" y="4475187"/>
            <a:ext cx="417485" cy="534634"/>
          </a:xfrm>
          <a:custGeom>
            <a:avLst/>
            <a:gdLst/>
            <a:ahLst/>
            <a:cxnLst>
              <a:cxn ang="0">
                <a:pos x="wd2" y="hd2"/>
              </a:cxn>
              <a:cxn ang="5400000">
                <a:pos x="wd2" y="hd2"/>
              </a:cxn>
              <a:cxn ang="10800000">
                <a:pos x="wd2" y="hd2"/>
              </a:cxn>
              <a:cxn ang="16200000">
                <a:pos x="wd2" y="hd2"/>
              </a:cxn>
            </a:cxnLst>
            <a:rect l="0" t="0" r="r" b="b"/>
            <a:pathLst>
              <a:path w="21600" h="21600" extrusionOk="0">
                <a:moveTo>
                  <a:pt x="21306" y="0"/>
                </a:moveTo>
                <a:lnTo>
                  <a:pt x="21159" y="5651"/>
                </a:lnTo>
                <a:lnTo>
                  <a:pt x="19249" y="5651"/>
                </a:lnTo>
                <a:cubicBezTo>
                  <a:pt x="19176" y="5393"/>
                  <a:pt x="19102" y="5163"/>
                  <a:pt x="19065" y="4963"/>
                </a:cubicBezTo>
                <a:cubicBezTo>
                  <a:pt x="18992" y="4733"/>
                  <a:pt x="18919" y="4532"/>
                  <a:pt x="18845" y="4331"/>
                </a:cubicBezTo>
                <a:cubicBezTo>
                  <a:pt x="18771" y="4131"/>
                  <a:pt x="18698" y="3959"/>
                  <a:pt x="18588" y="3786"/>
                </a:cubicBezTo>
                <a:cubicBezTo>
                  <a:pt x="18514" y="3614"/>
                  <a:pt x="18404" y="3471"/>
                  <a:pt x="18331" y="3299"/>
                </a:cubicBezTo>
                <a:cubicBezTo>
                  <a:pt x="18257" y="3155"/>
                  <a:pt x="18147" y="3012"/>
                  <a:pt x="18037" y="2897"/>
                </a:cubicBezTo>
                <a:cubicBezTo>
                  <a:pt x="17927" y="2782"/>
                  <a:pt x="17853" y="2668"/>
                  <a:pt x="17743" y="2582"/>
                </a:cubicBezTo>
                <a:cubicBezTo>
                  <a:pt x="17633" y="2496"/>
                  <a:pt x="17559" y="2410"/>
                  <a:pt x="17449" y="2352"/>
                </a:cubicBezTo>
                <a:cubicBezTo>
                  <a:pt x="17339" y="2295"/>
                  <a:pt x="17265" y="2237"/>
                  <a:pt x="17155" y="2180"/>
                </a:cubicBezTo>
                <a:cubicBezTo>
                  <a:pt x="17045" y="2151"/>
                  <a:pt x="16935" y="2094"/>
                  <a:pt x="16788" y="2065"/>
                </a:cubicBezTo>
                <a:cubicBezTo>
                  <a:pt x="16641" y="2037"/>
                  <a:pt x="16494" y="2008"/>
                  <a:pt x="16310" y="1979"/>
                </a:cubicBezTo>
                <a:cubicBezTo>
                  <a:pt x="16127" y="1951"/>
                  <a:pt x="15943" y="1951"/>
                  <a:pt x="15722" y="1922"/>
                </a:cubicBezTo>
                <a:cubicBezTo>
                  <a:pt x="15502" y="1922"/>
                  <a:pt x="15282" y="1893"/>
                  <a:pt x="15025" y="1893"/>
                </a:cubicBezTo>
                <a:lnTo>
                  <a:pt x="10727" y="1893"/>
                </a:lnTo>
                <a:lnTo>
                  <a:pt x="10102" y="9380"/>
                </a:lnTo>
                <a:lnTo>
                  <a:pt x="12233" y="9380"/>
                </a:lnTo>
                <a:cubicBezTo>
                  <a:pt x="12490" y="9380"/>
                  <a:pt x="12710" y="9380"/>
                  <a:pt x="12931" y="9351"/>
                </a:cubicBezTo>
                <a:cubicBezTo>
                  <a:pt x="13151" y="9323"/>
                  <a:pt x="13335" y="9294"/>
                  <a:pt x="13518" y="9237"/>
                </a:cubicBezTo>
                <a:cubicBezTo>
                  <a:pt x="13702" y="9179"/>
                  <a:pt x="13849" y="9122"/>
                  <a:pt x="13959" y="9065"/>
                </a:cubicBezTo>
                <a:cubicBezTo>
                  <a:pt x="14069" y="9007"/>
                  <a:pt x="14216" y="8921"/>
                  <a:pt x="14290" y="8835"/>
                </a:cubicBezTo>
                <a:cubicBezTo>
                  <a:pt x="14363" y="8749"/>
                  <a:pt x="14474" y="8634"/>
                  <a:pt x="14547" y="8491"/>
                </a:cubicBezTo>
                <a:cubicBezTo>
                  <a:pt x="14620" y="8347"/>
                  <a:pt x="14694" y="8204"/>
                  <a:pt x="14767" y="8032"/>
                </a:cubicBezTo>
                <a:cubicBezTo>
                  <a:pt x="14841" y="7860"/>
                  <a:pt x="14878" y="7659"/>
                  <a:pt x="14914" y="7430"/>
                </a:cubicBezTo>
                <a:cubicBezTo>
                  <a:pt x="14951" y="7200"/>
                  <a:pt x="14988" y="6971"/>
                  <a:pt x="15025" y="6684"/>
                </a:cubicBezTo>
                <a:lnTo>
                  <a:pt x="16935" y="6684"/>
                </a:lnTo>
                <a:lnTo>
                  <a:pt x="16310" y="14027"/>
                </a:lnTo>
                <a:lnTo>
                  <a:pt x="14400" y="14027"/>
                </a:lnTo>
                <a:cubicBezTo>
                  <a:pt x="14400" y="13998"/>
                  <a:pt x="14400" y="13970"/>
                  <a:pt x="14400" y="13941"/>
                </a:cubicBezTo>
                <a:cubicBezTo>
                  <a:pt x="14400" y="13912"/>
                  <a:pt x="14400" y="13884"/>
                  <a:pt x="14400" y="13855"/>
                </a:cubicBezTo>
                <a:cubicBezTo>
                  <a:pt x="14400" y="13826"/>
                  <a:pt x="14400" y="13798"/>
                  <a:pt x="14400" y="13798"/>
                </a:cubicBezTo>
                <a:cubicBezTo>
                  <a:pt x="14400" y="13769"/>
                  <a:pt x="14400" y="13769"/>
                  <a:pt x="14400" y="13740"/>
                </a:cubicBezTo>
                <a:cubicBezTo>
                  <a:pt x="14400" y="13597"/>
                  <a:pt x="14400" y="13425"/>
                  <a:pt x="14400" y="13281"/>
                </a:cubicBezTo>
                <a:cubicBezTo>
                  <a:pt x="14400" y="13138"/>
                  <a:pt x="14363" y="12994"/>
                  <a:pt x="14363" y="12851"/>
                </a:cubicBezTo>
                <a:cubicBezTo>
                  <a:pt x="14363" y="12708"/>
                  <a:pt x="14327" y="12564"/>
                  <a:pt x="14253" y="12449"/>
                </a:cubicBezTo>
                <a:cubicBezTo>
                  <a:pt x="14216" y="12306"/>
                  <a:pt x="14180" y="12191"/>
                  <a:pt x="14106" y="12077"/>
                </a:cubicBezTo>
                <a:cubicBezTo>
                  <a:pt x="14033" y="11962"/>
                  <a:pt x="13959" y="11847"/>
                  <a:pt x="13849" y="11761"/>
                </a:cubicBezTo>
                <a:cubicBezTo>
                  <a:pt x="13739" y="11675"/>
                  <a:pt x="13592" y="11589"/>
                  <a:pt x="13408" y="11531"/>
                </a:cubicBezTo>
                <a:cubicBezTo>
                  <a:pt x="13225" y="11474"/>
                  <a:pt x="13041" y="11417"/>
                  <a:pt x="12820" y="11388"/>
                </a:cubicBezTo>
                <a:cubicBezTo>
                  <a:pt x="12600" y="11359"/>
                  <a:pt x="12343" y="11331"/>
                  <a:pt x="12049" y="11331"/>
                </a:cubicBezTo>
                <a:lnTo>
                  <a:pt x="9845" y="11331"/>
                </a:lnTo>
                <a:lnTo>
                  <a:pt x="9404" y="16666"/>
                </a:lnTo>
                <a:cubicBezTo>
                  <a:pt x="9367" y="16924"/>
                  <a:pt x="9367" y="17154"/>
                  <a:pt x="9367" y="17355"/>
                </a:cubicBezTo>
                <a:cubicBezTo>
                  <a:pt x="9367" y="17555"/>
                  <a:pt x="9367" y="17756"/>
                  <a:pt x="9367" y="17928"/>
                </a:cubicBezTo>
                <a:cubicBezTo>
                  <a:pt x="9367" y="18100"/>
                  <a:pt x="9367" y="18244"/>
                  <a:pt x="9404" y="18359"/>
                </a:cubicBezTo>
                <a:cubicBezTo>
                  <a:pt x="9404" y="18473"/>
                  <a:pt x="9441" y="18588"/>
                  <a:pt x="9478" y="18645"/>
                </a:cubicBezTo>
                <a:cubicBezTo>
                  <a:pt x="9514" y="18732"/>
                  <a:pt x="9551" y="18789"/>
                  <a:pt x="9588" y="18875"/>
                </a:cubicBezTo>
                <a:cubicBezTo>
                  <a:pt x="9625" y="18932"/>
                  <a:pt x="9698" y="19018"/>
                  <a:pt x="9771" y="19076"/>
                </a:cubicBezTo>
                <a:cubicBezTo>
                  <a:pt x="9845" y="19133"/>
                  <a:pt x="9955" y="19190"/>
                  <a:pt x="10029" y="19248"/>
                </a:cubicBezTo>
                <a:cubicBezTo>
                  <a:pt x="10139" y="19305"/>
                  <a:pt x="10249" y="19363"/>
                  <a:pt x="10396" y="19420"/>
                </a:cubicBezTo>
                <a:cubicBezTo>
                  <a:pt x="10543" y="19477"/>
                  <a:pt x="10690" y="19506"/>
                  <a:pt x="10837" y="19563"/>
                </a:cubicBezTo>
                <a:cubicBezTo>
                  <a:pt x="11020" y="19592"/>
                  <a:pt x="11204" y="19621"/>
                  <a:pt x="11388" y="19649"/>
                </a:cubicBezTo>
                <a:cubicBezTo>
                  <a:pt x="11571" y="19678"/>
                  <a:pt x="11792" y="19707"/>
                  <a:pt x="12049" y="19707"/>
                </a:cubicBezTo>
                <a:cubicBezTo>
                  <a:pt x="12269" y="19707"/>
                  <a:pt x="12527" y="19735"/>
                  <a:pt x="12820" y="19735"/>
                </a:cubicBezTo>
                <a:cubicBezTo>
                  <a:pt x="13188" y="19735"/>
                  <a:pt x="13555" y="19735"/>
                  <a:pt x="13886" y="19707"/>
                </a:cubicBezTo>
                <a:cubicBezTo>
                  <a:pt x="14216" y="19678"/>
                  <a:pt x="14510" y="19649"/>
                  <a:pt x="14804" y="19621"/>
                </a:cubicBezTo>
                <a:cubicBezTo>
                  <a:pt x="15098" y="19563"/>
                  <a:pt x="15318" y="19535"/>
                  <a:pt x="15576" y="19449"/>
                </a:cubicBezTo>
                <a:cubicBezTo>
                  <a:pt x="15796" y="19391"/>
                  <a:pt x="16016" y="19305"/>
                  <a:pt x="16200" y="19219"/>
                </a:cubicBezTo>
                <a:cubicBezTo>
                  <a:pt x="16384" y="19133"/>
                  <a:pt x="16567" y="19018"/>
                  <a:pt x="16751" y="18904"/>
                </a:cubicBezTo>
                <a:cubicBezTo>
                  <a:pt x="16935" y="18789"/>
                  <a:pt x="17118" y="18645"/>
                  <a:pt x="17265" y="18502"/>
                </a:cubicBezTo>
                <a:cubicBezTo>
                  <a:pt x="17449" y="18359"/>
                  <a:pt x="17596" y="18186"/>
                  <a:pt x="17780" y="17986"/>
                </a:cubicBezTo>
                <a:cubicBezTo>
                  <a:pt x="17926" y="17814"/>
                  <a:pt x="18110" y="17584"/>
                  <a:pt x="18257" y="17383"/>
                </a:cubicBezTo>
                <a:cubicBezTo>
                  <a:pt x="18404" y="17154"/>
                  <a:pt x="18551" y="16953"/>
                  <a:pt x="18698" y="16723"/>
                </a:cubicBezTo>
                <a:cubicBezTo>
                  <a:pt x="18845" y="16494"/>
                  <a:pt x="18955" y="16265"/>
                  <a:pt x="19102" y="16035"/>
                </a:cubicBezTo>
                <a:cubicBezTo>
                  <a:pt x="19212" y="15806"/>
                  <a:pt x="19322" y="15576"/>
                  <a:pt x="19433" y="15318"/>
                </a:cubicBezTo>
                <a:cubicBezTo>
                  <a:pt x="19543" y="15088"/>
                  <a:pt x="19616" y="14830"/>
                  <a:pt x="19726" y="14572"/>
                </a:cubicBezTo>
                <a:lnTo>
                  <a:pt x="21600" y="14572"/>
                </a:lnTo>
                <a:lnTo>
                  <a:pt x="20829" y="21600"/>
                </a:lnTo>
                <a:lnTo>
                  <a:pt x="0" y="21600"/>
                </a:lnTo>
                <a:lnTo>
                  <a:pt x="147" y="19850"/>
                </a:lnTo>
                <a:lnTo>
                  <a:pt x="588" y="19850"/>
                </a:lnTo>
                <a:cubicBezTo>
                  <a:pt x="882" y="19850"/>
                  <a:pt x="1139" y="19850"/>
                  <a:pt x="1359" y="19822"/>
                </a:cubicBezTo>
                <a:cubicBezTo>
                  <a:pt x="1580" y="19793"/>
                  <a:pt x="1800" y="19764"/>
                  <a:pt x="1984" y="19707"/>
                </a:cubicBezTo>
                <a:cubicBezTo>
                  <a:pt x="2167" y="19649"/>
                  <a:pt x="2351" y="19592"/>
                  <a:pt x="2461" y="19535"/>
                </a:cubicBezTo>
                <a:cubicBezTo>
                  <a:pt x="2608" y="19449"/>
                  <a:pt x="2718" y="19363"/>
                  <a:pt x="2829" y="19276"/>
                </a:cubicBezTo>
                <a:cubicBezTo>
                  <a:pt x="2939" y="19190"/>
                  <a:pt x="3012" y="19047"/>
                  <a:pt x="3086" y="18932"/>
                </a:cubicBezTo>
                <a:cubicBezTo>
                  <a:pt x="3159" y="18789"/>
                  <a:pt x="3233" y="18645"/>
                  <a:pt x="3269" y="18473"/>
                </a:cubicBezTo>
                <a:cubicBezTo>
                  <a:pt x="3343" y="18301"/>
                  <a:pt x="3380" y="18129"/>
                  <a:pt x="3416" y="17900"/>
                </a:cubicBezTo>
                <a:cubicBezTo>
                  <a:pt x="3453" y="17699"/>
                  <a:pt x="3490" y="17469"/>
                  <a:pt x="3490" y="17240"/>
                </a:cubicBezTo>
                <a:lnTo>
                  <a:pt x="4482" y="4418"/>
                </a:lnTo>
                <a:cubicBezTo>
                  <a:pt x="4518" y="4159"/>
                  <a:pt x="4518" y="3930"/>
                  <a:pt x="4518" y="3729"/>
                </a:cubicBezTo>
                <a:cubicBezTo>
                  <a:pt x="4518" y="3528"/>
                  <a:pt x="4482" y="3327"/>
                  <a:pt x="4482" y="3155"/>
                </a:cubicBezTo>
                <a:cubicBezTo>
                  <a:pt x="4445" y="2983"/>
                  <a:pt x="4408" y="2840"/>
                  <a:pt x="4335" y="2696"/>
                </a:cubicBezTo>
                <a:cubicBezTo>
                  <a:pt x="4261" y="2553"/>
                  <a:pt x="4224" y="2438"/>
                  <a:pt x="4114" y="2352"/>
                </a:cubicBezTo>
                <a:cubicBezTo>
                  <a:pt x="4041" y="2266"/>
                  <a:pt x="3931" y="2180"/>
                  <a:pt x="3784" y="2094"/>
                </a:cubicBezTo>
                <a:cubicBezTo>
                  <a:pt x="3637" y="2008"/>
                  <a:pt x="3490" y="1951"/>
                  <a:pt x="3306" y="1922"/>
                </a:cubicBezTo>
                <a:cubicBezTo>
                  <a:pt x="3122" y="1865"/>
                  <a:pt x="2902" y="1836"/>
                  <a:pt x="2682" y="1807"/>
                </a:cubicBezTo>
                <a:cubicBezTo>
                  <a:pt x="2461" y="1778"/>
                  <a:pt x="2204" y="1778"/>
                  <a:pt x="1910" y="1778"/>
                </a:cubicBezTo>
                <a:lnTo>
                  <a:pt x="1469" y="1778"/>
                </a:lnTo>
                <a:lnTo>
                  <a:pt x="1616" y="29"/>
                </a:lnTo>
                <a:lnTo>
                  <a:pt x="21306" y="29"/>
                </a:lnTo>
                <a:close/>
              </a:path>
            </a:pathLst>
          </a:custGeom>
          <a:solidFill>
            <a:srgbClr val="F9F9F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3" name="Shape">
            <a:extLst>
              <a:ext uri="{FF2B5EF4-FFF2-40B4-BE49-F238E27FC236}">
                <a16:creationId xmlns:a16="http://schemas.microsoft.com/office/drawing/2014/main" id="{41C24B79-24FF-0388-E57E-2098B20F44C3}"/>
              </a:ext>
            </a:extLst>
          </p:cNvPr>
          <p:cNvSpPr/>
          <p:nvPr/>
        </p:nvSpPr>
        <p:spPr>
          <a:xfrm>
            <a:off x="1746616" y="4633162"/>
            <a:ext cx="607767" cy="420326"/>
          </a:xfrm>
          <a:custGeom>
            <a:avLst/>
            <a:gdLst/>
            <a:ahLst/>
            <a:cxnLst>
              <a:cxn ang="0">
                <a:pos x="wd2" y="hd2"/>
              </a:cxn>
              <a:cxn ang="5400000">
                <a:pos x="wd2" y="hd2"/>
              </a:cxn>
              <a:cxn ang="10800000">
                <a:pos x="wd2" y="hd2"/>
              </a:cxn>
              <a:cxn ang="16200000">
                <a:pos x="wd2" y="hd2"/>
              </a:cxn>
            </a:cxnLst>
            <a:rect l="0" t="0" r="r" b="b"/>
            <a:pathLst>
              <a:path w="21600" h="21600" extrusionOk="0">
                <a:moveTo>
                  <a:pt x="20919" y="0"/>
                </a:moveTo>
                <a:lnTo>
                  <a:pt x="20969" y="1788"/>
                </a:lnTo>
                <a:lnTo>
                  <a:pt x="20666" y="1788"/>
                </a:lnTo>
                <a:cubicBezTo>
                  <a:pt x="20490" y="1788"/>
                  <a:pt x="20313" y="1788"/>
                  <a:pt x="20162" y="1824"/>
                </a:cubicBezTo>
                <a:cubicBezTo>
                  <a:pt x="20010" y="1861"/>
                  <a:pt x="19884" y="1897"/>
                  <a:pt x="19758" y="1934"/>
                </a:cubicBezTo>
                <a:cubicBezTo>
                  <a:pt x="19632" y="1970"/>
                  <a:pt x="19531" y="2043"/>
                  <a:pt x="19455" y="2116"/>
                </a:cubicBezTo>
                <a:cubicBezTo>
                  <a:pt x="19379" y="2189"/>
                  <a:pt x="19304" y="2262"/>
                  <a:pt x="19253" y="2372"/>
                </a:cubicBezTo>
                <a:cubicBezTo>
                  <a:pt x="19203" y="2481"/>
                  <a:pt x="19152" y="2591"/>
                  <a:pt x="19127" y="2736"/>
                </a:cubicBezTo>
                <a:cubicBezTo>
                  <a:pt x="19102" y="2882"/>
                  <a:pt x="19051" y="3028"/>
                  <a:pt x="19026" y="3211"/>
                </a:cubicBezTo>
                <a:cubicBezTo>
                  <a:pt x="19001" y="3393"/>
                  <a:pt x="19001" y="3576"/>
                  <a:pt x="18976" y="3795"/>
                </a:cubicBezTo>
                <a:cubicBezTo>
                  <a:pt x="18976" y="4013"/>
                  <a:pt x="18976" y="4232"/>
                  <a:pt x="18976" y="4451"/>
                </a:cubicBezTo>
                <a:lnTo>
                  <a:pt x="19379" y="17185"/>
                </a:lnTo>
                <a:cubicBezTo>
                  <a:pt x="19379" y="17441"/>
                  <a:pt x="19405" y="17659"/>
                  <a:pt x="19430" y="17878"/>
                </a:cubicBezTo>
                <a:cubicBezTo>
                  <a:pt x="19455" y="18097"/>
                  <a:pt x="19480" y="18280"/>
                  <a:pt x="19506" y="18462"/>
                </a:cubicBezTo>
                <a:cubicBezTo>
                  <a:pt x="19531" y="18645"/>
                  <a:pt x="19581" y="18791"/>
                  <a:pt x="19632" y="18900"/>
                </a:cubicBezTo>
                <a:cubicBezTo>
                  <a:pt x="19682" y="19046"/>
                  <a:pt x="19733" y="19155"/>
                  <a:pt x="19783" y="19228"/>
                </a:cubicBezTo>
                <a:cubicBezTo>
                  <a:pt x="19834" y="19338"/>
                  <a:pt x="19909" y="19411"/>
                  <a:pt x="20010" y="19484"/>
                </a:cubicBezTo>
                <a:cubicBezTo>
                  <a:pt x="20111" y="19557"/>
                  <a:pt x="20212" y="19630"/>
                  <a:pt x="20313" y="19666"/>
                </a:cubicBezTo>
                <a:cubicBezTo>
                  <a:pt x="20439" y="19703"/>
                  <a:pt x="20565" y="19739"/>
                  <a:pt x="20717" y="19776"/>
                </a:cubicBezTo>
                <a:cubicBezTo>
                  <a:pt x="20868" y="19812"/>
                  <a:pt x="21020" y="19812"/>
                  <a:pt x="21221" y="19812"/>
                </a:cubicBezTo>
                <a:lnTo>
                  <a:pt x="21550" y="19812"/>
                </a:lnTo>
                <a:lnTo>
                  <a:pt x="21600" y="21563"/>
                </a:lnTo>
                <a:lnTo>
                  <a:pt x="13702" y="21563"/>
                </a:lnTo>
                <a:lnTo>
                  <a:pt x="13651" y="19812"/>
                </a:lnTo>
                <a:lnTo>
                  <a:pt x="13929" y="19812"/>
                </a:lnTo>
                <a:cubicBezTo>
                  <a:pt x="14106" y="19812"/>
                  <a:pt x="14282" y="19812"/>
                  <a:pt x="14434" y="19776"/>
                </a:cubicBezTo>
                <a:cubicBezTo>
                  <a:pt x="14585" y="19739"/>
                  <a:pt x="14711" y="19703"/>
                  <a:pt x="14837" y="19666"/>
                </a:cubicBezTo>
                <a:cubicBezTo>
                  <a:pt x="14964" y="19630"/>
                  <a:pt x="15065" y="19557"/>
                  <a:pt x="15140" y="19484"/>
                </a:cubicBezTo>
                <a:cubicBezTo>
                  <a:pt x="15216" y="19411"/>
                  <a:pt x="15292" y="19338"/>
                  <a:pt x="15342" y="19228"/>
                </a:cubicBezTo>
                <a:cubicBezTo>
                  <a:pt x="15393" y="19119"/>
                  <a:pt x="15443" y="19009"/>
                  <a:pt x="15468" y="18863"/>
                </a:cubicBezTo>
                <a:cubicBezTo>
                  <a:pt x="15493" y="18718"/>
                  <a:pt x="15544" y="18572"/>
                  <a:pt x="15544" y="18426"/>
                </a:cubicBezTo>
                <a:cubicBezTo>
                  <a:pt x="15569" y="18243"/>
                  <a:pt x="15569" y="18061"/>
                  <a:pt x="15594" y="17878"/>
                </a:cubicBezTo>
                <a:cubicBezTo>
                  <a:pt x="15594" y="17659"/>
                  <a:pt x="15594" y="17441"/>
                  <a:pt x="15594" y="17222"/>
                </a:cubicBezTo>
                <a:lnTo>
                  <a:pt x="15165" y="4561"/>
                </a:lnTo>
                <a:lnTo>
                  <a:pt x="10346" y="21563"/>
                </a:lnTo>
                <a:lnTo>
                  <a:pt x="9513" y="21563"/>
                </a:lnTo>
                <a:lnTo>
                  <a:pt x="3457" y="4816"/>
                </a:lnTo>
                <a:lnTo>
                  <a:pt x="3886" y="15945"/>
                </a:lnTo>
                <a:cubicBezTo>
                  <a:pt x="3886" y="16200"/>
                  <a:pt x="3911" y="16419"/>
                  <a:pt x="3911" y="16638"/>
                </a:cubicBezTo>
                <a:cubicBezTo>
                  <a:pt x="3936" y="16857"/>
                  <a:pt x="3936" y="17039"/>
                  <a:pt x="3962" y="17222"/>
                </a:cubicBezTo>
                <a:cubicBezTo>
                  <a:pt x="3987" y="17404"/>
                  <a:pt x="4012" y="17586"/>
                  <a:pt x="4012" y="17732"/>
                </a:cubicBezTo>
                <a:cubicBezTo>
                  <a:pt x="4037" y="17878"/>
                  <a:pt x="4063" y="18024"/>
                  <a:pt x="4088" y="18134"/>
                </a:cubicBezTo>
                <a:cubicBezTo>
                  <a:pt x="4113" y="18243"/>
                  <a:pt x="4138" y="18353"/>
                  <a:pt x="4189" y="18462"/>
                </a:cubicBezTo>
                <a:cubicBezTo>
                  <a:pt x="4239" y="18572"/>
                  <a:pt x="4290" y="18681"/>
                  <a:pt x="4340" y="18791"/>
                </a:cubicBezTo>
                <a:cubicBezTo>
                  <a:pt x="4391" y="18900"/>
                  <a:pt x="4466" y="18973"/>
                  <a:pt x="4542" y="19082"/>
                </a:cubicBezTo>
                <a:cubicBezTo>
                  <a:pt x="4618" y="19155"/>
                  <a:pt x="4693" y="19265"/>
                  <a:pt x="4794" y="19338"/>
                </a:cubicBezTo>
                <a:cubicBezTo>
                  <a:pt x="4870" y="19411"/>
                  <a:pt x="4971" y="19484"/>
                  <a:pt x="5072" y="19557"/>
                </a:cubicBezTo>
                <a:cubicBezTo>
                  <a:pt x="5173" y="19630"/>
                  <a:pt x="5274" y="19666"/>
                  <a:pt x="5375" y="19703"/>
                </a:cubicBezTo>
                <a:cubicBezTo>
                  <a:pt x="5476" y="19739"/>
                  <a:pt x="5602" y="19776"/>
                  <a:pt x="5703" y="19812"/>
                </a:cubicBezTo>
                <a:cubicBezTo>
                  <a:pt x="5829" y="19849"/>
                  <a:pt x="5930" y="19849"/>
                  <a:pt x="6056" y="19849"/>
                </a:cubicBezTo>
                <a:lnTo>
                  <a:pt x="6132" y="21600"/>
                </a:lnTo>
                <a:lnTo>
                  <a:pt x="883" y="21600"/>
                </a:lnTo>
                <a:lnTo>
                  <a:pt x="807" y="19849"/>
                </a:lnTo>
                <a:cubicBezTo>
                  <a:pt x="934" y="19849"/>
                  <a:pt x="1035" y="19849"/>
                  <a:pt x="1136" y="19812"/>
                </a:cubicBezTo>
                <a:cubicBezTo>
                  <a:pt x="1236" y="19776"/>
                  <a:pt x="1337" y="19739"/>
                  <a:pt x="1438" y="19703"/>
                </a:cubicBezTo>
                <a:cubicBezTo>
                  <a:pt x="1539" y="19666"/>
                  <a:pt x="1640" y="19593"/>
                  <a:pt x="1716" y="19520"/>
                </a:cubicBezTo>
                <a:cubicBezTo>
                  <a:pt x="1817" y="19447"/>
                  <a:pt x="1893" y="19374"/>
                  <a:pt x="1968" y="19301"/>
                </a:cubicBezTo>
                <a:cubicBezTo>
                  <a:pt x="2044" y="19228"/>
                  <a:pt x="2120" y="19119"/>
                  <a:pt x="2195" y="19046"/>
                </a:cubicBezTo>
                <a:cubicBezTo>
                  <a:pt x="2271" y="18936"/>
                  <a:pt x="2322" y="18864"/>
                  <a:pt x="2372" y="18754"/>
                </a:cubicBezTo>
                <a:cubicBezTo>
                  <a:pt x="2422" y="18645"/>
                  <a:pt x="2448" y="18535"/>
                  <a:pt x="2498" y="18426"/>
                </a:cubicBezTo>
                <a:cubicBezTo>
                  <a:pt x="2523" y="18316"/>
                  <a:pt x="2549" y="18207"/>
                  <a:pt x="2574" y="18097"/>
                </a:cubicBezTo>
                <a:cubicBezTo>
                  <a:pt x="2599" y="17988"/>
                  <a:pt x="2599" y="17842"/>
                  <a:pt x="2599" y="17696"/>
                </a:cubicBezTo>
                <a:cubicBezTo>
                  <a:pt x="2599" y="17550"/>
                  <a:pt x="2624" y="17368"/>
                  <a:pt x="2624" y="17185"/>
                </a:cubicBezTo>
                <a:cubicBezTo>
                  <a:pt x="2624" y="17003"/>
                  <a:pt x="2624" y="16784"/>
                  <a:pt x="2624" y="16565"/>
                </a:cubicBezTo>
                <a:cubicBezTo>
                  <a:pt x="2624" y="16346"/>
                  <a:pt x="2624" y="16127"/>
                  <a:pt x="2599" y="15872"/>
                </a:cubicBezTo>
                <a:lnTo>
                  <a:pt x="2145" y="4561"/>
                </a:lnTo>
                <a:cubicBezTo>
                  <a:pt x="2145" y="4305"/>
                  <a:pt x="2120" y="4050"/>
                  <a:pt x="2094" y="3831"/>
                </a:cubicBezTo>
                <a:cubicBezTo>
                  <a:pt x="2069" y="3612"/>
                  <a:pt x="2044" y="3393"/>
                  <a:pt x="1993" y="3211"/>
                </a:cubicBezTo>
                <a:cubicBezTo>
                  <a:pt x="1943" y="3028"/>
                  <a:pt x="1918" y="2882"/>
                  <a:pt x="1842" y="2737"/>
                </a:cubicBezTo>
                <a:cubicBezTo>
                  <a:pt x="1792" y="2591"/>
                  <a:pt x="1716" y="2481"/>
                  <a:pt x="1665" y="2408"/>
                </a:cubicBezTo>
                <a:cubicBezTo>
                  <a:pt x="1590" y="2299"/>
                  <a:pt x="1514" y="2226"/>
                  <a:pt x="1413" y="2153"/>
                </a:cubicBezTo>
                <a:cubicBezTo>
                  <a:pt x="1312" y="2080"/>
                  <a:pt x="1186" y="2043"/>
                  <a:pt x="1060" y="1970"/>
                </a:cubicBezTo>
                <a:cubicBezTo>
                  <a:pt x="934" y="1934"/>
                  <a:pt x="782" y="1897"/>
                  <a:pt x="606" y="1861"/>
                </a:cubicBezTo>
                <a:cubicBezTo>
                  <a:pt x="454" y="1824"/>
                  <a:pt x="252" y="1824"/>
                  <a:pt x="76" y="1824"/>
                </a:cubicBezTo>
                <a:lnTo>
                  <a:pt x="0" y="37"/>
                </a:lnTo>
                <a:lnTo>
                  <a:pt x="5879" y="37"/>
                </a:lnTo>
                <a:lnTo>
                  <a:pt x="10926" y="14230"/>
                </a:lnTo>
                <a:lnTo>
                  <a:pt x="14989" y="37"/>
                </a:lnTo>
                <a:lnTo>
                  <a:pt x="20919" y="37"/>
                </a:lnTo>
                <a:close/>
              </a:path>
            </a:pathLst>
          </a:custGeom>
          <a:solidFill>
            <a:srgbClr val="F9F9F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4" name="Shape">
            <a:extLst>
              <a:ext uri="{FF2B5EF4-FFF2-40B4-BE49-F238E27FC236}">
                <a16:creationId xmlns:a16="http://schemas.microsoft.com/office/drawing/2014/main" id="{239C7511-583E-641A-BB37-F203B2D69C70}"/>
              </a:ext>
            </a:extLst>
          </p:cNvPr>
          <p:cNvSpPr/>
          <p:nvPr/>
        </p:nvSpPr>
        <p:spPr>
          <a:xfrm>
            <a:off x="5609051" y="4474832"/>
            <a:ext cx="243537" cy="53534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537" y="1776"/>
                </a:lnTo>
                <a:lnTo>
                  <a:pt x="20907" y="1776"/>
                </a:lnTo>
                <a:cubicBezTo>
                  <a:pt x="20403" y="1776"/>
                  <a:pt x="19963" y="1776"/>
                  <a:pt x="19585" y="1805"/>
                </a:cubicBezTo>
                <a:cubicBezTo>
                  <a:pt x="19207" y="1833"/>
                  <a:pt x="18829" y="1862"/>
                  <a:pt x="18514" y="1919"/>
                </a:cubicBezTo>
                <a:cubicBezTo>
                  <a:pt x="18199" y="1977"/>
                  <a:pt x="17885" y="2034"/>
                  <a:pt x="17696" y="2120"/>
                </a:cubicBezTo>
                <a:cubicBezTo>
                  <a:pt x="17444" y="2206"/>
                  <a:pt x="17255" y="2292"/>
                  <a:pt x="17129" y="2378"/>
                </a:cubicBezTo>
                <a:cubicBezTo>
                  <a:pt x="17003" y="2464"/>
                  <a:pt x="16814" y="2607"/>
                  <a:pt x="16751" y="2721"/>
                </a:cubicBezTo>
                <a:cubicBezTo>
                  <a:pt x="16625" y="2865"/>
                  <a:pt x="16562" y="3008"/>
                  <a:pt x="16436" y="3180"/>
                </a:cubicBezTo>
                <a:cubicBezTo>
                  <a:pt x="16310" y="3352"/>
                  <a:pt x="16310" y="3552"/>
                  <a:pt x="16247" y="3753"/>
                </a:cubicBezTo>
                <a:cubicBezTo>
                  <a:pt x="16184" y="3953"/>
                  <a:pt x="16184" y="4182"/>
                  <a:pt x="16184" y="4440"/>
                </a:cubicBezTo>
                <a:lnTo>
                  <a:pt x="15554" y="17217"/>
                </a:lnTo>
                <a:cubicBezTo>
                  <a:pt x="15554" y="17475"/>
                  <a:pt x="15554" y="17675"/>
                  <a:pt x="15554" y="17905"/>
                </a:cubicBezTo>
                <a:cubicBezTo>
                  <a:pt x="15554" y="18105"/>
                  <a:pt x="15617" y="18306"/>
                  <a:pt x="15680" y="18477"/>
                </a:cubicBezTo>
                <a:cubicBezTo>
                  <a:pt x="15743" y="18649"/>
                  <a:pt x="15806" y="18793"/>
                  <a:pt x="15932" y="18936"/>
                </a:cubicBezTo>
                <a:cubicBezTo>
                  <a:pt x="16058" y="19079"/>
                  <a:pt x="16184" y="19194"/>
                  <a:pt x="16310" y="19280"/>
                </a:cubicBezTo>
                <a:cubicBezTo>
                  <a:pt x="16436" y="19366"/>
                  <a:pt x="16625" y="19451"/>
                  <a:pt x="16877" y="19537"/>
                </a:cubicBezTo>
                <a:cubicBezTo>
                  <a:pt x="17129" y="19623"/>
                  <a:pt x="17381" y="19681"/>
                  <a:pt x="17695" y="19709"/>
                </a:cubicBezTo>
                <a:cubicBezTo>
                  <a:pt x="18010" y="19767"/>
                  <a:pt x="18388" y="19795"/>
                  <a:pt x="18766" y="19824"/>
                </a:cubicBezTo>
                <a:cubicBezTo>
                  <a:pt x="19144" y="19853"/>
                  <a:pt x="19585" y="19853"/>
                  <a:pt x="20088" y="19853"/>
                </a:cubicBezTo>
                <a:lnTo>
                  <a:pt x="20718" y="19853"/>
                </a:lnTo>
                <a:lnTo>
                  <a:pt x="20655" y="21600"/>
                </a:lnTo>
                <a:lnTo>
                  <a:pt x="0" y="21600"/>
                </a:lnTo>
                <a:lnTo>
                  <a:pt x="63" y="19853"/>
                </a:lnTo>
                <a:cubicBezTo>
                  <a:pt x="567" y="19853"/>
                  <a:pt x="1071" y="19853"/>
                  <a:pt x="1511" y="19824"/>
                </a:cubicBezTo>
                <a:cubicBezTo>
                  <a:pt x="1952" y="19795"/>
                  <a:pt x="2330" y="19767"/>
                  <a:pt x="2708" y="19738"/>
                </a:cubicBezTo>
                <a:cubicBezTo>
                  <a:pt x="3023" y="19681"/>
                  <a:pt x="3338" y="19652"/>
                  <a:pt x="3589" y="19566"/>
                </a:cubicBezTo>
                <a:cubicBezTo>
                  <a:pt x="3841" y="19509"/>
                  <a:pt x="4093" y="19423"/>
                  <a:pt x="4219" y="19337"/>
                </a:cubicBezTo>
                <a:cubicBezTo>
                  <a:pt x="4408" y="19251"/>
                  <a:pt x="4534" y="19136"/>
                  <a:pt x="4660" y="19022"/>
                </a:cubicBezTo>
                <a:cubicBezTo>
                  <a:pt x="4786" y="18879"/>
                  <a:pt x="4912" y="18735"/>
                  <a:pt x="4975" y="18563"/>
                </a:cubicBezTo>
                <a:cubicBezTo>
                  <a:pt x="5038" y="18392"/>
                  <a:pt x="5164" y="18191"/>
                  <a:pt x="5164" y="17962"/>
                </a:cubicBezTo>
                <a:cubicBezTo>
                  <a:pt x="5227" y="17733"/>
                  <a:pt x="5227" y="17503"/>
                  <a:pt x="5290" y="17246"/>
                </a:cubicBezTo>
                <a:lnTo>
                  <a:pt x="5856" y="4469"/>
                </a:lnTo>
                <a:cubicBezTo>
                  <a:pt x="5856" y="4211"/>
                  <a:pt x="5856" y="3982"/>
                  <a:pt x="5856" y="3753"/>
                </a:cubicBezTo>
                <a:cubicBezTo>
                  <a:pt x="5793" y="3524"/>
                  <a:pt x="5793" y="3352"/>
                  <a:pt x="5667" y="3151"/>
                </a:cubicBezTo>
                <a:cubicBezTo>
                  <a:pt x="5541" y="2951"/>
                  <a:pt x="5478" y="2807"/>
                  <a:pt x="5353" y="2693"/>
                </a:cubicBezTo>
                <a:cubicBezTo>
                  <a:pt x="5227" y="2550"/>
                  <a:pt x="5101" y="2435"/>
                  <a:pt x="4912" y="2349"/>
                </a:cubicBezTo>
                <a:cubicBezTo>
                  <a:pt x="4723" y="2263"/>
                  <a:pt x="4534" y="2177"/>
                  <a:pt x="4282" y="2120"/>
                </a:cubicBezTo>
                <a:cubicBezTo>
                  <a:pt x="4030" y="2063"/>
                  <a:pt x="3715" y="2005"/>
                  <a:pt x="3400" y="1948"/>
                </a:cubicBezTo>
                <a:cubicBezTo>
                  <a:pt x="3023" y="1891"/>
                  <a:pt x="2645" y="1862"/>
                  <a:pt x="2204" y="1833"/>
                </a:cubicBezTo>
                <a:cubicBezTo>
                  <a:pt x="1763" y="1805"/>
                  <a:pt x="1259" y="1805"/>
                  <a:pt x="693" y="1805"/>
                </a:cubicBezTo>
                <a:lnTo>
                  <a:pt x="756" y="29"/>
                </a:lnTo>
                <a:lnTo>
                  <a:pt x="21600" y="29"/>
                </a:lnTo>
                <a:close/>
              </a:path>
            </a:pathLst>
          </a:custGeom>
          <a:solidFill>
            <a:srgbClr val="F9F9F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5" name="Shape">
            <a:extLst>
              <a:ext uri="{FF2B5EF4-FFF2-40B4-BE49-F238E27FC236}">
                <a16:creationId xmlns:a16="http://schemas.microsoft.com/office/drawing/2014/main" id="{16DB0DB2-AFF4-90B8-B414-EF85FFB4304D}"/>
              </a:ext>
            </a:extLst>
          </p:cNvPr>
          <p:cNvSpPr/>
          <p:nvPr/>
        </p:nvSpPr>
        <p:spPr>
          <a:xfrm>
            <a:off x="6986463" y="4474832"/>
            <a:ext cx="412516" cy="535344"/>
          </a:xfrm>
          <a:custGeom>
            <a:avLst/>
            <a:gdLst/>
            <a:ahLst/>
            <a:cxnLst>
              <a:cxn ang="0">
                <a:pos x="wd2" y="hd2"/>
              </a:cxn>
              <a:cxn ang="5400000">
                <a:pos x="wd2" y="hd2"/>
              </a:cxn>
              <a:cxn ang="10800000">
                <a:pos x="wd2" y="hd2"/>
              </a:cxn>
              <a:cxn ang="16200000">
                <a:pos x="wd2" y="hd2"/>
              </a:cxn>
            </a:cxnLst>
            <a:rect l="0" t="0" r="r" b="b"/>
            <a:pathLst>
              <a:path w="21600" h="21600" extrusionOk="0">
                <a:moveTo>
                  <a:pt x="13793" y="0"/>
                </a:moveTo>
                <a:lnTo>
                  <a:pt x="13681" y="1776"/>
                </a:lnTo>
                <a:lnTo>
                  <a:pt x="13235" y="1776"/>
                </a:lnTo>
                <a:cubicBezTo>
                  <a:pt x="12938" y="1776"/>
                  <a:pt x="12677" y="1776"/>
                  <a:pt x="12417" y="1805"/>
                </a:cubicBezTo>
                <a:cubicBezTo>
                  <a:pt x="12157" y="1833"/>
                  <a:pt x="11971" y="1862"/>
                  <a:pt x="11748" y="1919"/>
                </a:cubicBezTo>
                <a:cubicBezTo>
                  <a:pt x="11562" y="1977"/>
                  <a:pt x="11376" y="2034"/>
                  <a:pt x="11228" y="2120"/>
                </a:cubicBezTo>
                <a:cubicBezTo>
                  <a:pt x="11079" y="2206"/>
                  <a:pt x="10967" y="2292"/>
                  <a:pt x="10856" y="2378"/>
                </a:cubicBezTo>
                <a:cubicBezTo>
                  <a:pt x="10744" y="2464"/>
                  <a:pt x="10670" y="2607"/>
                  <a:pt x="10596" y="2721"/>
                </a:cubicBezTo>
                <a:cubicBezTo>
                  <a:pt x="10521" y="2865"/>
                  <a:pt x="10447" y="3008"/>
                  <a:pt x="10410" y="3180"/>
                </a:cubicBezTo>
                <a:cubicBezTo>
                  <a:pt x="10372" y="3352"/>
                  <a:pt x="10298" y="3552"/>
                  <a:pt x="10261" y="3753"/>
                </a:cubicBezTo>
                <a:cubicBezTo>
                  <a:pt x="10224" y="3953"/>
                  <a:pt x="10187" y="4182"/>
                  <a:pt x="10187" y="4440"/>
                </a:cubicBezTo>
                <a:lnTo>
                  <a:pt x="9406" y="16759"/>
                </a:lnTo>
                <a:cubicBezTo>
                  <a:pt x="9406" y="16988"/>
                  <a:pt x="9369" y="17188"/>
                  <a:pt x="9369" y="17389"/>
                </a:cubicBezTo>
                <a:cubicBezTo>
                  <a:pt x="9369" y="17589"/>
                  <a:pt x="9369" y="17761"/>
                  <a:pt x="9369" y="17905"/>
                </a:cubicBezTo>
                <a:cubicBezTo>
                  <a:pt x="9369" y="18048"/>
                  <a:pt x="9369" y="18191"/>
                  <a:pt x="9406" y="18306"/>
                </a:cubicBezTo>
                <a:cubicBezTo>
                  <a:pt x="9406" y="18420"/>
                  <a:pt x="9443" y="18506"/>
                  <a:pt x="9480" y="18592"/>
                </a:cubicBezTo>
                <a:cubicBezTo>
                  <a:pt x="9517" y="18678"/>
                  <a:pt x="9555" y="18735"/>
                  <a:pt x="9592" y="18793"/>
                </a:cubicBezTo>
                <a:cubicBezTo>
                  <a:pt x="9629" y="18850"/>
                  <a:pt x="9703" y="18936"/>
                  <a:pt x="9778" y="18993"/>
                </a:cubicBezTo>
                <a:cubicBezTo>
                  <a:pt x="9852" y="19050"/>
                  <a:pt x="9926" y="19108"/>
                  <a:pt x="10038" y="19165"/>
                </a:cubicBezTo>
                <a:cubicBezTo>
                  <a:pt x="10149" y="19222"/>
                  <a:pt x="10224" y="19280"/>
                  <a:pt x="10335" y="19337"/>
                </a:cubicBezTo>
                <a:cubicBezTo>
                  <a:pt x="10447" y="19394"/>
                  <a:pt x="10596" y="19451"/>
                  <a:pt x="10744" y="19480"/>
                </a:cubicBezTo>
                <a:cubicBezTo>
                  <a:pt x="10893" y="19509"/>
                  <a:pt x="11079" y="19566"/>
                  <a:pt x="11302" y="19595"/>
                </a:cubicBezTo>
                <a:cubicBezTo>
                  <a:pt x="11525" y="19623"/>
                  <a:pt x="11748" y="19652"/>
                  <a:pt x="12008" y="19652"/>
                </a:cubicBezTo>
                <a:cubicBezTo>
                  <a:pt x="12269" y="19652"/>
                  <a:pt x="12529" y="19681"/>
                  <a:pt x="12826" y="19681"/>
                </a:cubicBezTo>
                <a:cubicBezTo>
                  <a:pt x="13347" y="19681"/>
                  <a:pt x="13793" y="19652"/>
                  <a:pt x="14239" y="19595"/>
                </a:cubicBezTo>
                <a:cubicBezTo>
                  <a:pt x="14685" y="19537"/>
                  <a:pt x="15094" y="19451"/>
                  <a:pt x="15466" y="19337"/>
                </a:cubicBezTo>
                <a:cubicBezTo>
                  <a:pt x="15838" y="19222"/>
                  <a:pt x="16209" y="19079"/>
                  <a:pt x="16544" y="18907"/>
                </a:cubicBezTo>
                <a:cubicBezTo>
                  <a:pt x="16879" y="18735"/>
                  <a:pt x="17176" y="18535"/>
                  <a:pt x="17436" y="18277"/>
                </a:cubicBezTo>
                <a:cubicBezTo>
                  <a:pt x="17696" y="18048"/>
                  <a:pt x="17957" y="17790"/>
                  <a:pt x="18180" y="17503"/>
                </a:cubicBezTo>
                <a:cubicBezTo>
                  <a:pt x="18403" y="17217"/>
                  <a:pt x="18626" y="16930"/>
                  <a:pt x="18812" y="16615"/>
                </a:cubicBezTo>
                <a:cubicBezTo>
                  <a:pt x="18998" y="16300"/>
                  <a:pt x="19183" y="15956"/>
                  <a:pt x="19332" y="15613"/>
                </a:cubicBezTo>
                <a:cubicBezTo>
                  <a:pt x="19481" y="15240"/>
                  <a:pt x="19630" y="14868"/>
                  <a:pt x="19741" y="14467"/>
                </a:cubicBezTo>
                <a:lnTo>
                  <a:pt x="21600" y="14467"/>
                </a:lnTo>
                <a:lnTo>
                  <a:pt x="21005" y="21600"/>
                </a:lnTo>
                <a:lnTo>
                  <a:pt x="0" y="21600"/>
                </a:lnTo>
                <a:lnTo>
                  <a:pt x="112" y="19853"/>
                </a:lnTo>
                <a:lnTo>
                  <a:pt x="446" y="19853"/>
                </a:lnTo>
                <a:cubicBezTo>
                  <a:pt x="744" y="19853"/>
                  <a:pt x="1004" y="19853"/>
                  <a:pt x="1227" y="19824"/>
                </a:cubicBezTo>
                <a:cubicBezTo>
                  <a:pt x="1450" y="19795"/>
                  <a:pt x="1673" y="19767"/>
                  <a:pt x="1859" y="19709"/>
                </a:cubicBezTo>
                <a:cubicBezTo>
                  <a:pt x="2045" y="19652"/>
                  <a:pt x="2231" y="19595"/>
                  <a:pt x="2342" y="19537"/>
                </a:cubicBezTo>
                <a:cubicBezTo>
                  <a:pt x="2491" y="19451"/>
                  <a:pt x="2602" y="19366"/>
                  <a:pt x="2677" y="19280"/>
                </a:cubicBezTo>
                <a:cubicBezTo>
                  <a:pt x="2751" y="19194"/>
                  <a:pt x="2863" y="19050"/>
                  <a:pt x="2937" y="18936"/>
                </a:cubicBezTo>
                <a:cubicBezTo>
                  <a:pt x="3011" y="18793"/>
                  <a:pt x="3086" y="18649"/>
                  <a:pt x="3123" y="18477"/>
                </a:cubicBezTo>
                <a:cubicBezTo>
                  <a:pt x="3160" y="18306"/>
                  <a:pt x="3234" y="18134"/>
                  <a:pt x="3272" y="17905"/>
                </a:cubicBezTo>
                <a:cubicBezTo>
                  <a:pt x="3309" y="17704"/>
                  <a:pt x="3346" y="17475"/>
                  <a:pt x="3346" y="17246"/>
                </a:cubicBezTo>
                <a:lnTo>
                  <a:pt x="4127" y="4469"/>
                </a:lnTo>
                <a:cubicBezTo>
                  <a:pt x="4127" y="4211"/>
                  <a:pt x="4127" y="3982"/>
                  <a:pt x="4127" y="3781"/>
                </a:cubicBezTo>
                <a:cubicBezTo>
                  <a:pt x="4127" y="3581"/>
                  <a:pt x="4089" y="3380"/>
                  <a:pt x="4052" y="3208"/>
                </a:cubicBezTo>
                <a:cubicBezTo>
                  <a:pt x="4015" y="3037"/>
                  <a:pt x="3978" y="2893"/>
                  <a:pt x="3904" y="2750"/>
                </a:cubicBezTo>
                <a:cubicBezTo>
                  <a:pt x="3829" y="2607"/>
                  <a:pt x="3755" y="2492"/>
                  <a:pt x="3681" y="2406"/>
                </a:cubicBezTo>
                <a:cubicBezTo>
                  <a:pt x="3606" y="2320"/>
                  <a:pt x="3495" y="2234"/>
                  <a:pt x="3346" y="2149"/>
                </a:cubicBezTo>
                <a:cubicBezTo>
                  <a:pt x="3197" y="2063"/>
                  <a:pt x="3049" y="2005"/>
                  <a:pt x="2863" y="1977"/>
                </a:cubicBezTo>
                <a:cubicBezTo>
                  <a:pt x="2677" y="1919"/>
                  <a:pt x="2454" y="1891"/>
                  <a:pt x="2231" y="1862"/>
                </a:cubicBezTo>
                <a:cubicBezTo>
                  <a:pt x="2008" y="1833"/>
                  <a:pt x="1747" y="1833"/>
                  <a:pt x="1450" y="1833"/>
                </a:cubicBezTo>
                <a:lnTo>
                  <a:pt x="1115" y="1833"/>
                </a:lnTo>
                <a:lnTo>
                  <a:pt x="1227" y="57"/>
                </a:lnTo>
                <a:lnTo>
                  <a:pt x="13793" y="57"/>
                </a:lnTo>
                <a:close/>
              </a:path>
            </a:pathLst>
          </a:custGeom>
          <a:solidFill>
            <a:srgbClr val="F9F9F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6" name="Shape">
            <a:extLst>
              <a:ext uri="{FF2B5EF4-FFF2-40B4-BE49-F238E27FC236}">
                <a16:creationId xmlns:a16="http://schemas.microsoft.com/office/drawing/2014/main" id="{57E3C2CD-2F37-DF9C-76C1-9D43025370BE}"/>
              </a:ext>
            </a:extLst>
          </p:cNvPr>
          <p:cNvSpPr/>
          <p:nvPr/>
        </p:nvSpPr>
        <p:spPr>
          <a:xfrm>
            <a:off x="1214111" y="4474832"/>
            <a:ext cx="269804" cy="535344"/>
          </a:xfrm>
          <a:custGeom>
            <a:avLst/>
            <a:gdLst/>
            <a:ahLst/>
            <a:cxnLst>
              <a:cxn ang="0">
                <a:pos x="wd2" y="hd2"/>
              </a:cxn>
              <a:cxn ang="5400000">
                <a:pos x="wd2" y="hd2"/>
              </a:cxn>
              <a:cxn ang="10800000">
                <a:pos x="wd2" y="hd2"/>
              </a:cxn>
              <a:cxn ang="16200000">
                <a:pos x="wd2" y="hd2"/>
              </a:cxn>
            </a:cxnLst>
            <a:rect l="0" t="0" r="r" b="b"/>
            <a:pathLst>
              <a:path w="21600" h="21600" extrusionOk="0">
                <a:moveTo>
                  <a:pt x="18815" y="0"/>
                </a:moveTo>
                <a:lnTo>
                  <a:pt x="19042" y="1776"/>
                </a:lnTo>
                <a:lnTo>
                  <a:pt x="18474" y="1776"/>
                </a:lnTo>
                <a:cubicBezTo>
                  <a:pt x="18019" y="1776"/>
                  <a:pt x="17621" y="1776"/>
                  <a:pt x="17280" y="1805"/>
                </a:cubicBezTo>
                <a:cubicBezTo>
                  <a:pt x="16939" y="1833"/>
                  <a:pt x="16598" y="1862"/>
                  <a:pt x="16314" y="1919"/>
                </a:cubicBezTo>
                <a:cubicBezTo>
                  <a:pt x="16030" y="1977"/>
                  <a:pt x="15802" y="2034"/>
                  <a:pt x="15575" y="2120"/>
                </a:cubicBezTo>
                <a:cubicBezTo>
                  <a:pt x="15347" y="2206"/>
                  <a:pt x="15234" y="2292"/>
                  <a:pt x="15063" y="2378"/>
                </a:cubicBezTo>
                <a:cubicBezTo>
                  <a:pt x="14950" y="2464"/>
                  <a:pt x="14836" y="2607"/>
                  <a:pt x="14779" y="2721"/>
                </a:cubicBezTo>
                <a:cubicBezTo>
                  <a:pt x="14722" y="2865"/>
                  <a:pt x="14608" y="3008"/>
                  <a:pt x="14608" y="3180"/>
                </a:cubicBezTo>
                <a:cubicBezTo>
                  <a:pt x="14608" y="3352"/>
                  <a:pt x="14552" y="3552"/>
                  <a:pt x="14552" y="3753"/>
                </a:cubicBezTo>
                <a:cubicBezTo>
                  <a:pt x="14552" y="3953"/>
                  <a:pt x="14552" y="4182"/>
                  <a:pt x="14608" y="4440"/>
                </a:cubicBezTo>
                <a:lnTo>
                  <a:pt x="16257" y="17217"/>
                </a:lnTo>
                <a:cubicBezTo>
                  <a:pt x="16314" y="17475"/>
                  <a:pt x="16314" y="17675"/>
                  <a:pt x="16371" y="17905"/>
                </a:cubicBezTo>
                <a:cubicBezTo>
                  <a:pt x="16427" y="18105"/>
                  <a:pt x="16484" y="18306"/>
                  <a:pt x="16598" y="18477"/>
                </a:cubicBezTo>
                <a:cubicBezTo>
                  <a:pt x="16712" y="18649"/>
                  <a:pt x="16769" y="18793"/>
                  <a:pt x="16939" y="18936"/>
                </a:cubicBezTo>
                <a:cubicBezTo>
                  <a:pt x="17109" y="19079"/>
                  <a:pt x="17166" y="19194"/>
                  <a:pt x="17337" y="19280"/>
                </a:cubicBezTo>
                <a:cubicBezTo>
                  <a:pt x="17507" y="19366"/>
                  <a:pt x="17678" y="19451"/>
                  <a:pt x="17905" y="19537"/>
                </a:cubicBezTo>
                <a:cubicBezTo>
                  <a:pt x="18133" y="19623"/>
                  <a:pt x="18360" y="19681"/>
                  <a:pt x="18644" y="19709"/>
                </a:cubicBezTo>
                <a:cubicBezTo>
                  <a:pt x="18928" y="19767"/>
                  <a:pt x="19269" y="19795"/>
                  <a:pt x="19611" y="19824"/>
                </a:cubicBezTo>
                <a:cubicBezTo>
                  <a:pt x="19952" y="19853"/>
                  <a:pt x="20350" y="19853"/>
                  <a:pt x="20804" y="19853"/>
                </a:cubicBezTo>
                <a:lnTo>
                  <a:pt x="21373" y="19853"/>
                </a:lnTo>
                <a:lnTo>
                  <a:pt x="21600" y="21600"/>
                </a:lnTo>
                <a:lnTo>
                  <a:pt x="2956" y="21600"/>
                </a:lnTo>
                <a:lnTo>
                  <a:pt x="2728" y="19853"/>
                </a:lnTo>
                <a:cubicBezTo>
                  <a:pt x="3183" y="19853"/>
                  <a:pt x="3638" y="19853"/>
                  <a:pt x="4036" y="19824"/>
                </a:cubicBezTo>
                <a:cubicBezTo>
                  <a:pt x="4434" y="19795"/>
                  <a:pt x="4775" y="19767"/>
                  <a:pt x="5059" y="19738"/>
                </a:cubicBezTo>
                <a:cubicBezTo>
                  <a:pt x="5343" y="19681"/>
                  <a:pt x="5627" y="19652"/>
                  <a:pt x="5855" y="19566"/>
                </a:cubicBezTo>
                <a:cubicBezTo>
                  <a:pt x="6082" y="19509"/>
                  <a:pt x="6253" y="19423"/>
                  <a:pt x="6423" y="19337"/>
                </a:cubicBezTo>
                <a:cubicBezTo>
                  <a:pt x="6537" y="19251"/>
                  <a:pt x="6707" y="19136"/>
                  <a:pt x="6764" y="19022"/>
                </a:cubicBezTo>
                <a:cubicBezTo>
                  <a:pt x="6878" y="18879"/>
                  <a:pt x="6935" y="18735"/>
                  <a:pt x="6992" y="18563"/>
                </a:cubicBezTo>
                <a:cubicBezTo>
                  <a:pt x="7048" y="18392"/>
                  <a:pt x="7105" y="18191"/>
                  <a:pt x="7105" y="17962"/>
                </a:cubicBezTo>
                <a:cubicBezTo>
                  <a:pt x="7105" y="17733"/>
                  <a:pt x="7105" y="17503"/>
                  <a:pt x="7048" y="17246"/>
                </a:cubicBezTo>
                <a:lnTo>
                  <a:pt x="5343" y="4469"/>
                </a:lnTo>
                <a:cubicBezTo>
                  <a:pt x="5286" y="4211"/>
                  <a:pt x="5286" y="3982"/>
                  <a:pt x="5173" y="3753"/>
                </a:cubicBezTo>
                <a:cubicBezTo>
                  <a:pt x="5116" y="3524"/>
                  <a:pt x="5002" y="3352"/>
                  <a:pt x="4945" y="3151"/>
                </a:cubicBezTo>
                <a:cubicBezTo>
                  <a:pt x="4832" y="2979"/>
                  <a:pt x="4718" y="2807"/>
                  <a:pt x="4604" y="2693"/>
                </a:cubicBezTo>
                <a:cubicBezTo>
                  <a:pt x="4491" y="2550"/>
                  <a:pt x="4320" y="2435"/>
                  <a:pt x="4149" y="2349"/>
                </a:cubicBezTo>
                <a:cubicBezTo>
                  <a:pt x="3979" y="2263"/>
                  <a:pt x="3808" y="2177"/>
                  <a:pt x="3524" y="2120"/>
                </a:cubicBezTo>
                <a:cubicBezTo>
                  <a:pt x="3297" y="2063"/>
                  <a:pt x="3013" y="2005"/>
                  <a:pt x="2672" y="1948"/>
                </a:cubicBezTo>
                <a:cubicBezTo>
                  <a:pt x="2331" y="1891"/>
                  <a:pt x="1990" y="1862"/>
                  <a:pt x="1592" y="1833"/>
                </a:cubicBezTo>
                <a:cubicBezTo>
                  <a:pt x="1194" y="1805"/>
                  <a:pt x="739" y="1805"/>
                  <a:pt x="227" y="1805"/>
                </a:cubicBezTo>
                <a:lnTo>
                  <a:pt x="0" y="29"/>
                </a:lnTo>
                <a:lnTo>
                  <a:pt x="18815" y="29"/>
                </a:lnTo>
                <a:close/>
              </a:path>
            </a:pathLst>
          </a:custGeom>
          <a:solidFill>
            <a:srgbClr val="F9F9F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7" name="Shape">
            <a:extLst>
              <a:ext uri="{FF2B5EF4-FFF2-40B4-BE49-F238E27FC236}">
                <a16:creationId xmlns:a16="http://schemas.microsoft.com/office/drawing/2014/main" id="{9AB8BECC-B7AA-0EDF-18CC-9BDB3097F950}"/>
              </a:ext>
            </a:extLst>
          </p:cNvPr>
          <p:cNvSpPr/>
          <p:nvPr/>
        </p:nvSpPr>
        <p:spPr>
          <a:xfrm>
            <a:off x="2577324" y="4473057"/>
            <a:ext cx="418905" cy="538894"/>
          </a:xfrm>
          <a:custGeom>
            <a:avLst/>
            <a:gdLst/>
            <a:ahLst/>
            <a:cxnLst>
              <a:cxn ang="0">
                <a:pos x="wd2" y="hd2"/>
              </a:cxn>
              <a:cxn ang="5400000">
                <a:pos x="wd2" y="hd2"/>
              </a:cxn>
              <a:cxn ang="10800000">
                <a:pos x="wd2" y="hd2"/>
              </a:cxn>
              <a:cxn ang="16200000">
                <a:pos x="wd2" y="hd2"/>
              </a:cxn>
            </a:cxnLst>
            <a:rect l="0" t="0" r="r" b="b"/>
            <a:pathLst>
              <a:path w="21600" h="21600" extrusionOk="0">
                <a:moveTo>
                  <a:pt x="20685" y="3187"/>
                </a:moveTo>
                <a:cubicBezTo>
                  <a:pt x="20831" y="3415"/>
                  <a:pt x="20941" y="3643"/>
                  <a:pt x="21051" y="3870"/>
                </a:cubicBezTo>
                <a:cubicBezTo>
                  <a:pt x="21161" y="4098"/>
                  <a:pt x="21271" y="4326"/>
                  <a:pt x="21344" y="4582"/>
                </a:cubicBezTo>
                <a:cubicBezTo>
                  <a:pt x="21417" y="4809"/>
                  <a:pt x="21490" y="5066"/>
                  <a:pt x="21527" y="5322"/>
                </a:cubicBezTo>
                <a:cubicBezTo>
                  <a:pt x="21563" y="5578"/>
                  <a:pt x="21600" y="5834"/>
                  <a:pt x="21600" y="6090"/>
                </a:cubicBezTo>
                <a:cubicBezTo>
                  <a:pt x="21600" y="6432"/>
                  <a:pt x="21600" y="6773"/>
                  <a:pt x="21563" y="7115"/>
                </a:cubicBezTo>
                <a:cubicBezTo>
                  <a:pt x="21527" y="7428"/>
                  <a:pt x="21454" y="7741"/>
                  <a:pt x="21344" y="8054"/>
                </a:cubicBezTo>
                <a:cubicBezTo>
                  <a:pt x="21234" y="8367"/>
                  <a:pt x="21124" y="8651"/>
                  <a:pt x="20941" y="8907"/>
                </a:cubicBezTo>
                <a:cubicBezTo>
                  <a:pt x="20795" y="9192"/>
                  <a:pt x="20575" y="9448"/>
                  <a:pt x="20355" y="9704"/>
                </a:cubicBezTo>
                <a:cubicBezTo>
                  <a:pt x="20136" y="9960"/>
                  <a:pt x="19916" y="10188"/>
                  <a:pt x="19660" y="10387"/>
                </a:cubicBezTo>
                <a:cubicBezTo>
                  <a:pt x="19403" y="10587"/>
                  <a:pt x="19147" y="10786"/>
                  <a:pt x="18854" y="10957"/>
                </a:cubicBezTo>
                <a:cubicBezTo>
                  <a:pt x="18561" y="11127"/>
                  <a:pt x="18269" y="11270"/>
                  <a:pt x="17976" y="11383"/>
                </a:cubicBezTo>
                <a:cubicBezTo>
                  <a:pt x="17646" y="11497"/>
                  <a:pt x="17353" y="11611"/>
                  <a:pt x="16987" y="11696"/>
                </a:cubicBezTo>
                <a:cubicBezTo>
                  <a:pt x="16658" y="11782"/>
                  <a:pt x="16292" y="11839"/>
                  <a:pt x="15889" y="11896"/>
                </a:cubicBezTo>
                <a:cubicBezTo>
                  <a:pt x="15486" y="11953"/>
                  <a:pt x="15047" y="12009"/>
                  <a:pt x="14608" y="12038"/>
                </a:cubicBezTo>
                <a:cubicBezTo>
                  <a:pt x="14168" y="12066"/>
                  <a:pt x="13656" y="12095"/>
                  <a:pt x="13143" y="12123"/>
                </a:cubicBezTo>
                <a:cubicBezTo>
                  <a:pt x="12631" y="12152"/>
                  <a:pt x="12081" y="12152"/>
                  <a:pt x="11532" y="12152"/>
                </a:cubicBezTo>
                <a:lnTo>
                  <a:pt x="9848" y="12152"/>
                </a:lnTo>
                <a:lnTo>
                  <a:pt x="10104" y="17246"/>
                </a:lnTo>
                <a:cubicBezTo>
                  <a:pt x="10104" y="17502"/>
                  <a:pt x="10141" y="17701"/>
                  <a:pt x="10178" y="17929"/>
                </a:cubicBezTo>
                <a:cubicBezTo>
                  <a:pt x="10214" y="18128"/>
                  <a:pt x="10251" y="18327"/>
                  <a:pt x="10288" y="18498"/>
                </a:cubicBezTo>
                <a:cubicBezTo>
                  <a:pt x="10324" y="18669"/>
                  <a:pt x="10397" y="18811"/>
                  <a:pt x="10471" y="18953"/>
                </a:cubicBezTo>
                <a:cubicBezTo>
                  <a:pt x="10544" y="19096"/>
                  <a:pt x="10617" y="19210"/>
                  <a:pt x="10727" y="19295"/>
                </a:cubicBezTo>
                <a:cubicBezTo>
                  <a:pt x="10837" y="19380"/>
                  <a:pt x="10946" y="19466"/>
                  <a:pt x="11093" y="19551"/>
                </a:cubicBezTo>
                <a:cubicBezTo>
                  <a:pt x="11239" y="19636"/>
                  <a:pt x="11386" y="19693"/>
                  <a:pt x="11569" y="19722"/>
                </a:cubicBezTo>
                <a:cubicBezTo>
                  <a:pt x="11752" y="19779"/>
                  <a:pt x="11972" y="19807"/>
                  <a:pt x="12191" y="19836"/>
                </a:cubicBezTo>
                <a:cubicBezTo>
                  <a:pt x="12411" y="19864"/>
                  <a:pt x="12667" y="19864"/>
                  <a:pt x="12960" y="19864"/>
                </a:cubicBezTo>
                <a:lnTo>
                  <a:pt x="13473" y="19864"/>
                </a:lnTo>
                <a:lnTo>
                  <a:pt x="13546" y="21600"/>
                </a:lnTo>
                <a:lnTo>
                  <a:pt x="1281" y="21600"/>
                </a:lnTo>
                <a:lnTo>
                  <a:pt x="1172" y="19864"/>
                </a:lnTo>
                <a:lnTo>
                  <a:pt x="1574" y="19864"/>
                </a:lnTo>
                <a:cubicBezTo>
                  <a:pt x="1867" y="19864"/>
                  <a:pt x="2123" y="19864"/>
                  <a:pt x="2343" y="19836"/>
                </a:cubicBezTo>
                <a:cubicBezTo>
                  <a:pt x="2563" y="19807"/>
                  <a:pt x="2782" y="19779"/>
                  <a:pt x="2965" y="19722"/>
                </a:cubicBezTo>
                <a:cubicBezTo>
                  <a:pt x="3148" y="19665"/>
                  <a:pt x="3295" y="19608"/>
                  <a:pt x="3441" y="19551"/>
                </a:cubicBezTo>
                <a:cubicBezTo>
                  <a:pt x="3588" y="19466"/>
                  <a:pt x="3661" y="19380"/>
                  <a:pt x="3771" y="19295"/>
                </a:cubicBezTo>
                <a:cubicBezTo>
                  <a:pt x="3844" y="19209"/>
                  <a:pt x="3917" y="19067"/>
                  <a:pt x="3991" y="18953"/>
                </a:cubicBezTo>
                <a:cubicBezTo>
                  <a:pt x="4064" y="18811"/>
                  <a:pt x="4100" y="18669"/>
                  <a:pt x="4137" y="18498"/>
                </a:cubicBezTo>
                <a:cubicBezTo>
                  <a:pt x="4174" y="18327"/>
                  <a:pt x="4210" y="18157"/>
                  <a:pt x="4210" y="17929"/>
                </a:cubicBezTo>
                <a:cubicBezTo>
                  <a:pt x="4210" y="17730"/>
                  <a:pt x="4210" y="17502"/>
                  <a:pt x="4210" y="17274"/>
                </a:cubicBezTo>
                <a:lnTo>
                  <a:pt x="3551" y="4582"/>
                </a:lnTo>
                <a:cubicBezTo>
                  <a:pt x="3551" y="4326"/>
                  <a:pt x="3515" y="4098"/>
                  <a:pt x="3478" y="3899"/>
                </a:cubicBezTo>
                <a:cubicBezTo>
                  <a:pt x="3441" y="3700"/>
                  <a:pt x="3405" y="3500"/>
                  <a:pt x="3332" y="3330"/>
                </a:cubicBezTo>
                <a:cubicBezTo>
                  <a:pt x="3295" y="3159"/>
                  <a:pt x="3222" y="3017"/>
                  <a:pt x="3148" y="2874"/>
                </a:cubicBezTo>
                <a:cubicBezTo>
                  <a:pt x="3075" y="2732"/>
                  <a:pt x="3002" y="2618"/>
                  <a:pt x="2892" y="2533"/>
                </a:cubicBezTo>
                <a:cubicBezTo>
                  <a:pt x="2782" y="2447"/>
                  <a:pt x="2673" y="2362"/>
                  <a:pt x="2526" y="2277"/>
                </a:cubicBezTo>
                <a:cubicBezTo>
                  <a:pt x="2380" y="2191"/>
                  <a:pt x="2233" y="2134"/>
                  <a:pt x="2050" y="2106"/>
                </a:cubicBezTo>
                <a:cubicBezTo>
                  <a:pt x="1867" y="2049"/>
                  <a:pt x="1647" y="2021"/>
                  <a:pt x="1428" y="1992"/>
                </a:cubicBezTo>
                <a:cubicBezTo>
                  <a:pt x="1208" y="1964"/>
                  <a:pt x="952" y="1964"/>
                  <a:pt x="659" y="1964"/>
                </a:cubicBezTo>
                <a:lnTo>
                  <a:pt x="110" y="1964"/>
                </a:lnTo>
                <a:lnTo>
                  <a:pt x="0" y="199"/>
                </a:lnTo>
                <a:lnTo>
                  <a:pt x="9299" y="0"/>
                </a:lnTo>
                <a:cubicBezTo>
                  <a:pt x="9885" y="0"/>
                  <a:pt x="10434" y="0"/>
                  <a:pt x="10946" y="0"/>
                </a:cubicBezTo>
                <a:cubicBezTo>
                  <a:pt x="11459" y="0"/>
                  <a:pt x="11935" y="28"/>
                  <a:pt x="12411" y="28"/>
                </a:cubicBezTo>
                <a:cubicBezTo>
                  <a:pt x="12850" y="57"/>
                  <a:pt x="13289" y="57"/>
                  <a:pt x="13656" y="85"/>
                </a:cubicBezTo>
                <a:cubicBezTo>
                  <a:pt x="14022" y="114"/>
                  <a:pt x="14388" y="142"/>
                  <a:pt x="14717" y="171"/>
                </a:cubicBezTo>
                <a:cubicBezTo>
                  <a:pt x="15047" y="199"/>
                  <a:pt x="15340" y="228"/>
                  <a:pt x="15669" y="285"/>
                </a:cubicBezTo>
                <a:cubicBezTo>
                  <a:pt x="15962" y="341"/>
                  <a:pt x="16291" y="398"/>
                  <a:pt x="16584" y="484"/>
                </a:cubicBezTo>
                <a:cubicBezTo>
                  <a:pt x="16877" y="569"/>
                  <a:pt x="17170" y="655"/>
                  <a:pt x="17463" y="768"/>
                </a:cubicBezTo>
                <a:cubicBezTo>
                  <a:pt x="17756" y="882"/>
                  <a:pt x="18012" y="996"/>
                  <a:pt x="18305" y="1138"/>
                </a:cubicBezTo>
                <a:cubicBezTo>
                  <a:pt x="18561" y="1281"/>
                  <a:pt x="18818" y="1423"/>
                  <a:pt x="19074" y="1565"/>
                </a:cubicBezTo>
                <a:cubicBezTo>
                  <a:pt x="19330" y="1708"/>
                  <a:pt x="19550" y="1878"/>
                  <a:pt x="19733" y="2049"/>
                </a:cubicBezTo>
                <a:cubicBezTo>
                  <a:pt x="19953" y="2220"/>
                  <a:pt x="20136" y="2419"/>
                  <a:pt x="20319" y="2618"/>
                </a:cubicBezTo>
                <a:cubicBezTo>
                  <a:pt x="20392" y="2760"/>
                  <a:pt x="20538" y="2988"/>
                  <a:pt x="20685" y="3187"/>
                </a:cubicBezTo>
                <a:close/>
                <a:moveTo>
                  <a:pt x="14388" y="9135"/>
                </a:moveTo>
                <a:cubicBezTo>
                  <a:pt x="14534" y="8964"/>
                  <a:pt x="14644" y="8765"/>
                  <a:pt x="14754" y="8538"/>
                </a:cubicBezTo>
                <a:cubicBezTo>
                  <a:pt x="14864" y="8310"/>
                  <a:pt x="14937" y="8082"/>
                  <a:pt x="15010" y="7855"/>
                </a:cubicBezTo>
                <a:cubicBezTo>
                  <a:pt x="15083" y="7598"/>
                  <a:pt x="15120" y="7342"/>
                  <a:pt x="15157" y="7086"/>
                </a:cubicBezTo>
                <a:cubicBezTo>
                  <a:pt x="15193" y="6802"/>
                  <a:pt x="15193" y="6517"/>
                  <a:pt x="15157" y="6204"/>
                </a:cubicBezTo>
                <a:cubicBezTo>
                  <a:pt x="15157" y="5919"/>
                  <a:pt x="15120" y="5663"/>
                  <a:pt x="15083" y="5407"/>
                </a:cubicBezTo>
                <a:cubicBezTo>
                  <a:pt x="15047" y="5151"/>
                  <a:pt x="15010" y="4923"/>
                  <a:pt x="14937" y="4696"/>
                </a:cubicBezTo>
                <a:cubicBezTo>
                  <a:pt x="14864" y="4468"/>
                  <a:pt x="14791" y="4269"/>
                  <a:pt x="14717" y="4070"/>
                </a:cubicBezTo>
                <a:cubicBezTo>
                  <a:pt x="14644" y="3870"/>
                  <a:pt x="14534" y="3700"/>
                  <a:pt x="14388" y="3529"/>
                </a:cubicBezTo>
                <a:cubicBezTo>
                  <a:pt x="14278" y="3358"/>
                  <a:pt x="14132" y="3187"/>
                  <a:pt x="14022" y="3074"/>
                </a:cubicBezTo>
                <a:cubicBezTo>
                  <a:pt x="13875" y="2931"/>
                  <a:pt x="13765" y="2817"/>
                  <a:pt x="13619" y="2704"/>
                </a:cubicBezTo>
                <a:cubicBezTo>
                  <a:pt x="13473" y="2590"/>
                  <a:pt x="13326" y="2504"/>
                  <a:pt x="13180" y="2419"/>
                </a:cubicBezTo>
                <a:cubicBezTo>
                  <a:pt x="13033" y="2334"/>
                  <a:pt x="12850" y="2277"/>
                  <a:pt x="12704" y="2220"/>
                </a:cubicBezTo>
                <a:cubicBezTo>
                  <a:pt x="12521" y="2163"/>
                  <a:pt x="12338" y="2134"/>
                  <a:pt x="12118" y="2077"/>
                </a:cubicBezTo>
                <a:cubicBezTo>
                  <a:pt x="11898" y="2049"/>
                  <a:pt x="11642" y="1992"/>
                  <a:pt x="11386" y="1992"/>
                </a:cubicBezTo>
                <a:cubicBezTo>
                  <a:pt x="11130" y="1964"/>
                  <a:pt x="10800" y="1935"/>
                  <a:pt x="10507" y="1935"/>
                </a:cubicBezTo>
                <a:cubicBezTo>
                  <a:pt x="10214" y="1935"/>
                  <a:pt x="9848" y="1907"/>
                  <a:pt x="9445" y="1907"/>
                </a:cubicBezTo>
                <a:lnTo>
                  <a:pt x="9848" y="10274"/>
                </a:lnTo>
                <a:lnTo>
                  <a:pt x="10946" y="10274"/>
                </a:lnTo>
                <a:cubicBezTo>
                  <a:pt x="11386" y="10274"/>
                  <a:pt x="11789" y="10245"/>
                  <a:pt x="12155" y="10217"/>
                </a:cubicBezTo>
                <a:cubicBezTo>
                  <a:pt x="12521" y="10160"/>
                  <a:pt x="12850" y="10103"/>
                  <a:pt x="13143" y="10017"/>
                </a:cubicBezTo>
                <a:cubicBezTo>
                  <a:pt x="13436" y="9932"/>
                  <a:pt x="13692" y="9818"/>
                  <a:pt x="13912" y="9676"/>
                </a:cubicBezTo>
                <a:cubicBezTo>
                  <a:pt x="14095" y="9477"/>
                  <a:pt x="14241" y="9334"/>
                  <a:pt x="14388" y="9135"/>
                </a:cubicBezTo>
              </a:path>
            </a:pathLst>
          </a:custGeom>
          <a:solidFill>
            <a:srgbClr val="F9F9F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8" name="Shape">
            <a:extLst>
              <a:ext uri="{FF2B5EF4-FFF2-40B4-BE49-F238E27FC236}">
                <a16:creationId xmlns:a16="http://schemas.microsoft.com/office/drawing/2014/main" id="{1B4D322D-D7EB-DC9C-B9B4-D20E6781D42B}"/>
              </a:ext>
            </a:extLst>
          </p:cNvPr>
          <p:cNvSpPr/>
          <p:nvPr/>
        </p:nvSpPr>
        <p:spPr>
          <a:xfrm>
            <a:off x="3273130" y="4464536"/>
            <a:ext cx="495584" cy="555935"/>
          </a:xfrm>
          <a:custGeom>
            <a:avLst/>
            <a:gdLst/>
            <a:ahLst/>
            <a:cxnLst>
              <a:cxn ang="0">
                <a:pos x="wd2" y="hd2"/>
              </a:cxn>
              <a:cxn ang="5400000">
                <a:pos x="wd2" y="hd2"/>
              </a:cxn>
              <a:cxn ang="10800000">
                <a:pos x="wd2" y="hd2"/>
              </a:cxn>
              <a:cxn ang="16200000">
                <a:pos x="wd2" y="hd2"/>
              </a:cxn>
            </a:cxnLst>
            <a:rect l="0" t="0" r="r" b="b"/>
            <a:pathLst>
              <a:path w="21600" h="21600" extrusionOk="0">
                <a:moveTo>
                  <a:pt x="18536" y="3255"/>
                </a:moveTo>
                <a:cubicBezTo>
                  <a:pt x="19032" y="3779"/>
                  <a:pt x="19465" y="4359"/>
                  <a:pt x="19836" y="4938"/>
                </a:cubicBezTo>
                <a:cubicBezTo>
                  <a:pt x="20207" y="5517"/>
                  <a:pt x="20517" y="6152"/>
                  <a:pt x="20795" y="6786"/>
                </a:cubicBezTo>
                <a:cubicBezTo>
                  <a:pt x="21043" y="7448"/>
                  <a:pt x="21260" y="8110"/>
                  <a:pt x="21383" y="8828"/>
                </a:cubicBezTo>
                <a:cubicBezTo>
                  <a:pt x="21507" y="9545"/>
                  <a:pt x="21600" y="10262"/>
                  <a:pt x="21600" y="11034"/>
                </a:cubicBezTo>
                <a:cubicBezTo>
                  <a:pt x="21600" y="11752"/>
                  <a:pt x="21569" y="12469"/>
                  <a:pt x="21476" y="13131"/>
                </a:cubicBezTo>
                <a:cubicBezTo>
                  <a:pt x="21383" y="13793"/>
                  <a:pt x="21198" y="14455"/>
                  <a:pt x="20981" y="15090"/>
                </a:cubicBezTo>
                <a:cubicBezTo>
                  <a:pt x="20764" y="15724"/>
                  <a:pt x="20455" y="16303"/>
                  <a:pt x="20115" y="16883"/>
                </a:cubicBezTo>
                <a:cubicBezTo>
                  <a:pt x="19774" y="17462"/>
                  <a:pt x="19372" y="17986"/>
                  <a:pt x="18877" y="18510"/>
                </a:cubicBezTo>
                <a:cubicBezTo>
                  <a:pt x="18413" y="19035"/>
                  <a:pt x="17887" y="19476"/>
                  <a:pt x="17329" y="19862"/>
                </a:cubicBezTo>
                <a:cubicBezTo>
                  <a:pt x="16772" y="20248"/>
                  <a:pt x="16185" y="20579"/>
                  <a:pt x="15535" y="20828"/>
                </a:cubicBezTo>
                <a:cubicBezTo>
                  <a:pt x="14885" y="21076"/>
                  <a:pt x="14204" y="21269"/>
                  <a:pt x="13461" y="21407"/>
                </a:cubicBezTo>
                <a:cubicBezTo>
                  <a:pt x="12719" y="21545"/>
                  <a:pt x="11945" y="21600"/>
                  <a:pt x="11140" y="21600"/>
                </a:cubicBezTo>
                <a:cubicBezTo>
                  <a:pt x="10583" y="21600"/>
                  <a:pt x="10026" y="21572"/>
                  <a:pt x="9500" y="21517"/>
                </a:cubicBezTo>
                <a:cubicBezTo>
                  <a:pt x="8974" y="21462"/>
                  <a:pt x="8448" y="21352"/>
                  <a:pt x="7953" y="21241"/>
                </a:cubicBezTo>
                <a:cubicBezTo>
                  <a:pt x="7458" y="21103"/>
                  <a:pt x="6963" y="20966"/>
                  <a:pt x="6499" y="20772"/>
                </a:cubicBezTo>
                <a:cubicBezTo>
                  <a:pt x="6034" y="20579"/>
                  <a:pt x="5570" y="20359"/>
                  <a:pt x="5137" y="20110"/>
                </a:cubicBezTo>
                <a:cubicBezTo>
                  <a:pt x="4704" y="19862"/>
                  <a:pt x="4301" y="19586"/>
                  <a:pt x="3899" y="19283"/>
                </a:cubicBezTo>
                <a:cubicBezTo>
                  <a:pt x="3528" y="18979"/>
                  <a:pt x="3156" y="18648"/>
                  <a:pt x="2847" y="18317"/>
                </a:cubicBezTo>
                <a:cubicBezTo>
                  <a:pt x="2538" y="17986"/>
                  <a:pt x="2228" y="17600"/>
                  <a:pt x="1980" y="17214"/>
                </a:cubicBezTo>
                <a:cubicBezTo>
                  <a:pt x="1733" y="16828"/>
                  <a:pt x="1485" y="16414"/>
                  <a:pt x="1300" y="15972"/>
                </a:cubicBezTo>
                <a:cubicBezTo>
                  <a:pt x="1114" y="15531"/>
                  <a:pt x="928" y="15117"/>
                  <a:pt x="774" y="14676"/>
                </a:cubicBezTo>
                <a:cubicBezTo>
                  <a:pt x="619" y="14234"/>
                  <a:pt x="495" y="13821"/>
                  <a:pt x="371" y="13379"/>
                </a:cubicBezTo>
                <a:cubicBezTo>
                  <a:pt x="278" y="12938"/>
                  <a:pt x="186" y="12524"/>
                  <a:pt x="124" y="12083"/>
                </a:cubicBezTo>
                <a:cubicBezTo>
                  <a:pt x="62" y="11641"/>
                  <a:pt x="31" y="11228"/>
                  <a:pt x="0" y="10786"/>
                </a:cubicBezTo>
                <a:cubicBezTo>
                  <a:pt x="0" y="10317"/>
                  <a:pt x="0" y="9848"/>
                  <a:pt x="62" y="9379"/>
                </a:cubicBezTo>
                <a:cubicBezTo>
                  <a:pt x="93" y="8910"/>
                  <a:pt x="186" y="8469"/>
                  <a:pt x="278" y="8000"/>
                </a:cubicBezTo>
                <a:cubicBezTo>
                  <a:pt x="371" y="7531"/>
                  <a:pt x="526" y="7090"/>
                  <a:pt x="681" y="6648"/>
                </a:cubicBezTo>
                <a:cubicBezTo>
                  <a:pt x="836" y="6207"/>
                  <a:pt x="1052" y="5738"/>
                  <a:pt x="1269" y="5297"/>
                </a:cubicBezTo>
                <a:cubicBezTo>
                  <a:pt x="1485" y="4855"/>
                  <a:pt x="1733" y="4441"/>
                  <a:pt x="2011" y="4055"/>
                </a:cubicBezTo>
                <a:cubicBezTo>
                  <a:pt x="2290" y="3669"/>
                  <a:pt x="2568" y="3310"/>
                  <a:pt x="2909" y="2979"/>
                </a:cubicBezTo>
                <a:cubicBezTo>
                  <a:pt x="3218" y="2648"/>
                  <a:pt x="3559" y="2345"/>
                  <a:pt x="3930" y="2069"/>
                </a:cubicBezTo>
                <a:cubicBezTo>
                  <a:pt x="4301" y="1793"/>
                  <a:pt x="4673" y="1545"/>
                  <a:pt x="5106" y="1324"/>
                </a:cubicBezTo>
                <a:cubicBezTo>
                  <a:pt x="5508" y="1103"/>
                  <a:pt x="5941" y="910"/>
                  <a:pt x="6344" y="745"/>
                </a:cubicBezTo>
                <a:cubicBezTo>
                  <a:pt x="6777" y="579"/>
                  <a:pt x="7210" y="441"/>
                  <a:pt x="7643" y="331"/>
                </a:cubicBezTo>
                <a:cubicBezTo>
                  <a:pt x="8077" y="221"/>
                  <a:pt x="8541" y="138"/>
                  <a:pt x="9005" y="83"/>
                </a:cubicBezTo>
                <a:cubicBezTo>
                  <a:pt x="9469" y="28"/>
                  <a:pt x="9933" y="0"/>
                  <a:pt x="10398" y="0"/>
                </a:cubicBezTo>
                <a:cubicBezTo>
                  <a:pt x="11264" y="0"/>
                  <a:pt x="12069" y="55"/>
                  <a:pt x="12811" y="193"/>
                </a:cubicBezTo>
                <a:cubicBezTo>
                  <a:pt x="13585" y="331"/>
                  <a:pt x="14297" y="524"/>
                  <a:pt x="14978" y="800"/>
                </a:cubicBezTo>
                <a:cubicBezTo>
                  <a:pt x="15658" y="1076"/>
                  <a:pt x="16277" y="1407"/>
                  <a:pt x="16865" y="1793"/>
                </a:cubicBezTo>
                <a:cubicBezTo>
                  <a:pt x="17484" y="2262"/>
                  <a:pt x="18041" y="2731"/>
                  <a:pt x="18536" y="3255"/>
                </a:cubicBezTo>
                <a:close/>
                <a:moveTo>
                  <a:pt x="14575" y="17738"/>
                </a:moveTo>
                <a:cubicBezTo>
                  <a:pt x="14761" y="17407"/>
                  <a:pt x="14947" y="17048"/>
                  <a:pt x="15101" y="16579"/>
                </a:cubicBezTo>
                <a:cubicBezTo>
                  <a:pt x="15256" y="16138"/>
                  <a:pt x="15380" y="15641"/>
                  <a:pt x="15442" y="15062"/>
                </a:cubicBezTo>
                <a:cubicBezTo>
                  <a:pt x="15535" y="14510"/>
                  <a:pt x="15597" y="13876"/>
                  <a:pt x="15628" y="13186"/>
                </a:cubicBezTo>
                <a:cubicBezTo>
                  <a:pt x="15659" y="12497"/>
                  <a:pt x="15659" y="11752"/>
                  <a:pt x="15659" y="10952"/>
                </a:cubicBezTo>
                <a:cubicBezTo>
                  <a:pt x="15628" y="10207"/>
                  <a:pt x="15597" y="9517"/>
                  <a:pt x="15535" y="8855"/>
                </a:cubicBezTo>
                <a:cubicBezTo>
                  <a:pt x="15473" y="8193"/>
                  <a:pt x="15380" y="7614"/>
                  <a:pt x="15287" y="7062"/>
                </a:cubicBezTo>
                <a:cubicBezTo>
                  <a:pt x="15164" y="6510"/>
                  <a:pt x="15040" y="5986"/>
                  <a:pt x="14885" y="5545"/>
                </a:cubicBezTo>
                <a:cubicBezTo>
                  <a:pt x="14730" y="5076"/>
                  <a:pt x="14545" y="4662"/>
                  <a:pt x="14328" y="4303"/>
                </a:cubicBezTo>
                <a:cubicBezTo>
                  <a:pt x="14111" y="3945"/>
                  <a:pt x="13895" y="3614"/>
                  <a:pt x="13616" y="3338"/>
                </a:cubicBezTo>
                <a:cubicBezTo>
                  <a:pt x="13369" y="3062"/>
                  <a:pt x="13059" y="2841"/>
                  <a:pt x="12750" y="2648"/>
                </a:cubicBezTo>
                <a:cubicBezTo>
                  <a:pt x="12440" y="2455"/>
                  <a:pt x="12100" y="2317"/>
                  <a:pt x="11728" y="2235"/>
                </a:cubicBezTo>
                <a:cubicBezTo>
                  <a:pt x="11357" y="2152"/>
                  <a:pt x="10955" y="2097"/>
                  <a:pt x="10522" y="2097"/>
                </a:cubicBezTo>
                <a:cubicBezTo>
                  <a:pt x="10119" y="2097"/>
                  <a:pt x="9748" y="2152"/>
                  <a:pt x="9377" y="2235"/>
                </a:cubicBezTo>
                <a:cubicBezTo>
                  <a:pt x="9036" y="2317"/>
                  <a:pt x="8696" y="2455"/>
                  <a:pt x="8417" y="2621"/>
                </a:cubicBezTo>
                <a:cubicBezTo>
                  <a:pt x="8108" y="2786"/>
                  <a:pt x="7860" y="3007"/>
                  <a:pt x="7613" y="3255"/>
                </a:cubicBezTo>
                <a:cubicBezTo>
                  <a:pt x="7365" y="3504"/>
                  <a:pt x="7148" y="3807"/>
                  <a:pt x="6963" y="4166"/>
                </a:cubicBezTo>
                <a:cubicBezTo>
                  <a:pt x="6777" y="4497"/>
                  <a:pt x="6622" y="4910"/>
                  <a:pt x="6468" y="5352"/>
                </a:cubicBezTo>
                <a:cubicBezTo>
                  <a:pt x="6344" y="5793"/>
                  <a:pt x="6220" y="6290"/>
                  <a:pt x="6127" y="6841"/>
                </a:cubicBezTo>
                <a:cubicBezTo>
                  <a:pt x="6034" y="7393"/>
                  <a:pt x="5972" y="7972"/>
                  <a:pt x="5941" y="8607"/>
                </a:cubicBezTo>
                <a:cubicBezTo>
                  <a:pt x="5910" y="9241"/>
                  <a:pt x="5910" y="9931"/>
                  <a:pt x="5910" y="10676"/>
                </a:cubicBezTo>
                <a:cubicBezTo>
                  <a:pt x="5941" y="11476"/>
                  <a:pt x="5972" y="12221"/>
                  <a:pt x="6034" y="12910"/>
                </a:cubicBezTo>
                <a:cubicBezTo>
                  <a:pt x="6096" y="13600"/>
                  <a:pt x="6189" y="14235"/>
                  <a:pt x="6313" y="14814"/>
                </a:cubicBezTo>
                <a:cubicBezTo>
                  <a:pt x="6436" y="15393"/>
                  <a:pt x="6560" y="15917"/>
                  <a:pt x="6715" y="16359"/>
                </a:cubicBezTo>
                <a:cubicBezTo>
                  <a:pt x="6870" y="16828"/>
                  <a:pt x="7055" y="17241"/>
                  <a:pt x="7272" y="17573"/>
                </a:cubicBezTo>
                <a:cubicBezTo>
                  <a:pt x="7489" y="17931"/>
                  <a:pt x="7705" y="18235"/>
                  <a:pt x="7953" y="18483"/>
                </a:cubicBezTo>
                <a:cubicBezTo>
                  <a:pt x="8200" y="18759"/>
                  <a:pt x="8479" y="18979"/>
                  <a:pt x="8788" y="19145"/>
                </a:cubicBezTo>
                <a:cubicBezTo>
                  <a:pt x="9098" y="19310"/>
                  <a:pt x="9407" y="19448"/>
                  <a:pt x="9748" y="19531"/>
                </a:cubicBezTo>
                <a:cubicBezTo>
                  <a:pt x="10088" y="19614"/>
                  <a:pt x="10459" y="19669"/>
                  <a:pt x="10862" y="19669"/>
                </a:cubicBezTo>
                <a:cubicBezTo>
                  <a:pt x="11264" y="19669"/>
                  <a:pt x="11666" y="19642"/>
                  <a:pt x="12007" y="19559"/>
                </a:cubicBezTo>
                <a:cubicBezTo>
                  <a:pt x="12378" y="19476"/>
                  <a:pt x="12688" y="19366"/>
                  <a:pt x="12997" y="19200"/>
                </a:cubicBezTo>
                <a:cubicBezTo>
                  <a:pt x="13306" y="19035"/>
                  <a:pt x="13585" y="18841"/>
                  <a:pt x="13833" y="18593"/>
                </a:cubicBezTo>
                <a:cubicBezTo>
                  <a:pt x="14142" y="18317"/>
                  <a:pt x="14390" y="18041"/>
                  <a:pt x="14575" y="17738"/>
                </a:cubicBezTo>
              </a:path>
            </a:pathLst>
          </a:custGeom>
          <a:solidFill>
            <a:srgbClr val="F9F9F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9" name="Shape">
            <a:extLst>
              <a:ext uri="{FF2B5EF4-FFF2-40B4-BE49-F238E27FC236}">
                <a16:creationId xmlns:a16="http://schemas.microsoft.com/office/drawing/2014/main" id="{726ADB39-7A89-D806-7B97-B6CF26B81DCF}"/>
              </a:ext>
            </a:extLst>
          </p:cNvPr>
          <p:cNvSpPr/>
          <p:nvPr/>
        </p:nvSpPr>
        <p:spPr>
          <a:xfrm>
            <a:off x="4842244" y="4464305"/>
            <a:ext cx="316659" cy="556399"/>
          </a:xfrm>
          <a:custGeom>
            <a:avLst/>
            <a:gdLst/>
            <a:ahLst/>
            <a:cxnLst>
              <a:cxn ang="0">
                <a:pos x="wd2" y="hd2"/>
              </a:cxn>
              <a:cxn ang="5400000">
                <a:pos x="wd2" y="hd2"/>
              </a:cxn>
              <a:cxn ang="10800000">
                <a:pos x="wd2" y="hd2"/>
              </a:cxn>
              <a:cxn ang="16200000">
                <a:pos x="wd2" y="hd2"/>
              </a:cxn>
            </a:cxnLst>
            <a:rect l="0" t="0" r="r" b="b"/>
            <a:pathLst>
              <a:path w="21600" h="21563" extrusionOk="0">
                <a:moveTo>
                  <a:pt x="9443" y="18"/>
                </a:moveTo>
                <a:cubicBezTo>
                  <a:pt x="10073" y="18"/>
                  <a:pt x="10703" y="45"/>
                  <a:pt x="11284" y="128"/>
                </a:cubicBezTo>
                <a:cubicBezTo>
                  <a:pt x="11865" y="211"/>
                  <a:pt x="12446" y="321"/>
                  <a:pt x="12979" y="458"/>
                </a:cubicBezTo>
                <a:cubicBezTo>
                  <a:pt x="13512" y="596"/>
                  <a:pt x="14044" y="788"/>
                  <a:pt x="14529" y="1008"/>
                </a:cubicBezTo>
                <a:cubicBezTo>
                  <a:pt x="15013" y="1229"/>
                  <a:pt x="15497" y="1504"/>
                  <a:pt x="15933" y="1779"/>
                </a:cubicBezTo>
                <a:cubicBezTo>
                  <a:pt x="16030" y="1696"/>
                  <a:pt x="16079" y="1614"/>
                  <a:pt x="16175" y="1504"/>
                </a:cubicBezTo>
                <a:cubicBezTo>
                  <a:pt x="16224" y="1394"/>
                  <a:pt x="16321" y="1311"/>
                  <a:pt x="16369" y="1174"/>
                </a:cubicBezTo>
                <a:cubicBezTo>
                  <a:pt x="16418" y="1064"/>
                  <a:pt x="16514" y="926"/>
                  <a:pt x="16563" y="788"/>
                </a:cubicBezTo>
                <a:cubicBezTo>
                  <a:pt x="16611" y="651"/>
                  <a:pt x="16660" y="513"/>
                  <a:pt x="16708" y="348"/>
                </a:cubicBezTo>
                <a:lnTo>
                  <a:pt x="19275" y="348"/>
                </a:lnTo>
                <a:lnTo>
                  <a:pt x="19178" y="6512"/>
                </a:lnTo>
                <a:lnTo>
                  <a:pt x="16660" y="6512"/>
                </a:lnTo>
                <a:cubicBezTo>
                  <a:pt x="16563" y="6182"/>
                  <a:pt x="16418" y="5851"/>
                  <a:pt x="16272" y="5549"/>
                </a:cubicBezTo>
                <a:cubicBezTo>
                  <a:pt x="16127" y="5246"/>
                  <a:pt x="15933" y="4943"/>
                  <a:pt x="15739" y="4668"/>
                </a:cubicBezTo>
                <a:cubicBezTo>
                  <a:pt x="15546" y="4393"/>
                  <a:pt x="15304" y="4118"/>
                  <a:pt x="15061" y="3870"/>
                </a:cubicBezTo>
                <a:cubicBezTo>
                  <a:pt x="14819" y="3623"/>
                  <a:pt x="14529" y="3375"/>
                  <a:pt x="14190" y="3155"/>
                </a:cubicBezTo>
                <a:cubicBezTo>
                  <a:pt x="13899" y="2935"/>
                  <a:pt x="13560" y="2742"/>
                  <a:pt x="13221" y="2577"/>
                </a:cubicBezTo>
                <a:cubicBezTo>
                  <a:pt x="12882" y="2412"/>
                  <a:pt x="12543" y="2274"/>
                  <a:pt x="12204" y="2164"/>
                </a:cubicBezTo>
                <a:cubicBezTo>
                  <a:pt x="11865" y="2054"/>
                  <a:pt x="11477" y="1972"/>
                  <a:pt x="11138" y="1917"/>
                </a:cubicBezTo>
                <a:cubicBezTo>
                  <a:pt x="10751" y="1862"/>
                  <a:pt x="10364" y="1834"/>
                  <a:pt x="9976" y="1834"/>
                </a:cubicBezTo>
                <a:cubicBezTo>
                  <a:pt x="9686" y="1834"/>
                  <a:pt x="9395" y="1861"/>
                  <a:pt x="9153" y="1889"/>
                </a:cubicBezTo>
                <a:cubicBezTo>
                  <a:pt x="8911" y="1916"/>
                  <a:pt x="8620" y="1972"/>
                  <a:pt x="8426" y="2027"/>
                </a:cubicBezTo>
                <a:cubicBezTo>
                  <a:pt x="8184" y="2082"/>
                  <a:pt x="7991" y="2164"/>
                  <a:pt x="7748" y="2247"/>
                </a:cubicBezTo>
                <a:cubicBezTo>
                  <a:pt x="7555" y="2329"/>
                  <a:pt x="7361" y="2439"/>
                  <a:pt x="7167" y="2549"/>
                </a:cubicBezTo>
                <a:cubicBezTo>
                  <a:pt x="6974" y="2659"/>
                  <a:pt x="6828" y="2797"/>
                  <a:pt x="6731" y="2907"/>
                </a:cubicBezTo>
                <a:cubicBezTo>
                  <a:pt x="6635" y="3017"/>
                  <a:pt x="6489" y="3182"/>
                  <a:pt x="6392" y="3320"/>
                </a:cubicBezTo>
                <a:cubicBezTo>
                  <a:pt x="6296" y="3457"/>
                  <a:pt x="6247" y="3623"/>
                  <a:pt x="6199" y="3760"/>
                </a:cubicBezTo>
                <a:cubicBezTo>
                  <a:pt x="6150" y="3925"/>
                  <a:pt x="6150" y="4090"/>
                  <a:pt x="6150" y="4255"/>
                </a:cubicBezTo>
                <a:cubicBezTo>
                  <a:pt x="6150" y="4393"/>
                  <a:pt x="6150" y="4503"/>
                  <a:pt x="6199" y="4641"/>
                </a:cubicBezTo>
                <a:cubicBezTo>
                  <a:pt x="6247" y="4778"/>
                  <a:pt x="6247" y="4888"/>
                  <a:pt x="6344" y="4998"/>
                </a:cubicBezTo>
                <a:cubicBezTo>
                  <a:pt x="6441" y="5108"/>
                  <a:pt x="6489" y="5246"/>
                  <a:pt x="6538" y="5356"/>
                </a:cubicBezTo>
                <a:cubicBezTo>
                  <a:pt x="6635" y="5466"/>
                  <a:pt x="6731" y="5576"/>
                  <a:pt x="6828" y="5686"/>
                </a:cubicBezTo>
                <a:cubicBezTo>
                  <a:pt x="6925" y="5796"/>
                  <a:pt x="7071" y="5906"/>
                  <a:pt x="7167" y="6016"/>
                </a:cubicBezTo>
                <a:cubicBezTo>
                  <a:pt x="7313" y="6126"/>
                  <a:pt x="7458" y="6209"/>
                  <a:pt x="7603" y="6319"/>
                </a:cubicBezTo>
                <a:cubicBezTo>
                  <a:pt x="7748" y="6429"/>
                  <a:pt x="7894" y="6512"/>
                  <a:pt x="8088" y="6594"/>
                </a:cubicBezTo>
                <a:cubicBezTo>
                  <a:pt x="8281" y="6677"/>
                  <a:pt x="8427" y="6759"/>
                  <a:pt x="8620" y="6814"/>
                </a:cubicBezTo>
                <a:cubicBezTo>
                  <a:pt x="8814" y="6897"/>
                  <a:pt x="9056" y="6979"/>
                  <a:pt x="9347" y="7090"/>
                </a:cubicBezTo>
                <a:cubicBezTo>
                  <a:pt x="9637" y="7200"/>
                  <a:pt x="9976" y="7310"/>
                  <a:pt x="10364" y="7447"/>
                </a:cubicBezTo>
                <a:cubicBezTo>
                  <a:pt x="10751" y="7585"/>
                  <a:pt x="11236" y="7722"/>
                  <a:pt x="11720" y="7888"/>
                </a:cubicBezTo>
                <a:cubicBezTo>
                  <a:pt x="12204" y="8053"/>
                  <a:pt x="12785" y="8245"/>
                  <a:pt x="13415" y="8438"/>
                </a:cubicBezTo>
                <a:cubicBezTo>
                  <a:pt x="13948" y="8603"/>
                  <a:pt x="14481" y="8796"/>
                  <a:pt x="14965" y="8961"/>
                </a:cubicBezTo>
                <a:cubicBezTo>
                  <a:pt x="15449" y="9126"/>
                  <a:pt x="15885" y="9291"/>
                  <a:pt x="16272" y="9456"/>
                </a:cubicBezTo>
                <a:cubicBezTo>
                  <a:pt x="16660" y="9621"/>
                  <a:pt x="17047" y="9759"/>
                  <a:pt x="17386" y="9924"/>
                </a:cubicBezTo>
                <a:cubicBezTo>
                  <a:pt x="17725" y="10061"/>
                  <a:pt x="18016" y="10226"/>
                  <a:pt x="18258" y="10364"/>
                </a:cubicBezTo>
                <a:cubicBezTo>
                  <a:pt x="18500" y="10502"/>
                  <a:pt x="18791" y="10639"/>
                  <a:pt x="18985" y="10804"/>
                </a:cubicBezTo>
                <a:cubicBezTo>
                  <a:pt x="19227" y="10969"/>
                  <a:pt x="19420" y="11134"/>
                  <a:pt x="19663" y="11300"/>
                </a:cubicBezTo>
                <a:cubicBezTo>
                  <a:pt x="19856" y="11465"/>
                  <a:pt x="20050" y="11657"/>
                  <a:pt x="20244" y="11850"/>
                </a:cubicBezTo>
                <a:cubicBezTo>
                  <a:pt x="20437" y="12042"/>
                  <a:pt x="20583" y="12235"/>
                  <a:pt x="20728" y="12455"/>
                </a:cubicBezTo>
                <a:cubicBezTo>
                  <a:pt x="20873" y="12675"/>
                  <a:pt x="21019" y="12895"/>
                  <a:pt x="21116" y="13116"/>
                </a:cubicBezTo>
                <a:cubicBezTo>
                  <a:pt x="21212" y="13336"/>
                  <a:pt x="21309" y="13556"/>
                  <a:pt x="21406" y="13803"/>
                </a:cubicBezTo>
                <a:cubicBezTo>
                  <a:pt x="21503" y="14024"/>
                  <a:pt x="21552" y="14271"/>
                  <a:pt x="21552" y="14491"/>
                </a:cubicBezTo>
                <a:cubicBezTo>
                  <a:pt x="21600" y="14739"/>
                  <a:pt x="21600" y="14959"/>
                  <a:pt x="21600" y="15207"/>
                </a:cubicBezTo>
                <a:cubicBezTo>
                  <a:pt x="21600" y="15675"/>
                  <a:pt x="21503" y="16087"/>
                  <a:pt x="21406" y="16528"/>
                </a:cubicBezTo>
                <a:cubicBezTo>
                  <a:pt x="21261" y="16940"/>
                  <a:pt x="21067" y="17353"/>
                  <a:pt x="20825" y="17711"/>
                </a:cubicBezTo>
                <a:cubicBezTo>
                  <a:pt x="20583" y="18096"/>
                  <a:pt x="20244" y="18454"/>
                  <a:pt x="19905" y="18784"/>
                </a:cubicBezTo>
                <a:cubicBezTo>
                  <a:pt x="19518" y="19114"/>
                  <a:pt x="19082" y="19444"/>
                  <a:pt x="18597" y="19747"/>
                </a:cubicBezTo>
                <a:cubicBezTo>
                  <a:pt x="18113" y="20050"/>
                  <a:pt x="17580" y="20325"/>
                  <a:pt x="17048" y="20545"/>
                </a:cubicBezTo>
                <a:cubicBezTo>
                  <a:pt x="16515" y="20765"/>
                  <a:pt x="15934" y="20958"/>
                  <a:pt x="15353" y="21123"/>
                </a:cubicBezTo>
                <a:cubicBezTo>
                  <a:pt x="14771" y="21260"/>
                  <a:pt x="14142" y="21398"/>
                  <a:pt x="13512" y="21453"/>
                </a:cubicBezTo>
                <a:cubicBezTo>
                  <a:pt x="12883" y="21535"/>
                  <a:pt x="12205" y="21563"/>
                  <a:pt x="11526" y="21563"/>
                </a:cubicBezTo>
                <a:cubicBezTo>
                  <a:pt x="11139" y="21563"/>
                  <a:pt x="10751" y="21535"/>
                  <a:pt x="10364" y="21508"/>
                </a:cubicBezTo>
                <a:cubicBezTo>
                  <a:pt x="9977" y="21480"/>
                  <a:pt x="9589" y="21425"/>
                  <a:pt x="9202" y="21370"/>
                </a:cubicBezTo>
                <a:cubicBezTo>
                  <a:pt x="8814" y="21315"/>
                  <a:pt x="8427" y="21233"/>
                  <a:pt x="8088" y="21150"/>
                </a:cubicBezTo>
                <a:cubicBezTo>
                  <a:pt x="7700" y="21068"/>
                  <a:pt x="7361" y="20958"/>
                  <a:pt x="6974" y="20848"/>
                </a:cubicBezTo>
                <a:cubicBezTo>
                  <a:pt x="6586" y="20738"/>
                  <a:pt x="6247" y="20627"/>
                  <a:pt x="5908" y="20490"/>
                </a:cubicBezTo>
                <a:cubicBezTo>
                  <a:pt x="5569" y="20352"/>
                  <a:pt x="5279" y="20215"/>
                  <a:pt x="4988" y="20077"/>
                </a:cubicBezTo>
                <a:cubicBezTo>
                  <a:pt x="4698" y="19940"/>
                  <a:pt x="4407" y="19774"/>
                  <a:pt x="4165" y="19609"/>
                </a:cubicBezTo>
                <a:cubicBezTo>
                  <a:pt x="3923" y="19444"/>
                  <a:pt x="3681" y="19279"/>
                  <a:pt x="3439" y="19087"/>
                </a:cubicBezTo>
                <a:cubicBezTo>
                  <a:pt x="3342" y="19197"/>
                  <a:pt x="3293" y="19334"/>
                  <a:pt x="3196" y="19444"/>
                </a:cubicBezTo>
                <a:cubicBezTo>
                  <a:pt x="3100" y="19554"/>
                  <a:pt x="3051" y="19692"/>
                  <a:pt x="3003" y="19830"/>
                </a:cubicBezTo>
                <a:cubicBezTo>
                  <a:pt x="2954" y="19967"/>
                  <a:pt x="2857" y="20105"/>
                  <a:pt x="2809" y="20270"/>
                </a:cubicBezTo>
                <a:cubicBezTo>
                  <a:pt x="2761" y="20407"/>
                  <a:pt x="2712" y="20572"/>
                  <a:pt x="2664" y="20738"/>
                </a:cubicBezTo>
                <a:lnTo>
                  <a:pt x="0" y="20738"/>
                </a:lnTo>
                <a:lnTo>
                  <a:pt x="48" y="13693"/>
                </a:lnTo>
                <a:lnTo>
                  <a:pt x="2712" y="13693"/>
                </a:lnTo>
                <a:cubicBezTo>
                  <a:pt x="2906" y="14216"/>
                  <a:pt x="3100" y="14712"/>
                  <a:pt x="3342" y="15152"/>
                </a:cubicBezTo>
                <a:cubicBezTo>
                  <a:pt x="3584" y="15592"/>
                  <a:pt x="3826" y="16005"/>
                  <a:pt x="4117" y="16390"/>
                </a:cubicBezTo>
                <a:cubicBezTo>
                  <a:pt x="4407" y="16775"/>
                  <a:pt x="4698" y="17105"/>
                  <a:pt x="4989" y="17408"/>
                </a:cubicBezTo>
                <a:cubicBezTo>
                  <a:pt x="5328" y="17711"/>
                  <a:pt x="5667" y="17958"/>
                  <a:pt x="6006" y="18206"/>
                </a:cubicBezTo>
                <a:cubicBezTo>
                  <a:pt x="6393" y="18426"/>
                  <a:pt x="6732" y="18619"/>
                  <a:pt x="7120" y="18784"/>
                </a:cubicBezTo>
                <a:cubicBezTo>
                  <a:pt x="7507" y="18949"/>
                  <a:pt x="7895" y="19087"/>
                  <a:pt x="8282" y="19197"/>
                </a:cubicBezTo>
                <a:cubicBezTo>
                  <a:pt x="8669" y="19307"/>
                  <a:pt x="9105" y="19389"/>
                  <a:pt x="9493" y="19444"/>
                </a:cubicBezTo>
                <a:cubicBezTo>
                  <a:pt x="9929" y="19499"/>
                  <a:pt x="10316" y="19527"/>
                  <a:pt x="10752" y="19527"/>
                </a:cubicBezTo>
                <a:cubicBezTo>
                  <a:pt x="11091" y="19527"/>
                  <a:pt x="11382" y="19499"/>
                  <a:pt x="11672" y="19472"/>
                </a:cubicBezTo>
                <a:cubicBezTo>
                  <a:pt x="11963" y="19444"/>
                  <a:pt x="12205" y="19389"/>
                  <a:pt x="12495" y="19334"/>
                </a:cubicBezTo>
                <a:cubicBezTo>
                  <a:pt x="12738" y="19279"/>
                  <a:pt x="12980" y="19197"/>
                  <a:pt x="13222" y="19087"/>
                </a:cubicBezTo>
                <a:cubicBezTo>
                  <a:pt x="13464" y="18977"/>
                  <a:pt x="13658" y="18866"/>
                  <a:pt x="13851" y="18756"/>
                </a:cubicBezTo>
                <a:cubicBezTo>
                  <a:pt x="14045" y="18619"/>
                  <a:pt x="14190" y="18481"/>
                  <a:pt x="14336" y="18344"/>
                </a:cubicBezTo>
                <a:cubicBezTo>
                  <a:pt x="14481" y="18206"/>
                  <a:pt x="14578" y="18069"/>
                  <a:pt x="14675" y="17903"/>
                </a:cubicBezTo>
                <a:cubicBezTo>
                  <a:pt x="14772" y="17738"/>
                  <a:pt x="14868" y="17601"/>
                  <a:pt x="14917" y="17436"/>
                </a:cubicBezTo>
                <a:cubicBezTo>
                  <a:pt x="14965" y="17271"/>
                  <a:pt x="15014" y="17105"/>
                  <a:pt x="15014" y="16940"/>
                </a:cubicBezTo>
                <a:cubicBezTo>
                  <a:pt x="15014" y="16803"/>
                  <a:pt x="15014" y="16693"/>
                  <a:pt x="14965" y="16555"/>
                </a:cubicBezTo>
                <a:cubicBezTo>
                  <a:pt x="14917" y="16418"/>
                  <a:pt x="14917" y="16307"/>
                  <a:pt x="14820" y="16170"/>
                </a:cubicBezTo>
                <a:cubicBezTo>
                  <a:pt x="14772" y="16032"/>
                  <a:pt x="14675" y="15922"/>
                  <a:pt x="14578" y="15785"/>
                </a:cubicBezTo>
                <a:cubicBezTo>
                  <a:pt x="14481" y="15647"/>
                  <a:pt x="14384" y="15537"/>
                  <a:pt x="14287" y="15399"/>
                </a:cubicBezTo>
                <a:cubicBezTo>
                  <a:pt x="14190" y="15262"/>
                  <a:pt x="13997" y="15152"/>
                  <a:pt x="13803" y="15014"/>
                </a:cubicBezTo>
                <a:cubicBezTo>
                  <a:pt x="13609" y="14877"/>
                  <a:pt x="13367" y="14739"/>
                  <a:pt x="13076" y="14601"/>
                </a:cubicBezTo>
                <a:cubicBezTo>
                  <a:pt x="12786" y="14464"/>
                  <a:pt x="12495" y="14326"/>
                  <a:pt x="12108" y="14189"/>
                </a:cubicBezTo>
                <a:cubicBezTo>
                  <a:pt x="11769" y="14051"/>
                  <a:pt x="11333" y="13886"/>
                  <a:pt x="10897" y="13748"/>
                </a:cubicBezTo>
                <a:cubicBezTo>
                  <a:pt x="10025" y="13446"/>
                  <a:pt x="9250" y="13171"/>
                  <a:pt x="8524" y="12923"/>
                </a:cubicBezTo>
                <a:cubicBezTo>
                  <a:pt x="7797" y="12675"/>
                  <a:pt x="7168" y="12428"/>
                  <a:pt x="6587" y="12235"/>
                </a:cubicBezTo>
                <a:cubicBezTo>
                  <a:pt x="6006" y="12015"/>
                  <a:pt x="5521" y="11822"/>
                  <a:pt x="5085" y="11657"/>
                </a:cubicBezTo>
                <a:cubicBezTo>
                  <a:pt x="4649" y="11492"/>
                  <a:pt x="4262" y="11327"/>
                  <a:pt x="3971" y="11190"/>
                </a:cubicBezTo>
                <a:cubicBezTo>
                  <a:pt x="3681" y="11052"/>
                  <a:pt x="3390" y="10914"/>
                  <a:pt x="3100" y="10749"/>
                </a:cubicBezTo>
                <a:cubicBezTo>
                  <a:pt x="2809" y="10584"/>
                  <a:pt x="2567" y="10419"/>
                  <a:pt x="2325" y="10254"/>
                </a:cubicBezTo>
                <a:cubicBezTo>
                  <a:pt x="2082" y="10089"/>
                  <a:pt x="1840" y="9896"/>
                  <a:pt x="1647" y="9704"/>
                </a:cubicBezTo>
                <a:cubicBezTo>
                  <a:pt x="1453" y="9511"/>
                  <a:pt x="1259" y="9291"/>
                  <a:pt x="1065" y="9098"/>
                </a:cubicBezTo>
                <a:cubicBezTo>
                  <a:pt x="872" y="8878"/>
                  <a:pt x="726" y="8658"/>
                  <a:pt x="581" y="8438"/>
                </a:cubicBezTo>
                <a:cubicBezTo>
                  <a:pt x="436" y="8218"/>
                  <a:pt x="339" y="7970"/>
                  <a:pt x="242" y="7723"/>
                </a:cubicBezTo>
                <a:cubicBezTo>
                  <a:pt x="145" y="7475"/>
                  <a:pt x="97" y="7227"/>
                  <a:pt x="48" y="6952"/>
                </a:cubicBezTo>
                <a:cubicBezTo>
                  <a:pt x="0" y="6677"/>
                  <a:pt x="0" y="6429"/>
                  <a:pt x="0" y="6127"/>
                </a:cubicBezTo>
                <a:cubicBezTo>
                  <a:pt x="0" y="5686"/>
                  <a:pt x="48" y="5246"/>
                  <a:pt x="194" y="4833"/>
                </a:cubicBezTo>
                <a:cubicBezTo>
                  <a:pt x="291" y="4421"/>
                  <a:pt x="484" y="4035"/>
                  <a:pt x="726" y="3678"/>
                </a:cubicBezTo>
                <a:cubicBezTo>
                  <a:pt x="969" y="3320"/>
                  <a:pt x="1259" y="2962"/>
                  <a:pt x="1598" y="2632"/>
                </a:cubicBezTo>
                <a:cubicBezTo>
                  <a:pt x="1937" y="2302"/>
                  <a:pt x="2373" y="1999"/>
                  <a:pt x="2809" y="1696"/>
                </a:cubicBezTo>
                <a:cubicBezTo>
                  <a:pt x="3293" y="1394"/>
                  <a:pt x="3778" y="1146"/>
                  <a:pt x="4262" y="926"/>
                </a:cubicBezTo>
                <a:cubicBezTo>
                  <a:pt x="4746" y="706"/>
                  <a:pt x="5279" y="513"/>
                  <a:pt x="5860" y="376"/>
                </a:cubicBezTo>
                <a:cubicBezTo>
                  <a:pt x="6393" y="238"/>
                  <a:pt x="6974" y="128"/>
                  <a:pt x="7555" y="46"/>
                </a:cubicBezTo>
                <a:cubicBezTo>
                  <a:pt x="8136" y="-37"/>
                  <a:pt x="8814" y="18"/>
                  <a:pt x="9443" y="18"/>
                </a:cubicBezTo>
                <a:close/>
              </a:path>
            </a:pathLst>
          </a:custGeom>
          <a:solidFill>
            <a:srgbClr val="F9F9F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0" name="Shape">
            <a:extLst>
              <a:ext uri="{FF2B5EF4-FFF2-40B4-BE49-F238E27FC236}">
                <a16:creationId xmlns:a16="http://schemas.microsoft.com/office/drawing/2014/main" id="{C0C01D28-83DF-5CB1-2CB1-3BE488480D89}"/>
              </a:ext>
            </a:extLst>
          </p:cNvPr>
          <p:cNvSpPr/>
          <p:nvPr/>
        </p:nvSpPr>
        <p:spPr>
          <a:xfrm>
            <a:off x="4103838" y="4464305"/>
            <a:ext cx="320215" cy="556399"/>
          </a:xfrm>
          <a:custGeom>
            <a:avLst/>
            <a:gdLst/>
            <a:ahLst/>
            <a:cxnLst>
              <a:cxn ang="0">
                <a:pos x="wd2" y="hd2"/>
              </a:cxn>
              <a:cxn ang="5400000">
                <a:pos x="wd2" y="hd2"/>
              </a:cxn>
              <a:cxn ang="10800000">
                <a:pos x="wd2" y="hd2"/>
              </a:cxn>
              <a:cxn ang="16200000">
                <a:pos x="wd2" y="hd2"/>
              </a:cxn>
            </a:cxnLst>
            <a:rect l="0" t="0" r="r" b="b"/>
            <a:pathLst>
              <a:path w="21600" h="21563" extrusionOk="0">
                <a:moveTo>
                  <a:pt x="9147" y="18"/>
                </a:moveTo>
                <a:cubicBezTo>
                  <a:pt x="9770" y="18"/>
                  <a:pt x="10393" y="45"/>
                  <a:pt x="11015" y="128"/>
                </a:cubicBezTo>
                <a:cubicBezTo>
                  <a:pt x="11590" y="211"/>
                  <a:pt x="12165" y="321"/>
                  <a:pt x="12739" y="458"/>
                </a:cubicBezTo>
                <a:cubicBezTo>
                  <a:pt x="13266" y="596"/>
                  <a:pt x="13793" y="788"/>
                  <a:pt x="14320" y="1008"/>
                </a:cubicBezTo>
                <a:cubicBezTo>
                  <a:pt x="14799" y="1229"/>
                  <a:pt x="15278" y="1504"/>
                  <a:pt x="15757" y="1779"/>
                </a:cubicBezTo>
                <a:cubicBezTo>
                  <a:pt x="15853" y="1696"/>
                  <a:pt x="15900" y="1614"/>
                  <a:pt x="15948" y="1504"/>
                </a:cubicBezTo>
                <a:cubicBezTo>
                  <a:pt x="15996" y="1394"/>
                  <a:pt x="16092" y="1311"/>
                  <a:pt x="16140" y="1174"/>
                </a:cubicBezTo>
                <a:cubicBezTo>
                  <a:pt x="16188" y="1064"/>
                  <a:pt x="16236" y="926"/>
                  <a:pt x="16331" y="788"/>
                </a:cubicBezTo>
                <a:cubicBezTo>
                  <a:pt x="16427" y="651"/>
                  <a:pt x="16427" y="513"/>
                  <a:pt x="16475" y="348"/>
                </a:cubicBezTo>
                <a:lnTo>
                  <a:pt x="19013" y="348"/>
                </a:lnTo>
                <a:lnTo>
                  <a:pt x="19061" y="6512"/>
                </a:lnTo>
                <a:lnTo>
                  <a:pt x="16571" y="6512"/>
                </a:lnTo>
                <a:cubicBezTo>
                  <a:pt x="16475" y="6182"/>
                  <a:pt x="16331" y="5851"/>
                  <a:pt x="16140" y="5549"/>
                </a:cubicBezTo>
                <a:cubicBezTo>
                  <a:pt x="15996" y="5246"/>
                  <a:pt x="15805" y="4943"/>
                  <a:pt x="15565" y="4668"/>
                </a:cubicBezTo>
                <a:cubicBezTo>
                  <a:pt x="15374" y="4393"/>
                  <a:pt x="15134" y="4118"/>
                  <a:pt x="14847" y="3870"/>
                </a:cubicBezTo>
                <a:cubicBezTo>
                  <a:pt x="14607" y="3623"/>
                  <a:pt x="14320" y="3375"/>
                  <a:pt x="13985" y="3155"/>
                </a:cubicBezTo>
                <a:cubicBezTo>
                  <a:pt x="13650" y="2935"/>
                  <a:pt x="13362" y="2742"/>
                  <a:pt x="13027" y="2577"/>
                </a:cubicBezTo>
                <a:cubicBezTo>
                  <a:pt x="12692" y="2412"/>
                  <a:pt x="12356" y="2274"/>
                  <a:pt x="12021" y="2164"/>
                </a:cubicBezTo>
                <a:cubicBezTo>
                  <a:pt x="11686" y="2054"/>
                  <a:pt x="11303" y="1972"/>
                  <a:pt x="10919" y="1917"/>
                </a:cubicBezTo>
                <a:cubicBezTo>
                  <a:pt x="10536" y="1862"/>
                  <a:pt x="10153" y="1834"/>
                  <a:pt x="9770" y="1834"/>
                </a:cubicBezTo>
                <a:cubicBezTo>
                  <a:pt x="9483" y="1834"/>
                  <a:pt x="9195" y="1861"/>
                  <a:pt x="8956" y="1889"/>
                </a:cubicBezTo>
                <a:cubicBezTo>
                  <a:pt x="8716" y="1916"/>
                  <a:pt x="8429" y="1972"/>
                  <a:pt x="8238" y="2027"/>
                </a:cubicBezTo>
                <a:cubicBezTo>
                  <a:pt x="7998" y="2082"/>
                  <a:pt x="7807" y="2164"/>
                  <a:pt x="7615" y="2247"/>
                </a:cubicBezTo>
                <a:cubicBezTo>
                  <a:pt x="7423" y="2329"/>
                  <a:pt x="7232" y="2439"/>
                  <a:pt x="7040" y="2549"/>
                </a:cubicBezTo>
                <a:cubicBezTo>
                  <a:pt x="6849" y="2659"/>
                  <a:pt x="6705" y="2797"/>
                  <a:pt x="6609" y="2907"/>
                </a:cubicBezTo>
                <a:cubicBezTo>
                  <a:pt x="6466" y="3045"/>
                  <a:pt x="6370" y="3182"/>
                  <a:pt x="6274" y="3320"/>
                </a:cubicBezTo>
                <a:cubicBezTo>
                  <a:pt x="6178" y="3457"/>
                  <a:pt x="6130" y="3623"/>
                  <a:pt x="6082" y="3760"/>
                </a:cubicBezTo>
                <a:cubicBezTo>
                  <a:pt x="6035" y="3925"/>
                  <a:pt x="6035" y="4090"/>
                  <a:pt x="6035" y="4255"/>
                </a:cubicBezTo>
                <a:cubicBezTo>
                  <a:pt x="6035" y="4393"/>
                  <a:pt x="6035" y="4503"/>
                  <a:pt x="6082" y="4641"/>
                </a:cubicBezTo>
                <a:cubicBezTo>
                  <a:pt x="6130" y="4778"/>
                  <a:pt x="6178" y="4888"/>
                  <a:pt x="6226" y="4998"/>
                </a:cubicBezTo>
                <a:cubicBezTo>
                  <a:pt x="6274" y="5108"/>
                  <a:pt x="6370" y="5246"/>
                  <a:pt x="6418" y="5356"/>
                </a:cubicBezTo>
                <a:cubicBezTo>
                  <a:pt x="6466" y="5466"/>
                  <a:pt x="6609" y="5576"/>
                  <a:pt x="6705" y="5686"/>
                </a:cubicBezTo>
                <a:cubicBezTo>
                  <a:pt x="6801" y="5796"/>
                  <a:pt x="6945" y="5906"/>
                  <a:pt x="7088" y="6016"/>
                </a:cubicBezTo>
                <a:cubicBezTo>
                  <a:pt x="7232" y="6126"/>
                  <a:pt x="7376" y="6209"/>
                  <a:pt x="7519" y="6319"/>
                </a:cubicBezTo>
                <a:cubicBezTo>
                  <a:pt x="7663" y="6429"/>
                  <a:pt x="7807" y="6512"/>
                  <a:pt x="7998" y="6594"/>
                </a:cubicBezTo>
                <a:cubicBezTo>
                  <a:pt x="8190" y="6677"/>
                  <a:pt x="8333" y="6759"/>
                  <a:pt x="8525" y="6814"/>
                </a:cubicBezTo>
                <a:cubicBezTo>
                  <a:pt x="8717" y="6897"/>
                  <a:pt x="8956" y="6979"/>
                  <a:pt x="9243" y="7090"/>
                </a:cubicBezTo>
                <a:cubicBezTo>
                  <a:pt x="9531" y="7200"/>
                  <a:pt x="9866" y="7310"/>
                  <a:pt x="10297" y="7447"/>
                </a:cubicBezTo>
                <a:cubicBezTo>
                  <a:pt x="10728" y="7585"/>
                  <a:pt x="11159" y="7722"/>
                  <a:pt x="11638" y="7888"/>
                </a:cubicBezTo>
                <a:cubicBezTo>
                  <a:pt x="12165" y="8053"/>
                  <a:pt x="12692" y="8245"/>
                  <a:pt x="13314" y="8438"/>
                </a:cubicBezTo>
                <a:cubicBezTo>
                  <a:pt x="13841" y="8603"/>
                  <a:pt x="14368" y="8796"/>
                  <a:pt x="14847" y="8961"/>
                </a:cubicBezTo>
                <a:cubicBezTo>
                  <a:pt x="15326" y="9126"/>
                  <a:pt x="15757" y="9291"/>
                  <a:pt x="16188" y="9456"/>
                </a:cubicBezTo>
                <a:cubicBezTo>
                  <a:pt x="16571" y="9621"/>
                  <a:pt x="16954" y="9759"/>
                  <a:pt x="17290" y="9924"/>
                </a:cubicBezTo>
                <a:cubicBezTo>
                  <a:pt x="17625" y="10089"/>
                  <a:pt x="17912" y="10226"/>
                  <a:pt x="18200" y="10364"/>
                </a:cubicBezTo>
                <a:cubicBezTo>
                  <a:pt x="18439" y="10502"/>
                  <a:pt x="18726" y="10639"/>
                  <a:pt x="18966" y="10804"/>
                </a:cubicBezTo>
                <a:cubicBezTo>
                  <a:pt x="19205" y="10969"/>
                  <a:pt x="19445" y="11134"/>
                  <a:pt x="19636" y="11300"/>
                </a:cubicBezTo>
                <a:cubicBezTo>
                  <a:pt x="19828" y="11465"/>
                  <a:pt x="20019" y="11657"/>
                  <a:pt x="20211" y="11850"/>
                </a:cubicBezTo>
                <a:cubicBezTo>
                  <a:pt x="20403" y="12042"/>
                  <a:pt x="20546" y="12235"/>
                  <a:pt x="20690" y="12455"/>
                </a:cubicBezTo>
                <a:cubicBezTo>
                  <a:pt x="20834" y="12675"/>
                  <a:pt x="20977" y="12895"/>
                  <a:pt x="21073" y="13116"/>
                </a:cubicBezTo>
                <a:cubicBezTo>
                  <a:pt x="21169" y="13336"/>
                  <a:pt x="21265" y="13556"/>
                  <a:pt x="21361" y="13803"/>
                </a:cubicBezTo>
                <a:cubicBezTo>
                  <a:pt x="21456" y="14024"/>
                  <a:pt x="21504" y="14271"/>
                  <a:pt x="21552" y="14491"/>
                </a:cubicBezTo>
                <a:cubicBezTo>
                  <a:pt x="21600" y="14739"/>
                  <a:pt x="21600" y="14959"/>
                  <a:pt x="21600" y="15207"/>
                </a:cubicBezTo>
                <a:cubicBezTo>
                  <a:pt x="21600" y="15675"/>
                  <a:pt x="21552" y="16087"/>
                  <a:pt x="21408" y="16528"/>
                </a:cubicBezTo>
                <a:cubicBezTo>
                  <a:pt x="21313" y="16940"/>
                  <a:pt x="21121" y="17353"/>
                  <a:pt x="20882" y="17711"/>
                </a:cubicBezTo>
                <a:cubicBezTo>
                  <a:pt x="20642" y="18096"/>
                  <a:pt x="20355" y="18454"/>
                  <a:pt x="19972" y="18784"/>
                </a:cubicBezTo>
                <a:cubicBezTo>
                  <a:pt x="19588" y="19114"/>
                  <a:pt x="19205" y="19444"/>
                  <a:pt x="18726" y="19747"/>
                </a:cubicBezTo>
                <a:cubicBezTo>
                  <a:pt x="18247" y="20050"/>
                  <a:pt x="17721" y="20325"/>
                  <a:pt x="17194" y="20545"/>
                </a:cubicBezTo>
                <a:cubicBezTo>
                  <a:pt x="16667" y="20765"/>
                  <a:pt x="16092" y="20958"/>
                  <a:pt x="15518" y="21123"/>
                </a:cubicBezTo>
                <a:cubicBezTo>
                  <a:pt x="14943" y="21260"/>
                  <a:pt x="14320" y="21398"/>
                  <a:pt x="13698" y="21453"/>
                </a:cubicBezTo>
                <a:cubicBezTo>
                  <a:pt x="13075" y="21535"/>
                  <a:pt x="12404" y="21563"/>
                  <a:pt x="11734" y="21563"/>
                </a:cubicBezTo>
                <a:cubicBezTo>
                  <a:pt x="11351" y="21563"/>
                  <a:pt x="10968" y="21535"/>
                  <a:pt x="10585" y="21508"/>
                </a:cubicBezTo>
                <a:cubicBezTo>
                  <a:pt x="10201" y="21480"/>
                  <a:pt x="9818" y="21425"/>
                  <a:pt x="9435" y="21370"/>
                </a:cubicBezTo>
                <a:cubicBezTo>
                  <a:pt x="9052" y="21315"/>
                  <a:pt x="8669" y="21233"/>
                  <a:pt x="8334" y="21150"/>
                </a:cubicBezTo>
                <a:cubicBezTo>
                  <a:pt x="7950" y="21068"/>
                  <a:pt x="7567" y="20958"/>
                  <a:pt x="7232" y="20848"/>
                </a:cubicBezTo>
                <a:cubicBezTo>
                  <a:pt x="6849" y="20738"/>
                  <a:pt x="6514" y="20627"/>
                  <a:pt x="6178" y="20490"/>
                </a:cubicBezTo>
                <a:cubicBezTo>
                  <a:pt x="5843" y="20352"/>
                  <a:pt x="5556" y="20215"/>
                  <a:pt x="5220" y="20077"/>
                </a:cubicBezTo>
                <a:cubicBezTo>
                  <a:pt x="4933" y="19940"/>
                  <a:pt x="4646" y="19774"/>
                  <a:pt x="4406" y="19609"/>
                </a:cubicBezTo>
                <a:cubicBezTo>
                  <a:pt x="4167" y="19444"/>
                  <a:pt x="3927" y="19279"/>
                  <a:pt x="3688" y="19087"/>
                </a:cubicBezTo>
                <a:cubicBezTo>
                  <a:pt x="3592" y="19197"/>
                  <a:pt x="3544" y="19334"/>
                  <a:pt x="3448" y="19444"/>
                </a:cubicBezTo>
                <a:cubicBezTo>
                  <a:pt x="3400" y="19582"/>
                  <a:pt x="3305" y="19692"/>
                  <a:pt x="3257" y="19830"/>
                </a:cubicBezTo>
                <a:cubicBezTo>
                  <a:pt x="3209" y="19967"/>
                  <a:pt x="3161" y="20105"/>
                  <a:pt x="3113" y="20270"/>
                </a:cubicBezTo>
                <a:cubicBezTo>
                  <a:pt x="3065" y="20407"/>
                  <a:pt x="3017" y="20572"/>
                  <a:pt x="2969" y="20738"/>
                </a:cubicBezTo>
                <a:lnTo>
                  <a:pt x="335" y="20738"/>
                </a:lnTo>
                <a:lnTo>
                  <a:pt x="192" y="13693"/>
                </a:lnTo>
                <a:lnTo>
                  <a:pt x="2826" y="13693"/>
                </a:lnTo>
                <a:cubicBezTo>
                  <a:pt x="3017" y="14216"/>
                  <a:pt x="3257" y="14712"/>
                  <a:pt x="3448" y="15152"/>
                </a:cubicBezTo>
                <a:cubicBezTo>
                  <a:pt x="3688" y="15592"/>
                  <a:pt x="3927" y="16005"/>
                  <a:pt x="4215" y="16390"/>
                </a:cubicBezTo>
                <a:cubicBezTo>
                  <a:pt x="4502" y="16775"/>
                  <a:pt x="4789" y="17105"/>
                  <a:pt x="5125" y="17408"/>
                </a:cubicBezTo>
                <a:cubicBezTo>
                  <a:pt x="5460" y="17711"/>
                  <a:pt x="5795" y="17958"/>
                  <a:pt x="6178" y="18206"/>
                </a:cubicBezTo>
                <a:cubicBezTo>
                  <a:pt x="6561" y="18426"/>
                  <a:pt x="6945" y="18619"/>
                  <a:pt x="7328" y="18784"/>
                </a:cubicBezTo>
                <a:cubicBezTo>
                  <a:pt x="7711" y="18949"/>
                  <a:pt x="8094" y="19087"/>
                  <a:pt x="8477" y="19197"/>
                </a:cubicBezTo>
                <a:cubicBezTo>
                  <a:pt x="8860" y="19307"/>
                  <a:pt x="9291" y="19389"/>
                  <a:pt x="9674" y="19444"/>
                </a:cubicBezTo>
                <a:cubicBezTo>
                  <a:pt x="10105" y="19499"/>
                  <a:pt x="10489" y="19527"/>
                  <a:pt x="10920" y="19527"/>
                </a:cubicBezTo>
                <a:cubicBezTo>
                  <a:pt x="11255" y="19527"/>
                  <a:pt x="11542" y="19499"/>
                  <a:pt x="11830" y="19472"/>
                </a:cubicBezTo>
                <a:cubicBezTo>
                  <a:pt x="12117" y="19444"/>
                  <a:pt x="12357" y="19389"/>
                  <a:pt x="12644" y="19334"/>
                </a:cubicBezTo>
                <a:cubicBezTo>
                  <a:pt x="12931" y="19279"/>
                  <a:pt x="13123" y="19197"/>
                  <a:pt x="13362" y="19087"/>
                </a:cubicBezTo>
                <a:cubicBezTo>
                  <a:pt x="13602" y="18977"/>
                  <a:pt x="13793" y="18866"/>
                  <a:pt x="13985" y="18756"/>
                </a:cubicBezTo>
                <a:cubicBezTo>
                  <a:pt x="14176" y="18619"/>
                  <a:pt x="14320" y="18481"/>
                  <a:pt x="14464" y="18344"/>
                </a:cubicBezTo>
                <a:cubicBezTo>
                  <a:pt x="14608" y="18206"/>
                  <a:pt x="14703" y="18069"/>
                  <a:pt x="14799" y="17903"/>
                </a:cubicBezTo>
                <a:cubicBezTo>
                  <a:pt x="14895" y="17738"/>
                  <a:pt x="14943" y="17601"/>
                  <a:pt x="14991" y="17436"/>
                </a:cubicBezTo>
                <a:cubicBezTo>
                  <a:pt x="15039" y="17271"/>
                  <a:pt x="15039" y="17105"/>
                  <a:pt x="15039" y="16940"/>
                </a:cubicBezTo>
                <a:cubicBezTo>
                  <a:pt x="15039" y="16803"/>
                  <a:pt x="15039" y="16693"/>
                  <a:pt x="14991" y="16555"/>
                </a:cubicBezTo>
                <a:cubicBezTo>
                  <a:pt x="14943" y="16418"/>
                  <a:pt x="14895" y="16307"/>
                  <a:pt x="14847" y="16170"/>
                </a:cubicBezTo>
                <a:cubicBezTo>
                  <a:pt x="14799" y="16032"/>
                  <a:pt x="14703" y="15922"/>
                  <a:pt x="14607" y="15785"/>
                </a:cubicBezTo>
                <a:cubicBezTo>
                  <a:pt x="14512" y="15647"/>
                  <a:pt x="14416" y="15537"/>
                  <a:pt x="14272" y="15399"/>
                </a:cubicBezTo>
                <a:cubicBezTo>
                  <a:pt x="14176" y="15262"/>
                  <a:pt x="13985" y="15152"/>
                  <a:pt x="13793" y="15014"/>
                </a:cubicBezTo>
                <a:cubicBezTo>
                  <a:pt x="13602" y="14877"/>
                  <a:pt x="13362" y="14739"/>
                  <a:pt x="13075" y="14601"/>
                </a:cubicBezTo>
                <a:cubicBezTo>
                  <a:pt x="12787" y="14464"/>
                  <a:pt x="12452" y="14326"/>
                  <a:pt x="12117" y="14189"/>
                </a:cubicBezTo>
                <a:cubicBezTo>
                  <a:pt x="11734" y="14051"/>
                  <a:pt x="11351" y="13886"/>
                  <a:pt x="10920" y="13748"/>
                </a:cubicBezTo>
                <a:cubicBezTo>
                  <a:pt x="10058" y="13446"/>
                  <a:pt x="9291" y="13171"/>
                  <a:pt x="8573" y="12923"/>
                </a:cubicBezTo>
                <a:cubicBezTo>
                  <a:pt x="7854" y="12675"/>
                  <a:pt x="7232" y="12428"/>
                  <a:pt x="6657" y="12235"/>
                </a:cubicBezTo>
                <a:cubicBezTo>
                  <a:pt x="6082" y="12015"/>
                  <a:pt x="5556" y="11822"/>
                  <a:pt x="5125" y="11657"/>
                </a:cubicBezTo>
                <a:cubicBezTo>
                  <a:pt x="4694" y="11492"/>
                  <a:pt x="4310" y="11327"/>
                  <a:pt x="4023" y="11190"/>
                </a:cubicBezTo>
                <a:cubicBezTo>
                  <a:pt x="3736" y="11052"/>
                  <a:pt x="3448" y="10914"/>
                  <a:pt x="3161" y="10749"/>
                </a:cubicBezTo>
                <a:cubicBezTo>
                  <a:pt x="2873" y="10584"/>
                  <a:pt x="2634" y="10419"/>
                  <a:pt x="2395" y="10254"/>
                </a:cubicBezTo>
                <a:cubicBezTo>
                  <a:pt x="2155" y="10089"/>
                  <a:pt x="1916" y="9896"/>
                  <a:pt x="1724" y="9704"/>
                </a:cubicBezTo>
                <a:cubicBezTo>
                  <a:pt x="1533" y="9511"/>
                  <a:pt x="1293" y="9291"/>
                  <a:pt x="1149" y="9098"/>
                </a:cubicBezTo>
                <a:cubicBezTo>
                  <a:pt x="958" y="8878"/>
                  <a:pt x="814" y="8658"/>
                  <a:pt x="670" y="8438"/>
                </a:cubicBezTo>
                <a:cubicBezTo>
                  <a:pt x="527" y="8218"/>
                  <a:pt x="431" y="7970"/>
                  <a:pt x="335" y="7723"/>
                </a:cubicBezTo>
                <a:cubicBezTo>
                  <a:pt x="239" y="7475"/>
                  <a:pt x="144" y="7227"/>
                  <a:pt x="96" y="6952"/>
                </a:cubicBezTo>
                <a:cubicBezTo>
                  <a:pt x="48" y="6677"/>
                  <a:pt x="0" y="6429"/>
                  <a:pt x="0" y="6127"/>
                </a:cubicBezTo>
                <a:cubicBezTo>
                  <a:pt x="0" y="5686"/>
                  <a:pt x="48" y="5246"/>
                  <a:pt x="144" y="4833"/>
                </a:cubicBezTo>
                <a:cubicBezTo>
                  <a:pt x="239" y="4421"/>
                  <a:pt x="431" y="4035"/>
                  <a:pt x="623" y="3678"/>
                </a:cubicBezTo>
                <a:cubicBezTo>
                  <a:pt x="862" y="3320"/>
                  <a:pt x="1150" y="2962"/>
                  <a:pt x="1485" y="2632"/>
                </a:cubicBezTo>
                <a:cubicBezTo>
                  <a:pt x="1820" y="2302"/>
                  <a:pt x="2203" y="1999"/>
                  <a:pt x="2682" y="1696"/>
                </a:cubicBezTo>
                <a:cubicBezTo>
                  <a:pt x="3161" y="1394"/>
                  <a:pt x="3592" y="1146"/>
                  <a:pt x="4119" y="926"/>
                </a:cubicBezTo>
                <a:cubicBezTo>
                  <a:pt x="4598" y="706"/>
                  <a:pt x="5125" y="513"/>
                  <a:pt x="5651" y="376"/>
                </a:cubicBezTo>
                <a:cubicBezTo>
                  <a:pt x="6178" y="238"/>
                  <a:pt x="6753" y="128"/>
                  <a:pt x="7328" y="46"/>
                </a:cubicBezTo>
                <a:cubicBezTo>
                  <a:pt x="7902" y="-37"/>
                  <a:pt x="8525" y="18"/>
                  <a:pt x="9147" y="18"/>
                </a:cubicBezTo>
                <a:close/>
              </a:path>
            </a:pathLst>
          </a:custGeom>
          <a:solidFill>
            <a:srgbClr val="F9F9F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1" name="Shape">
            <a:extLst>
              <a:ext uri="{FF2B5EF4-FFF2-40B4-BE49-F238E27FC236}">
                <a16:creationId xmlns:a16="http://schemas.microsoft.com/office/drawing/2014/main" id="{D8D3D1B7-EF6B-7C85-B389-F7A4223A999B}"/>
              </a:ext>
            </a:extLst>
          </p:cNvPr>
          <p:cNvSpPr/>
          <p:nvPr/>
        </p:nvSpPr>
        <p:spPr>
          <a:xfrm>
            <a:off x="2122920" y="4136158"/>
            <a:ext cx="226492" cy="287552"/>
          </a:xfrm>
          <a:custGeom>
            <a:avLst/>
            <a:gdLst/>
            <a:ahLst/>
            <a:cxnLst>
              <a:cxn ang="0">
                <a:pos x="wd2" y="hd2"/>
              </a:cxn>
              <a:cxn ang="5400000">
                <a:pos x="wd2" y="hd2"/>
              </a:cxn>
              <a:cxn ang="10800000">
                <a:pos x="wd2" y="hd2"/>
              </a:cxn>
              <a:cxn ang="16200000">
                <a:pos x="wd2" y="hd2"/>
              </a:cxn>
            </a:cxnLst>
            <a:rect l="0" t="0" r="r" b="b"/>
            <a:pathLst>
              <a:path w="21600" h="21600" extrusionOk="0">
                <a:moveTo>
                  <a:pt x="20720" y="53"/>
                </a:moveTo>
                <a:lnTo>
                  <a:pt x="20517" y="6133"/>
                </a:lnTo>
                <a:lnTo>
                  <a:pt x="18485" y="6133"/>
                </a:lnTo>
                <a:cubicBezTo>
                  <a:pt x="18214" y="5493"/>
                  <a:pt x="17808" y="4960"/>
                  <a:pt x="17334" y="4480"/>
                </a:cubicBezTo>
                <a:cubicBezTo>
                  <a:pt x="16860" y="4000"/>
                  <a:pt x="16319" y="3627"/>
                  <a:pt x="15709" y="3307"/>
                </a:cubicBezTo>
                <a:cubicBezTo>
                  <a:pt x="15100" y="2987"/>
                  <a:pt x="14355" y="2773"/>
                  <a:pt x="13542" y="2613"/>
                </a:cubicBezTo>
                <a:cubicBezTo>
                  <a:pt x="12730" y="2453"/>
                  <a:pt x="11850" y="2400"/>
                  <a:pt x="10834" y="2400"/>
                </a:cubicBezTo>
                <a:cubicBezTo>
                  <a:pt x="10495" y="2400"/>
                  <a:pt x="10224" y="2400"/>
                  <a:pt x="9886" y="2453"/>
                </a:cubicBezTo>
                <a:cubicBezTo>
                  <a:pt x="9615" y="2453"/>
                  <a:pt x="9344" y="2507"/>
                  <a:pt x="9073" y="2560"/>
                </a:cubicBezTo>
                <a:cubicBezTo>
                  <a:pt x="8803" y="2613"/>
                  <a:pt x="8532" y="2667"/>
                  <a:pt x="8329" y="2720"/>
                </a:cubicBezTo>
                <a:cubicBezTo>
                  <a:pt x="8058" y="2773"/>
                  <a:pt x="7855" y="2880"/>
                  <a:pt x="7651" y="2987"/>
                </a:cubicBezTo>
                <a:cubicBezTo>
                  <a:pt x="7448" y="3093"/>
                  <a:pt x="7245" y="3200"/>
                  <a:pt x="7110" y="3307"/>
                </a:cubicBezTo>
                <a:cubicBezTo>
                  <a:pt x="6974" y="3413"/>
                  <a:pt x="6839" y="3520"/>
                  <a:pt x="6703" y="3680"/>
                </a:cubicBezTo>
                <a:cubicBezTo>
                  <a:pt x="6568" y="3787"/>
                  <a:pt x="6500" y="3947"/>
                  <a:pt x="6433" y="4107"/>
                </a:cubicBezTo>
                <a:cubicBezTo>
                  <a:pt x="6365" y="4267"/>
                  <a:pt x="6365" y="4373"/>
                  <a:pt x="6297" y="4533"/>
                </a:cubicBezTo>
                <a:cubicBezTo>
                  <a:pt x="6297" y="4693"/>
                  <a:pt x="6297" y="4853"/>
                  <a:pt x="6297" y="5013"/>
                </a:cubicBezTo>
                <a:cubicBezTo>
                  <a:pt x="6297" y="5173"/>
                  <a:pt x="6365" y="5280"/>
                  <a:pt x="6433" y="5387"/>
                </a:cubicBezTo>
                <a:cubicBezTo>
                  <a:pt x="6500" y="5493"/>
                  <a:pt x="6636" y="5600"/>
                  <a:pt x="6703" y="5707"/>
                </a:cubicBezTo>
                <a:cubicBezTo>
                  <a:pt x="6839" y="5813"/>
                  <a:pt x="6974" y="5867"/>
                  <a:pt x="7110" y="5973"/>
                </a:cubicBezTo>
                <a:cubicBezTo>
                  <a:pt x="7245" y="6027"/>
                  <a:pt x="7448" y="6133"/>
                  <a:pt x="7787" y="6240"/>
                </a:cubicBezTo>
                <a:cubicBezTo>
                  <a:pt x="8058" y="6347"/>
                  <a:pt x="8396" y="6400"/>
                  <a:pt x="8803" y="6507"/>
                </a:cubicBezTo>
                <a:cubicBezTo>
                  <a:pt x="9209" y="6613"/>
                  <a:pt x="9615" y="6720"/>
                  <a:pt x="10157" y="6827"/>
                </a:cubicBezTo>
                <a:cubicBezTo>
                  <a:pt x="10698" y="6933"/>
                  <a:pt x="11240" y="7040"/>
                  <a:pt x="11850" y="7147"/>
                </a:cubicBezTo>
                <a:cubicBezTo>
                  <a:pt x="12527" y="7253"/>
                  <a:pt x="13136" y="7413"/>
                  <a:pt x="13678" y="7520"/>
                </a:cubicBezTo>
                <a:cubicBezTo>
                  <a:pt x="14219" y="7627"/>
                  <a:pt x="14761" y="7787"/>
                  <a:pt x="15235" y="7893"/>
                </a:cubicBezTo>
                <a:cubicBezTo>
                  <a:pt x="15709" y="8000"/>
                  <a:pt x="16183" y="8160"/>
                  <a:pt x="16589" y="8267"/>
                </a:cubicBezTo>
                <a:cubicBezTo>
                  <a:pt x="16996" y="8373"/>
                  <a:pt x="17334" y="8533"/>
                  <a:pt x="17673" y="8640"/>
                </a:cubicBezTo>
                <a:cubicBezTo>
                  <a:pt x="18011" y="8747"/>
                  <a:pt x="18282" y="8907"/>
                  <a:pt x="18621" y="9067"/>
                </a:cubicBezTo>
                <a:cubicBezTo>
                  <a:pt x="18892" y="9227"/>
                  <a:pt x="19162" y="9387"/>
                  <a:pt x="19433" y="9600"/>
                </a:cubicBezTo>
                <a:cubicBezTo>
                  <a:pt x="19704" y="9813"/>
                  <a:pt x="19907" y="9973"/>
                  <a:pt x="20110" y="10240"/>
                </a:cubicBezTo>
                <a:cubicBezTo>
                  <a:pt x="20314" y="10453"/>
                  <a:pt x="20517" y="10720"/>
                  <a:pt x="20720" y="10933"/>
                </a:cubicBezTo>
                <a:cubicBezTo>
                  <a:pt x="20923" y="11200"/>
                  <a:pt x="21058" y="11467"/>
                  <a:pt x="21194" y="11733"/>
                </a:cubicBezTo>
                <a:cubicBezTo>
                  <a:pt x="21329" y="12000"/>
                  <a:pt x="21397" y="12267"/>
                  <a:pt x="21465" y="12587"/>
                </a:cubicBezTo>
                <a:cubicBezTo>
                  <a:pt x="21532" y="12907"/>
                  <a:pt x="21600" y="13173"/>
                  <a:pt x="21600" y="13493"/>
                </a:cubicBezTo>
                <a:cubicBezTo>
                  <a:pt x="21600" y="13813"/>
                  <a:pt x="21600" y="14133"/>
                  <a:pt x="21600" y="14453"/>
                </a:cubicBezTo>
                <a:cubicBezTo>
                  <a:pt x="21532" y="14987"/>
                  <a:pt x="21465" y="15467"/>
                  <a:pt x="21329" y="15947"/>
                </a:cubicBezTo>
                <a:cubicBezTo>
                  <a:pt x="21194" y="16427"/>
                  <a:pt x="20923" y="16907"/>
                  <a:pt x="20652" y="17333"/>
                </a:cubicBezTo>
                <a:cubicBezTo>
                  <a:pt x="20381" y="17760"/>
                  <a:pt x="20043" y="18187"/>
                  <a:pt x="19636" y="18560"/>
                </a:cubicBezTo>
                <a:cubicBezTo>
                  <a:pt x="19230" y="18933"/>
                  <a:pt x="18756" y="19307"/>
                  <a:pt x="18214" y="19627"/>
                </a:cubicBezTo>
                <a:cubicBezTo>
                  <a:pt x="17673" y="19947"/>
                  <a:pt x="17131" y="20267"/>
                  <a:pt x="16522" y="20480"/>
                </a:cubicBezTo>
                <a:cubicBezTo>
                  <a:pt x="15912" y="20747"/>
                  <a:pt x="15303" y="20960"/>
                  <a:pt x="14693" y="21120"/>
                </a:cubicBezTo>
                <a:cubicBezTo>
                  <a:pt x="14084" y="21280"/>
                  <a:pt x="13407" y="21440"/>
                  <a:pt x="12730" y="21493"/>
                </a:cubicBezTo>
                <a:cubicBezTo>
                  <a:pt x="12053" y="21600"/>
                  <a:pt x="11308" y="21600"/>
                  <a:pt x="10563" y="21600"/>
                </a:cubicBezTo>
                <a:cubicBezTo>
                  <a:pt x="10021" y="21600"/>
                  <a:pt x="9412" y="21547"/>
                  <a:pt x="8870" y="21493"/>
                </a:cubicBezTo>
                <a:cubicBezTo>
                  <a:pt x="8261" y="21440"/>
                  <a:pt x="7719" y="21333"/>
                  <a:pt x="7110" y="21227"/>
                </a:cubicBezTo>
                <a:cubicBezTo>
                  <a:pt x="6500" y="21120"/>
                  <a:pt x="5959" y="20960"/>
                  <a:pt x="5349" y="20800"/>
                </a:cubicBezTo>
                <a:cubicBezTo>
                  <a:pt x="4740" y="20640"/>
                  <a:pt x="4130" y="20427"/>
                  <a:pt x="3521" y="20213"/>
                </a:cubicBezTo>
                <a:cubicBezTo>
                  <a:pt x="3386" y="20320"/>
                  <a:pt x="3250" y="20373"/>
                  <a:pt x="3183" y="20480"/>
                </a:cubicBezTo>
                <a:cubicBezTo>
                  <a:pt x="3047" y="20587"/>
                  <a:pt x="2979" y="20693"/>
                  <a:pt x="2844" y="20800"/>
                </a:cubicBezTo>
                <a:cubicBezTo>
                  <a:pt x="2709" y="20907"/>
                  <a:pt x="2641" y="21013"/>
                  <a:pt x="2573" y="21173"/>
                </a:cubicBezTo>
                <a:cubicBezTo>
                  <a:pt x="2505" y="21280"/>
                  <a:pt x="2438" y="21440"/>
                  <a:pt x="2370" y="21600"/>
                </a:cubicBezTo>
                <a:lnTo>
                  <a:pt x="0" y="21600"/>
                </a:lnTo>
                <a:lnTo>
                  <a:pt x="339" y="14987"/>
                </a:lnTo>
                <a:lnTo>
                  <a:pt x="2912" y="14987"/>
                </a:lnTo>
                <a:cubicBezTo>
                  <a:pt x="3183" y="15680"/>
                  <a:pt x="3521" y="16267"/>
                  <a:pt x="3995" y="16800"/>
                </a:cubicBezTo>
                <a:cubicBezTo>
                  <a:pt x="4401" y="17333"/>
                  <a:pt x="4943" y="17760"/>
                  <a:pt x="5552" y="18080"/>
                </a:cubicBezTo>
                <a:cubicBezTo>
                  <a:pt x="6162" y="18400"/>
                  <a:pt x="6839" y="18667"/>
                  <a:pt x="7584" y="18827"/>
                </a:cubicBezTo>
                <a:cubicBezTo>
                  <a:pt x="8329" y="18987"/>
                  <a:pt x="9141" y="19093"/>
                  <a:pt x="10089" y="19093"/>
                </a:cubicBezTo>
                <a:cubicBezTo>
                  <a:pt x="10495" y="19093"/>
                  <a:pt x="10834" y="19093"/>
                  <a:pt x="11172" y="19040"/>
                </a:cubicBezTo>
                <a:cubicBezTo>
                  <a:pt x="11511" y="18987"/>
                  <a:pt x="11850" y="18987"/>
                  <a:pt x="12188" y="18880"/>
                </a:cubicBezTo>
                <a:cubicBezTo>
                  <a:pt x="12527" y="18827"/>
                  <a:pt x="12798" y="18720"/>
                  <a:pt x="13068" y="18667"/>
                </a:cubicBezTo>
                <a:cubicBezTo>
                  <a:pt x="13339" y="18560"/>
                  <a:pt x="13610" y="18453"/>
                  <a:pt x="13881" y="18347"/>
                </a:cubicBezTo>
                <a:cubicBezTo>
                  <a:pt x="14152" y="18240"/>
                  <a:pt x="14355" y="18080"/>
                  <a:pt x="14558" y="17973"/>
                </a:cubicBezTo>
                <a:cubicBezTo>
                  <a:pt x="14761" y="17867"/>
                  <a:pt x="14897" y="17707"/>
                  <a:pt x="15032" y="17600"/>
                </a:cubicBezTo>
                <a:cubicBezTo>
                  <a:pt x="15167" y="17493"/>
                  <a:pt x="15235" y="17333"/>
                  <a:pt x="15371" y="17173"/>
                </a:cubicBezTo>
                <a:cubicBezTo>
                  <a:pt x="15438" y="17013"/>
                  <a:pt x="15506" y="16853"/>
                  <a:pt x="15506" y="16747"/>
                </a:cubicBezTo>
                <a:cubicBezTo>
                  <a:pt x="15506" y="16587"/>
                  <a:pt x="15506" y="16480"/>
                  <a:pt x="15506" y="16373"/>
                </a:cubicBezTo>
                <a:cubicBezTo>
                  <a:pt x="15506" y="16267"/>
                  <a:pt x="15438" y="16160"/>
                  <a:pt x="15371" y="16053"/>
                </a:cubicBezTo>
                <a:cubicBezTo>
                  <a:pt x="15303" y="15947"/>
                  <a:pt x="15235" y="15840"/>
                  <a:pt x="15167" y="15787"/>
                </a:cubicBezTo>
                <a:cubicBezTo>
                  <a:pt x="15100" y="15680"/>
                  <a:pt x="14964" y="15627"/>
                  <a:pt x="14829" y="15520"/>
                </a:cubicBezTo>
                <a:cubicBezTo>
                  <a:pt x="14693" y="15467"/>
                  <a:pt x="14490" y="15360"/>
                  <a:pt x="14287" y="15307"/>
                </a:cubicBezTo>
                <a:cubicBezTo>
                  <a:pt x="14084" y="15253"/>
                  <a:pt x="13813" y="15147"/>
                  <a:pt x="13475" y="15093"/>
                </a:cubicBezTo>
                <a:cubicBezTo>
                  <a:pt x="13204" y="14987"/>
                  <a:pt x="12797" y="14933"/>
                  <a:pt x="12459" y="14827"/>
                </a:cubicBezTo>
                <a:cubicBezTo>
                  <a:pt x="12053" y="14720"/>
                  <a:pt x="11646" y="14667"/>
                  <a:pt x="11172" y="14560"/>
                </a:cubicBezTo>
                <a:cubicBezTo>
                  <a:pt x="10428" y="14400"/>
                  <a:pt x="9750" y="14293"/>
                  <a:pt x="9141" y="14133"/>
                </a:cubicBezTo>
                <a:cubicBezTo>
                  <a:pt x="8532" y="13973"/>
                  <a:pt x="7922" y="13867"/>
                  <a:pt x="7381" y="13707"/>
                </a:cubicBezTo>
                <a:cubicBezTo>
                  <a:pt x="6839" y="13547"/>
                  <a:pt x="6365" y="13440"/>
                  <a:pt x="5891" y="13333"/>
                </a:cubicBezTo>
                <a:cubicBezTo>
                  <a:pt x="5417" y="13227"/>
                  <a:pt x="5078" y="13067"/>
                  <a:pt x="4740" y="12960"/>
                </a:cubicBezTo>
                <a:cubicBezTo>
                  <a:pt x="4401" y="12853"/>
                  <a:pt x="4063" y="12693"/>
                  <a:pt x="3792" y="12533"/>
                </a:cubicBezTo>
                <a:cubicBezTo>
                  <a:pt x="3453" y="12373"/>
                  <a:pt x="3182" y="12213"/>
                  <a:pt x="2912" y="12000"/>
                </a:cubicBezTo>
                <a:cubicBezTo>
                  <a:pt x="2641" y="11787"/>
                  <a:pt x="2370" y="11573"/>
                  <a:pt x="2167" y="11360"/>
                </a:cubicBezTo>
                <a:cubicBezTo>
                  <a:pt x="1964" y="11147"/>
                  <a:pt x="1693" y="10880"/>
                  <a:pt x="1557" y="10613"/>
                </a:cubicBezTo>
                <a:cubicBezTo>
                  <a:pt x="1354" y="10347"/>
                  <a:pt x="1219" y="10080"/>
                  <a:pt x="1083" y="9813"/>
                </a:cubicBezTo>
                <a:cubicBezTo>
                  <a:pt x="948" y="9547"/>
                  <a:pt x="813" y="9227"/>
                  <a:pt x="745" y="8907"/>
                </a:cubicBezTo>
                <a:cubicBezTo>
                  <a:pt x="677" y="8587"/>
                  <a:pt x="609" y="8267"/>
                  <a:pt x="609" y="7947"/>
                </a:cubicBezTo>
                <a:cubicBezTo>
                  <a:pt x="609" y="7627"/>
                  <a:pt x="609" y="7307"/>
                  <a:pt x="609" y="6933"/>
                </a:cubicBezTo>
                <a:cubicBezTo>
                  <a:pt x="677" y="6400"/>
                  <a:pt x="745" y="5920"/>
                  <a:pt x="880" y="5493"/>
                </a:cubicBezTo>
                <a:cubicBezTo>
                  <a:pt x="1016" y="5013"/>
                  <a:pt x="1219" y="4587"/>
                  <a:pt x="1490" y="4160"/>
                </a:cubicBezTo>
                <a:cubicBezTo>
                  <a:pt x="1761" y="3733"/>
                  <a:pt x="2031" y="3360"/>
                  <a:pt x="2438" y="2987"/>
                </a:cubicBezTo>
                <a:cubicBezTo>
                  <a:pt x="2776" y="2613"/>
                  <a:pt x="3183" y="2293"/>
                  <a:pt x="3657" y="1973"/>
                </a:cubicBezTo>
                <a:cubicBezTo>
                  <a:pt x="4130" y="1653"/>
                  <a:pt x="4605" y="1387"/>
                  <a:pt x="5146" y="1120"/>
                </a:cubicBezTo>
                <a:cubicBezTo>
                  <a:pt x="5688" y="907"/>
                  <a:pt x="6230" y="693"/>
                  <a:pt x="6839" y="533"/>
                </a:cubicBezTo>
                <a:cubicBezTo>
                  <a:pt x="7448" y="373"/>
                  <a:pt x="8058" y="267"/>
                  <a:pt x="8735" y="160"/>
                </a:cubicBezTo>
                <a:cubicBezTo>
                  <a:pt x="9412" y="107"/>
                  <a:pt x="10089" y="53"/>
                  <a:pt x="10834" y="53"/>
                </a:cubicBezTo>
                <a:cubicBezTo>
                  <a:pt x="11376" y="53"/>
                  <a:pt x="11985" y="53"/>
                  <a:pt x="12527" y="107"/>
                </a:cubicBezTo>
                <a:cubicBezTo>
                  <a:pt x="13068" y="160"/>
                  <a:pt x="13678" y="213"/>
                  <a:pt x="14220" y="320"/>
                </a:cubicBezTo>
                <a:cubicBezTo>
                  <a:pt x="14761" y="427"/>
                  <a:pt x="15371" y="533"/>
                  <a:pt x="15912" y="693"/>
                </a:cubicBezTo>
                <a:cubicBezTo>
                  <a:pt x="16454" y="853"/>
                  <a:pt x="17063" y="1013"/>
                  <a:pt x="17605" y="1227"/>
                </a:cubicBezTo>
                <a:cubicBezTo>
                  <a:pt x="17741" y="1120"/>
                  <a:pt x="17808" y="1013"/>
                  <a:pt x="17944" y="960"/>
                </a:cubicBezTo>
                <a:cubicBezTo>
                  <a:pt x="18079" y="907"/>
                  <a:pt x="18147" y="747"/>
                  <a:pt x="18215" y="640"/>
                </a:cubicBezTo>
                <a:cubicBezTo>
                  <a:pt x="18282" y="533"/>
                  <a:pt x="18418" y="427"/>
                  <a:pt x="18485" y="320"/>
                </a:cubicBezTo>
                <a:cubicBezTo>
                  <a:pt x="18553" y="213"/>
                  <a:pt x="18621" y="107"/>
                  <a:pt x="18689" y="0"/>
                </a:cubicBezTo>
                <a:lnTo>
                  <a:pt x="20720" y="0"/>
                </a:lnTo>
                <a:close/>
              </a:path>
            </a:pathLst>
          </a:custGeom>
          <a:solidFill>
            <a:srgbClr val="F9F9F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2" name="Shape">
            <a:extLst>
              <a:ext uri="{FF2B5EF4-FFF2-40B4-BE49-F238E27FC236}">
                <a16:creationId xmlns:a16="http://schemas.microsoft.com/office/drawing/2014/main" id="{2B301BB6-6D2C-AA88-8895-91F32ADA3E44}"/>
              </a:ext>
            </a:extLst>
          </p:cNvPr>
          <p:cNvSpPr/>
          <p:nvPr/>
        </p:nvSpPr>
        <p:spPr>
          <a:xfrm>
            <a:off x="1760816" y="4058058"/>
            <a:ext cx="187442" cy="364235"/>
          </a:xfrm>
          <a:custGeom>
            <a:avLst/>
            <a:gdLst/>
            <a:ahLst/>
            <a:cxnLst>
              <a:cxn ang="0">
                <a:pos x="wd2" y="hd2"/>
              </a:cxn>
              <a:cxn ang="5400000">
                <a:pos x="wd2" y="hd2"/>
              </a:cxn>
              <a:cxn ang="10800000">
                <a:pos x="wd2" y="hd2"/>
              </a:cxn>
              <a:cxn ang="16200000">
                <a:pos x="wd2" y="hd2"/>
              </a:cxn>
            </a:cxnLst>
            <a:rect l="0" t="0" r="r" b="b"/>
            <a:pathLst>
              <a:path w="21600" h="21600" extrusionOk="0">
                <a:moveTo>
                  <a:pt x="14809" y="0"/>
                </a:moveTo>
                <a:lnTo>
                  <a:pt x="13991" y="5263"/>
                </a:lnTo>
                <a:lnTo>
                  <a:pt x="21600" y="5263"/>
                </a:lnTo>
                <a:lnTo>
                  <a:pt x="21273" y="7326"/>
                </a:lnTo>
                <a:lnTo>
                  <a:pt x="13664" y="7326"/>
                </a:lnTo>
                <a:lnTo>
                  <a:pt x="12355" y="15537"/>
                </a:lnTo>
                <a:cubicBezTo>
                  <a:pt x="12273" y="15874"/>
                  <a:pt x="12273" y="16210"/>
                  <a:pt x="12273" y="16463"/>
                </a:cubicBezTo>
                <a:cubicBezTo>
                  <a:pt x="12273" y="16758"/>
                  <a:pt x="12273" y="17010"/>
                  <a:pt x="12273" y="17221"/>
                </a:cubicBezTo>
                <a:cubicBezTo>
                  <a:pt x="12273" y="17432"/>
                  <a:pt x="12273" y="17642"/>
                  <a:pt x="12355" y="17810"/>
                </a:cubicBezTo>
                <a:cubicBezTo>
                  <a:pt x="12355" y="17979"/>
                  <a:pt x="12436" y="18105"/>
                  <a:pt x="12518" y="18232"/>
                </a:cubicBezTo>
                <a:cubicBezTo>
                  <a:pt x="12600" y="18358"/>
                  <a:pt x="12682" y="18442"/>
                  <a:pt x="12764" y="18526"/>
                </a:cubicBezTo>
                <a:cubicBezTo>
                  <a:pt x="12845" y="18610"/>
                  <a:pt x="13009" y="18695"/>
                  <a:pt x="13091" y="18737"/>
                </a:cubicBezTo>
                <a:cubicBezTo>
                  <a:pt x="13254" y="18779"/>
                  <a:pt x="13418" y="18821"/>
                  <a:pt x="13582" y="18863"/>
                </a:cubicBezTo>
                <a:cubicBezTo>
                  <a:pt x="13745" y="18905"/>
                  <a:pt x="13991" y="18905"/>
                  <a:pt x="14236" y="18905"/>
                </a:cubicBezTo>
                <a:cubicBezTo>
                  <a:pt x="14564" y="18905"/>
                  <a:pt x="14891" y="18863"/>
                  <a:pt x="15218" y="18821"/>
                </a:cubicBezTo>
                <a:cubicBezTo>
                  <a:pt x="15545" y="18737"/>
                  <a:pt x="15873" y="18653"/>
                  <a:pt x="16118" y="18526"/>
                </a:cubicBezTo>
                <a:cubicBezTo>
                  <a:pt x="16445" y="18400"/>
                  <a:pt x="16691" y="18232"/>
                  <a:pt x="16936" y="18021"/>
                </a:cubicBezTo>
                <a:cubicBezTo>
                  <a:pt x="17182" y="17811"/>
                  <a:pt x="17509" y="17600"/>
                  <a:pt x="17754" y="17347"/>
                </a:cubicBezTo>
                <a:lnTo>
                  <a:pt x="20782" y="17979"/>
                </a:lnTo>
                <a:cubicBezTo>
                  <a:pt x="20291" y="18568"/>
                  <a:pt x="19718" y="19116"/>
                  <a:pt x="18982" y="19579"/>
                </a:cubicBezTo>
                <a:cubicBezTo>
                  <a:pt x="18327" y="20042"/>
                  <a:pt x="17509" y="20421"/>
                  <a:pt x="16609" y="20716"/>
                </a:cubicBezTo>
                <a:cubicBezTo>
                  <a:pt x="15709" y="21011"/>
                  <a:pt x="14727" y="21263"/>
                  <a:pt x="13582" y="21389"/>
                </a:cubicBezTo>
                <a:cubicBezTo>
                  <a:pt x="12436" y="21558"/>
                  <a:pt x="11291" y="21600"/>
                  <a:pt x="9982" y="21600"/>
                </a:cubicBezTo>
                <a:cubicBezTo>
                  <a:pt x="9245" y="21600"/>
                  <a:pt x="8591" y="21558"/>
                  <a:pt x="7936" y="21516"/>
                </a:cubicBezTo>
                <a:cubicBezTo>
                  <a:pt x="7282" y="21474"/>
                  <a:pt x="6709" y="21389"/>
                  <a:pt x="6218" y="21263"/>
                </a:cubicBezTo>
                <a:cubicBezTo>
                  <a:pt x="5727" y="21137"/>
                  <a:pt x="5236" y="21011"/>
                  <a:pt x="4827" y="20884"/>
                </a:cubicBezTo>
                <a:cubicBezTo>
                  <a:pt x="4418" y="20716"/>
                  <a:pt x="4009" y="20547"/>
                  <a:pt x="3682" y="20337"/>
                </a:cubicBezTo>
                <a:cubicBezTo>
                  <a:pt x="3355" y="20126"/>
                  <a:pt x="3109" y="19874"/>
                  <a:pt x="2864" y="19621"/>
                </a:cubicBezTo>
                <a:cubicBezTo>
                  <a:pt x="2618" y="19368"/>
                  <a:pt x="2455" y="19074"/>
                  <a:pt x="2291" y="18737"/>
                </a:cubicBezTo>
                <a:cubicBezTo>
                  <a:pt x="2127" y="18400"/>
                  <a:pt x="2045" y="18063"/>
                  <a:pt x="2045" y="17684"/>
                </a:cubicBezTo>
                <a:cubicBezTo>
                  <a:pt x="2045" y="17305"/>
                  <a:pt x="2045" y="16926"/>
                  <a:pt x="2127" y="16505"/>
                </a:cubicBezTo>
                <a:lnTo>
                  <a:pt x="3682" y="7326"/>
                </a:lnTo>
                <a:lnTo>
                  <a:pt x="0" y="7326"/>
                </a:lnTo>
                <a:lnTo>
                  <a:pt x="327" y="5263"/>
                </a:lnTo>
                <a:lnTo>
                  <a:pt x="1064" y="5263"/>
                </a:lnTo>
                <a:cubicBezTo>
                  <a:pt x="1718" y="5263"/>
                  <a:pt x="2291" y="5221"/>
                  <a:pt x="2864" y="5179"/>
                </a:cubicBezTo>
                <a:cubicBezTo>
                  <a:pt x="3436" y="5137"/>
                  <a:pt x="4009" y="5011"/>
                  <a:pt x="4582" y="4884"/>
                </a:cubicBezTo>
                <a:cubicBezTo>
                  <a:pt x="5154" y="4758"/>
                  <a:pt x="5645" y="4589"/>
                  <a:pt x="6218" y="4421"/>
                </a:cubicBezTo>
                <a:cubicBezTo>
                  <a:pt x="6709" y="4253"/>
                  <a:pt x="7282" y="4000"/>
                  <a:pt x="7691" y="3790"/>
                </a:cubicBezTo>
                <a:cubicBezTo>
                  <a:pt x="8182" y="3537"/>
                  <a:pt x="8591" y="3284"/>
                  <a:pt x="9000" y="2990"/>
                </a:cubicBezTo>
                <a:cubicBezTo>
                  <a:pt x="9409" y="2695"/>
                  <a:pt x="9736" y="2400"/>
                  <a:pt x="10064" y="2105"/>
                </a:cubicBezTo>
                <a:cubicBezTo>
                  <a:pt x="10391" y="1768"/>
                  <a:pt x="10636" y="1474"/>
                  <a:pt x="10882" y="1095"/>
                </a:cubicBezTo>
                <a:cubicBezTo>
                  <a:pt x="11127" y="758"/>
                  <a:pt x="11291" y="379"/>
                  <a:pt x="11455" y="0"/>
                </a:cubicBezTo>
                <a:lnTo>
                  <a:pt x="14809" y="0"/>
                </a:lnTo>
                <a:close/>
              </a:path>
            </a:pathLst>
          </a:custGeom>
          <a:solidFill>
            <a:srgbClr val="F9F9F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3" name="Shape">
            <a:extLst>
              <a:ext uri="{FF2B5EF4-FFF2-40B4-BE49-F238E27FC236}">
                <a16:creationId xmlns:a16="http://schemas.microsoft.com/office/drawing/2014/main" id="{C5177F6C-7FDC-8DDC-9CDE-3D78B914A47F}"/>
              </a:ext>
            </a:extLst>
          </p:cNvPr>
          <p:cNvSpPr/>
          <p:nvPr/>
        </p:nvSpPr>
        <p:spPr>
          <a:xfrm>
            <a:off x="1988019" y="3965757"/>
            <a:ext cx="119281" cy="232174"/>
          </a:xfrm>
          <a:custGeom>
            <a:avLst/>
            <a:gdLst/>
            <a:ahLst/>
            <a:cxnLst>
              <a:cxn ang="0">
                <a:pos x="wd2" y="hd2"/>
              </a:cxn>
              <a:cxn ang="5400000">
                <a:pos x="wd2" y="hd2"/>
              </a:cxn>
              <a:cxn ang="10800000">
                <a:pos x="wd2" y="hd2"/>
              </a:cxn>
              <a:cxn ang="16200000">
                <a:pos x="wd2" y="hd2"/>
              </a:cxn>
            </a:cxnLst>
            <a:rect l="0" t="0" r="r" b="b"/>
            <a:pathLst>
              <a:path w="21600" h="21600" extrusionOk="0">
                <a:moveTo>
                  <a:pt x="11571" y="0"/>
                </a:moveTo>
                <a:cubicBezTo>
                  <a:pt x="12343" y="0"/>
                  <a:pt x="13114" y="66"/>
                  <a:pt x="13886" y="132"/>
                </a:cubicBezTo>
                <a:cubicBezTo>
                  <a:pt x="14657" y="264"/>
                  <a:pt x="15300" y="396"/>
                  <a:pt x="15943" y="595"/>
                </a:cubicBezTo>
                <a:cubicBezTo>
                  <a:pt x="16586" y="793"/>
                  <a:pt x="17228" y="1057"/>
                  <a:pt x="17743" y="1321"/>
                </a:cubicBezTo>
                <a:cubicBezTo>
                  <a:pt x="18257" y="1651"/>
                  <a:pt x="18771" y="1982"/>
                  <a:pt x="19286" y="2378"/>
                </a:cubicBezTo>
                <a:cubicBezTo>
                  <a:pt x="19800" y="2774"/>
                  <a:pt x="20186" y="3237"/>
                  <a:pt x="20443" y="3699"/>
                </a:cubicBezTo>
                <a:cubicBezTo>
                  <a:pt x="20829" y="4162"/>
                  <a:pt x="20957" y="4690"/>
                  <a:pt x="21214" y="5218"/>
                </a:cubicBezTo>
                <a:cubicBezTo>
                  <a:pt x="21343" y="5747"/>
                  <a:pt x="21471" y="6341"/>
                  <a:pt x="21600" y="7002"/>
                </a:cubicBezTo>
                <a:cubicBezTo>
                  <a:pt x="21600" y="7662"/>
                  <a:pt x="21600" y="8323"/>
                  <a:pt x="21471" y="8984"/>
                </a:cubicBezTo>
                <a:cubicBezTo>
                  <a:pt x="21343" y="9974"/>
                  <a:pt x="21086" y="10899"/>
                  <a:pt x="20700" y="11758"/>
                </a:cubicBezTo>
                <a:cubicBezTo>
                  <a:pt x="20314" y="12617"/>
                  <a:pt x="19929" y="13475"/>
                  <a:pt x="19286" y="14202"/>
                </a:cubicBezTo>
                <a:cubicBezTo>
                  <a:pt x="18643" y="14995"/>
                  <a:pt x="18000" y="15655"/>
                  <a:pt x="17229" y="16316"/>
                </a:cubicBezTo>
                <a:cubicBezTo>
                  <a:pt x="16457" y="16976"/>
                  <a:pt x="15557" y="17571"/>
                  <a:pt x="14400" y="18165"/>
                </a:cubicBezTo>
                <a:cubicBezTo>
                  <a:pt x="13371" y="18694"/>
                  <a:pt x="12343" y="19222"/>
                  <a:pt x="11186" y="19618"/>
                </a:cubicBezTo>
                <a:cubicBezTo>
                  <a:pt x="10029" y="20015"/>
                  <a:pt x="8871" y="20411"/>
                  <a:pt x="7714" y="20675"/>
                </a:cubicBezTo>
                <a:cubicBezTo>
                  <a:pt x="6557" y="20939"/>
                  <a:pt x="5271" y="21204"/>
                  <a:pt x="3986" y="21336"/>
                </a:cubicBezTo>
                <a:cubicBezTo>
                  <a:pt x="2700" y="21468"/>
                  <a:pt x="1414" y="21600"/>
                  <a:pt x="0" y="21600"/>
                </a:cubicBezTo>
                <a:lnTo>
                  <a:pt x="514" y="17967"/>
                </a:lnTo>
                <a:cubicBezTo>
                  <a:pt x="1286" y="17967"/>
                  <a:pt x="1929" y="17901"/>
                  <a:pt x="2700" y="17835"/>
                </a:cubicBezTo>
                <a:cubicBezTo>
                  <a:pt x="3471" y="17769"/>
                  <a:pt x="4114" y="17637"/>
                  <a:pt x="4886" y="17505"/>
                </a:cubicBezTo>
                <a:cubicBezTo>
                  <a:pt x="5657" y="17372"/>
                  <a:pt x="6300" y="17174"/>
                  <a:pt x="7071" y="16910"/>
                </a:cubicBezTo>
                <a:cubicBezTo>
                  <a:pt x="7843" y="16712"/>
                  <a:pt x="8486" y="16448"/>
                  <a:pt x="9257" y="16117"/>
                </a:cubicBezTo>
                <a:cubicBezTo>
                  <a:pt x="10028" y="15787"/>
                  <a:pt x="10671" y="15523"/>
                  <a:pt x="11186" y="15127"/>
                </a:cubicBezTo>
                <a:cubicBezTo>
                  <a:pt x="11700" y="14796"/>
                  <a:pt x="12214" y="14466"/>
                  <a:pt x="12600" y="14070"/>
                </a:cubicBezTo>
                <a:cubicBezTo>
                  <a:pt x="12986" y="13673"/>
                  <a:pt x="13243" y="13343"/>
                  <a:pt x="13500" y="12881"/>
                </a:cubicBezTo>
                <a:cubicBezTo>
                  <a:pt x="13757" y="12484"/>
                  <a:pt x="13886" y="12088"/>
                  <a:pt x="13886" y="11626"/>
                </a:cubicBezTo>
                <a:cubicBezTo>
                  <a:pt x="13886" y="11361"/>
                  <a:pt x="13886" y="11163"/>
                  <a:pt x="13886" y="10965"/>
                </a:cubicBezTo>
                <a:cubicBezTo>
                  <a:pt x="13886" y="10767"/>
                  <a:pt x="13757" y="10635"/>
                  <a:pt x="13629" y="10503"/>
                </a:cubicBezTo>
                <a:cubicBezTo>
                  <a:pt x="13500" y="10371"/>
                  <a:pt x="13243" y="10305"/>
                  <a:pt x="13114" y="10239"/>
                </a:cubicBezTo>
                <a:cubicBezTo>
                  <a:pt x="12857" y="10172"/>
                  <a:pt x="12600" y="10172"/>
                  <a:pt x="12214" y="10172"/>
                </a:cubicBezTo>
                <a:cubicBezTo>
                  <a:pt x="12086" y="10172"/>
                  <a:pt x="12086" y="10172"/>
                  <a:pt x="11957" y="10172"/>
                </a:cubicBezTo>
                <a:cubicBezTo>
                  <a:pt x="11829" y="10172"/>
                  <a:pt x="11700" y="10172"/>
                  <a:pt x="11571" y="10239"/>
                </a:cubicBezTo>
                <a:cubicBezTo>
                  <a:pt x="11443" y="10239"/>
                  <a:pt x="11314" y="10305"/>
                  <a:pt x="11057" y="10305"/>
                </a:cubicBezTo>
                <a:cubicBezTo>
                  <a:pt x="10800" y="10305"/>
                  <a:pt x="10671" y="10371"/>
                  <a:pt x="10414" y="10371"/>
                </a:cubicBezTo>
                <a:cubicBezTo>
                  <a:pt x="10157" y="10371"/>
                  <a:pt x="9900" y="10437"/>
                  <a:pt x="9771" y="10437"/>
                </a:cubicBezTo>
                <a:cubicBezTo>
                  <a:pt x="9514" y="10437"/>
                  <a:pt x="9386" y="10503"/>
                  <a:pt x="9128" y="10503"/>
                </a:cubicBezTo>
                <a:cubicBezTo>
                  <a:pt x="9000" y="10503"/>
                  <a:pt x="8743" y="10503"/>
                  <a:pt x="8614" y="10569"/>
                </a:cubicBezTo>
                <a:cubicBezTo>
                  <a:pt x="8486" y="10569"/>
                  <a:pt x="8357" y="10569"/>
                  <a:pt x="8228" y="10569"/>
                </a:cubicBezTo>
                <a:cubicBezTo>
                  <a:pt x="7714" y="10569"/>
                  <a:pt x="7328" y="10569"/>
                  <a:pt x="6943" y="10503"/>
                </a:cubicBezTo>
                <a:cubicBezTo>
                  <a:pt x="6557" y="10437"/>
                  <a:pt x="6043" y="10371"/>
                  <a:pt x="5657" y="10238"/>
                </a:cubicBezTo>
                <a:cubicBezTo>
                  <a:pt x="5271" y="10106"/>
                  <a:pt x="4886" y="9974"/>
                  <a:pt x="4500" y="9842"/>
                </a:cubicBezTo>
                <a:cubicBezTo>
                  <a:pt x="4114" y="9644"/>
                  <a:pt x="3728" y="9446"/>
                  <a:pt x="3343" y="9248"/>
                </a:cubicBezTo>
                <a:cubicBezTo>
                  <a:pt x="2957" y="9049"/>
                  <a:pt x="2700" y="8785"/>
                  <a:pt x="2443" y="8521"/>
                </a:cubicBezTo>
                <a:cubicBezTo>
                  <a:pt x="2186" y="8257"/>
                  <a:pt x="1928" y="7993"/>
                  <a:pt x="1800" y="7662"/>
                </a:cubicBezTo>
                <a:cubicBezTo>
                  <a:pt x="1671" y="7332"/>
                  <a:pt x="1543" y="7002"/>
                  <a:pt x="1543" y="6672"/>
                </a:cubicBezTo>
                <a:cubicBezTo>
                  <a:pt x="1543" y="6341"/>
                  <a:pt x="1543" y="5945"/>
                  <a:pt x="1543" y="5549"/>
                </a:cubicBezTo>
                <a:cubicBezTo>
                  <a:pt x="1543" y="5152"/>
                  <a:pt x="1671" y="4756"/>
                  <a:pt x="1928" y="4426"/>
                </a:cubicBezTo>
                <a:cubicBezTo>
                  <a:pt x="2057" y="4029"/>
                  <a:pt x="2314" y="3699"/>
                  <a:pt x="2571" y="3369"/>
                </a:cubicBezTo>
                <a:cubicBezTo>
                  <a:pt x="2828" y="3039"/>
                  <a:pt x="3086" y="2708"/>
                  <a:pt x="3471" y="2444"/>
                </a:cubicBezTo>
                <a:cubicBezTo>
                  <a:pt x="3857" y="2114"/>
                  <a:pt x="4243" y="1849"/>
                  <a:pt x="4628" y="1585"/>
                </a:cubicBezTo>
                <a:cubicBezTo>
                  <a:pt x="5014" y="1321"/>
                  <a:pt x="5528" y="1057"/>
                  <a:pt x="6043" y="859"/>
                </a:cubicBezTo>
                <a:cubicBezTo>
                  <a:pt x="6557" y="661"/>
                  <a:pt x="7071" y="462"/>
                  <a:pt x="7714" y="330"/>
                </a:cubicBezTo>
                <a:cubicBezTo>
                  <a:pt x="8229" y="198"/>
                  <a:pt x="8871" y="66"/>
                  <a:pt x="9514" y="0"/>
                </a:cubicBezTo>
                <a:cubicBezTo>
                  <a:pt x="10286" y="0"/>
                  <a:pt x="10928" y="0"/>
                  <a:pt x="11571" y="0"/>
                </a:cubicBezTo>
                <a:close/>
              </a:path>
            </a:pathLst>
          </a:custGeom>
          <a:solidFill>
            <a:srgbClr val="F9F9F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nvGrpSpPr>
          <p:cNvPr id="54" name="Group 53">
            <a:extLst>
              <a:ext uri="{FF2B5EF4-FFF2-40B4-BE49-F238E27FC236}">
                <a16:creationId xmlns:a16="http://schemas.microsoft.com/office/drawing/2014/main" id="{4DB4315E-5AC9-6987-FD9C-690FC2617EB3}"/>
              </a:ext>
            </a:extLst>
          </p:cNvPr>
          <p:cNvGrpSpPr/>
          <p:nvPr/>
        </p:nvGrpSpPr>
        <p:grpSpPr>
          <a:xfrm>
            <a:off x="0" y="1743437"/>
            <a:ext cx="2633021" cy="2394827"/>
            <a:chOff x="0" y="1181583"/>
            <a:chExt cx="3510694" cy="3193102"/>
          </a:xfrm>
        </p:grpSpPr>
        <p:sp>
          <p:nvSpPr>
            <p:cNvPr id="53" name="Freeform: Shape 52">
              <a:extLst>
                <a:ext uri="{FF2B5EF4-FFF2-40B4-BE49-F238E27FC236}">
                  <a16:creationId xmlns:a16="http://schemas.microsoft.com/office/drawing/2014/main" id="{93518507-5E36-2EE8-D2D6-ABA4A09A8312}"/>
                </a:ext>
              </a:extLst>
            </p:cNvPr>
            <p:cNvSpPr/>
            <p:nvPr/>
          </p:nvSpPr>
          <p:spPr>
            <a:xfrm>
              <a:off x="2773757" y="3074933"/>
              <a:ext cx="572518" cy="1133171"/>
            </a:xfrm>
            <a:custGeom>
              <a:avLst/>
              <a:gdLst>
                <a:gd name="connsiteX0" fmla="*/ 265078 w 572518"/>
                <a:gd name="connsiteY0" fmla="*/ 0 h 1133171"/>
                <a:gd name="connsiteX1" fmla="*/ 429792 w 572518"/>
                <a:gd name="connsiteY1" fmla="*/ 230987 h 1133171"/>
                <a:gd name="connsiteX2" fmla="*/ 416311 w 572518"/>
                <a:gd name="connsiteY2" fmla="*/ 252826 h 1133171"/>
                <a:gd name="connsiteX3" fmla="*/ 529192 w 572518"/>
                <a:gd name="connsiteY3" fmla="*/ 409919 h 1133171"/>
                <a:gd name="connsiteX4" fmla="*/ 500343 w 572518"/>
                <a:gd name="connsiteY4" fmla="*/ 456640 h 1133171"/>
                <a:gd name="connsiteX5" fmla="*/ 572518 w 572518"/>
                <a:gd name="connsiteY5" fmla="*/ 522564 h 1133171"/>
                <a:gd name="connsiteX6" fmla="*/ 451332 w 572518"/>
                <a:gd name="connsiteY6" fmla="*/ 856734 h 1133171"/>
                <a:gd name="connsiteX7" fmla="*/ 384129 w 572518"/>
                <a:gd name="connsiteY7" fmla="*/ 958053 h 1133171"/>
                <a:gd name="connsiteX8" fmla="*/ 192887 w 572518"/>
                <a:gd name="connsiteY8" fmla="*/ 1133171 h 1133171"/>
                <a:gd name="connsiteX9" fmla="*/ 174911 w 572518"/>
                <a:gd name="connsiteY9" fmla="*/ 1045112 h 1133171"/>
                <a:gd name="connsiteX10" fmla="*/ 221305 w 572518"/>
                <a:gd name="connsiteY10" fmla="*/ 868111 h 1133171"/>
                <a:gd name="connsiteX11" fmla="*/ 274318 w 572518"/>
                <a:gd name="connsiteY11" fmla="*/ 807496 h 1133171"/>
                <a:gd name="connsiteX12" fmla="*/ 278807 w 572518"/>
                <a:gd name="connsiteY12" fmla="*/ 768274 h 1133171"/>
                <a:gd name="connsiteX13" fmla="*/ 274541 w 572518"/>
                <a:gd name="connsiteY13" fmla="*/ 771558 h 1133171"/>
                <a:gd name="connsiteX14" fmla="*/ 124969 w 572518"/>
                <a:gd name="connsiteY14" fmla="*/ 860544 h 1133171"/>
                <a:gd name="connsiteX15" fmla="*/ 86156 w 572518"/>
                <a:gd name="connsiteY15" fmla="*/ 860544 h 1133171"/>
                <a:gd name="connsiteX16" fmla="*/ 66268 w 572518"/>
                <a:gd name="connsiteY16" fmla="*/ 826462 h 1133171"/>
                <a:gd name="connsiteX17" fmla="*/ 66268 w 572518"/>
                <a:gd name="connsiteY17" fmla="*/ 810355 h 1133171"/>
                <a:gd name="connsiteX18" fmla="*/ 142007 w 572518"/>
                <a:gd name="connsiteY18" fmla="*/ 657003 h 1133171"/>
                <a:gd name="connsiteX19" fmla="*/ 201652 w 572518"/>
                <a:gd name="connsiteY19" fmla="*/ 611561 h 1133171"/>
                <a:gd name="connsiteX20" fmla="*/ 224210 w 572518"/>
                <a:gd name="connsiteY20" fmla="*/ 543166 h 1133171"/>
                <a:gd name="connsiteX21" fmla="*/ 193128 w 572518"/>
                <a:gd name="connsiteY21" fmla="*/ 567066 h 1133171"/>
                <a:gd name="connsiteX22" fmla="*/ 53963 w 572518"/>
                <a:gd name="connsiteY22" fmla="*/ 649438 h 1133171"/>
                <a:gd name="connsiteX23" fmla="*/ 17987 w 572518"/>
                <a:gd name="connsiteY23" fmla="*/ 649438 h 1133171"/>
                <a:gd name="connsiteX24" fmla="*/ 0 w 572518"/>
                <a:gd name="connsiteY24" fmla="*/ 618184 h 1133171"/>
                <a:gd name="connsiteX25" fmla="*/ 0 w 572518"/>
                <a:gd name="connsiteY25" fmla="*/ 603059 h 1133171"/>
                <a:gd name="connsiteX26" fmla="*/ 70995 w 572518"/>
                <a:gd name="connsiteY26" fmla="*/ 461034 h 1133171"/>
                <a:gd name="connsiteX27" fmla="*/ 126848 w 572518"/>
                <a:gd name="connsiteY27" fmla="*/ 418451 h 1133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2518" h="1133171">
                  <a:moveTo>
                    <a:pt x="265078" y="0"/>
                  </a:moveTo>
                  <a:lnTo>
                    <a:pt x="429792" y="230987"/>
                  </a:lnTo>
                  <a:lnTo>
                    <a:pt x="416311" y="252826"/>
                  </a:lnTo>
                  <a:lnTo>
                    <a:pt x="529192" y="409919"/>
                  </a:lnTo>
                  <a:lnTo>
                    <a:pt x="500343" y="456640"/>
                  </a:lnTo>
                  <a:lnTo>
                    <a:pt x="572518" y="522564"/>
                  </a:lnTo>
                  <a:lnTo>
                    <a:pt x="451332" y="856734"/>
                  </a:lnTo>
                  <a:cubicBezTo>
                    <a:pt x="437142" y="897438"/>
                    <a:pt x="415362" y="928687"/>
                    <a:pt x="384129" y="958053"/>
                  </a:cubicBezTo>
                  <a:lnTo>
                    <a:pt x="192887" y="1133171"/>
                  </a:lnTo>
                  <a:lnTo>
                    <a:pt x="174911" y="1045112"/>
                  </a:lnTo>
                  <a:cubicBezTo>
                    <a:pt x="161653" y="979808"/>
                    <a:pt x="177745" y="918271"/>
                    <a:pt x="221305" y="868111"/>
                  </a:cubicBezTo>
                  <a:lnTo>
                    <a:pt x="274318" y="807496"/>
                  </a:lnTo>
                  <a:lnTo>
                    <a:pt x="278807" y="768274"/>
                  </a:lnTo>
                  <a:lnTo>
                    <a:pt x="274541" y="771558"/>
                  </a:lnTo>
                  <a:lnTo>
                    <a:pt x="124969" y="860544"/>
                  </a:lnTo>
                  <a:cubicBezTo>
                    <a:pt x="112646" y="868107"/>
                    <a:pt x="98458" y="868107"/>
                    <a:pt x="86156" y="860544"/>
                  </a:cubicBezTo>
                  <a:cubicBezTo>
                    <a:pt x="73833" y="853898"/>
                    <a:pt x="66268" y="841588"/>
                    <a:pt x="66268" y="826462"/>
                  </a:cubicBezTo>
                  <a:lnTo>
                    <a:pt x="66268" y="810355"/>
                  </a:lnTo>
                  <a:cubicBezTo>
                    <a:pt x="66268" y="747888"/>
                    <a:pt x="92779" y="694850"/>
                    <a:pt x="142007" y="657003"/>
                  </a:cubicBezTo>
                  <a:lnTo>
                    <a:pt x="201652" y="611561"/>
                  </a:lnTo>
                  <a:lnTo>
                    <a:pt x="224210" y="543166"/>
                  </a:lnTo>
                  <a:lnTo>
                    <a:pt x="193128" y="567066"/>
                  </a:lnTo>
                  <a:lnTo>
                    <a:pt x="53963" y="649438"/>
                  </a:lnTo>
                  <a:cubicBezTo>
                    <a:pt x="42601" y="656060"/>
                    <a:pt x="29349" y="656060"/>
                    <a:pt x="17987" y="649438"/>
                  </a:cubicBezTo>
                  <a:cubicBezTo>
                    <a:pt x="6626" y="642817"/>
                    <a:pt x="0" y="631457"/>
                    <a:pt x="0" y="618184"/>
                  </a:cubicBezTo>
                  <a:lnTo>
                    <a:pt x="0" y="603059"/>
                  </a:lnTo>
                  <a:cubicBezTo>
                    <a:pt x="0" y="545289"/>
                    <a:pt x="24613" y="496054"/>
                    <a:pt x="70995" y="461034"/>
                  </a:cubicBezTo>
                  <a:lnTo>
                    <a:pt x="126848" y="418451"/>
                  </a:lnTo>
                  <a:close/>
                </a:path>
              </a:pathLst>
            </a:custGeom>
            <a:solidFill>
              <a:srgbClr val="F09D71"/>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4" name="Shape">
              <a:extLst>
                <a:ext uri="{FF2B5EF4-FFF2-40B4-BE49-F238E27FC236}">
                  <a16:creationId xmlns:a16="http://schemas.microsoft.com/office/drawing/2014/main" id="{9EAB3AC7-5D1E-9CFF-7E82-EE45D8D6D313}"/>
                </a:ext>
              </a:extLst>
            </p:cNvPr>
            <p:cNvSpPr/>
            <p:nvPr/>
          </p:nvSpPr>
          <p:spPr>
            <a:xfrm>
              <a:off x="378671" y="1465586"/>
              <a:ext cx="3132023" cy="2909099"/>
            </a:xfrm>
            <a:custGeom>
              <a:avLst/>
              <a:gdLst/>
              <a:ahLst/>
              <a:cxnLst>
                <a:cxn ang="0">
                  <a:pos x="wd2" y="hd2"/>
                </a:cxn>
                <a:cxn ang="5400000">
                  <a:pos x="wd2" y="hd2"/>
                </a:cxn>
                <a:cxn ang="10800000">
                  <a:pos x="wd2" y="hd2"/>
                </a:cxn>
                <a:cxn ang="16200000">
                  <a:pos x="wd2" y="hd2"/>
                </a:cxn>
              </a:cxnLst>
              <a:rect l="0" t="0" r="r" b="b"/>
              <a:pathLst>
                <a:path w="21531" h="21586" extrusionOk="0">
                  <a:moveTo>
                    <a:pt x="0" y="7643"/>
                  </a:moveTo>
                  <a:lnTo>
                    <a:pt x="11330" y="9455"/>
                  </a:lnTo>
                  <a:lnTo>
                    <a:pt x="11467" y="12742"/>
                  </a:lnTo>
                  <a:cubicBezTo>
                    <a:pt x="11506" y="13634"/>
                    <a:pt x="11734" y="14393"/>
                    <a:pt x="12189" y="15145"/>
                  </a:cubicBezTo>
                  <a:lnTo>
                    <a:pt x="12866" y="16254"/>
                  </a:lnTo>
                  <a:cubicBezTo>
                    <a:pt x="13146" y="16711"/>
                    <a:pt x="13328" y="17132"/>
                    <a:pt x="13485" y="17652"/>
                  </a:cubicBezTo>
                  <a:lnTo>
                    <a:pt x="13530" y="17814"/>
                  </a:lnTo>
                  <a:cubicBezTo>
                    <a:pt x="13719" y="18453"/>
                    <a:pt x="14018" y="18959"/>
                    <a:pt x="14480" y="19408"/>
                  </a:cubicBezTo>
                  <a:lnTo>
                    <a:pt x="14825" y="19746"/>
                  </a:lnTo>
                  <a:cubicBezTo>
                    <a:pt x="14981" y="19900"/>
                    <a:pt x="15196" y="19935"/>
                    <a:pt x="15391" y="19837"/>
                  </a:cubicBezTo>
                  <a:lnTo>
                    <a:pt x="15482" y="19795"/>
                  </a:lnTo>
                  <a:cubicBezTo>
                    <a:pt x="15658" y="19703"/>
                    <a:pt x="15769" y="19528"/>
                    <a:pt x="15775" y="19317"/>
                  </a:cubicBezTo>
                  <a:lnTo>
                    <a:pt x="15795" y="18917"/>
                  </a:lnTo>
                  <a:cubicBezTo>
                    <a:pt x="15827" y="18221"/>
                    <a:pt x="15697" y="17617"/>
                    <a:pt x="15391" y="17013"/>
                  </a:cubicBezTo>
                  <a:cubicBezTo>
                    <a:pt x="15046" y="16332"/>
                    <a:pt x="14916" y="15650"/>
                    <a:pt x="14988" y="14878"/>
                  </a:cubicBezTo>
                  <a:lnTo>
                    <a:pt x="15066" y="14063"/>
                  </a:lnTo>
                  <a:cubicBezTo>
                    <a:pt x="15092" y="13775"/>
                    <a:pt x="15222" y="13543"/>
                    <a:pt x="15437" y="13381"/>
                  </a:cubicBezTo>
                  <a:cubicBezTo>
                    <a:pt x="15658" y="13220"/>
                    <a:pt x="15906" y="13171"/>
                    <a:pt x="16159" y="13248"/>
                  </a:cubicBezTo>
                  <a:lnTo>
                    <a:pt x="17298" y="13578"/>
                  </a:lnTo>
                  <a:lnTo>
                    <a:pt x="19901" y="16634"/>
                  </a:lnTo>
                  <a:lnTo>
                    <a:pt x="19465" y="20132"/>
                  </a:lnTo>
                  <a:lnTo>
                    <a:pt x="19648" y="20855"/>
                  </a:lnTo>
                  <a:cubicBezTo>
                    <a:pt x="19739" y="21214"/>
                    <a:pt x="19993" y="21481"/>
                    <a:pt x="20305" y="21572"/>
                  </a:cubicBezTo>
                  <a:cubicBezTo>
                    <a:pt x="20403" y="21600"/>
                    <a:pt x="20500" y="21586"/>
                    <a:pt x="20591" y="21523"/>
                  </a:cubicBezTo>
                  <a:cubicBezTo>
                    <a:pt x="20676" y="21460"/>
                    <a:pt x="20728" y="21368"/>
                    <a:pt x="20741" y="21256"/>
                  </a:cubicBezTo>
                  <a:lnTo>
                    <a:pt x="20871" y="19935"/>
                  </a:lnTo>
                  <a:lnTo>
                    <a:pt x="21463" y="16866"/>
                  </a:lnTo>
                  <a:cubicBezTo>
                    <a:pt x="21600" y="16170"/>
                    <a:pt x="21528" y="15531"/>
                    <a:pt x="21268" y="14878"/>
                  </a:cubicBezTo>
                  <a:lnTo>
                    <a:pt x="20025" y="11794"/>
                  </a:lnTo>
                  <a:cubicBezTo>
                    <a:pt x="19875" y="11429"/>
                    <a:pt x="19687" y="11141"/>
                    <a:pt x="19413" y="10867"/>
                  </a:cubicBezTo>
                  <a:lnTo>
                    <a:pt x="15313" y="6793"/>
                  </a:lnTo>
                  <a:cubicBezTo>
                    <a:pt x="14610" y="6097"/>
                    <a:pt x="13914" y="5612"/>
                    <a:pt x="13035" y="5212"/>
                  </a:cubicBezTo>
                  <a:lnTo>
                    <a:pt x="1529" y="0"/>
                  </a:lnTo>
                  <a:lnTo>
                    <a:pt x="0" y="7643"/>
                  </a:lnTo>
                  <a:close/>
                </a:path>
              </a:pathLst>
            </a:custGeom>
            <a:solidFill>
              <a:srgbClr val="F3B18E"/>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5" name="Shape">
              <a:extLst>
                <a:ext uri="{FF2B5EF4-FFF2-40B4-BE49-F238E27FC236}">
                  <a16:creationId xmlns:a16="http://schemas.microsoft.com/office/drawing/2014/main" id="{BF088DE7-E274-9777-8F2A-52E59A6BC84A}"/>
                </a:ext>
              </a:extLst>
            </p:cNvPr>
            <p:cNvSpPr/>
            <p:nvPr/>
          </p:nvSpPr>
          <p:spPr>
            <a:xfrm>
              <a:off x="1618815" y="2109324"/>
              <a:ext cx="716633" cy="1722950"/>
            </a:xfrm>
            <a:custGeom>
              <a:avLst/>
              <a:gdLst/>
              <a:ahLst/>
              <a:cxnLst>
                <a:cxn ang="0">
                  <a:pos x="wd2" y="hd2"/>
                </a:cxn>
                <a:cxn ang="5400000">
                  <a:pos x="wd2" y="hd2"/>
                </a:cxn>
                <a:cxn ang="10800000">
                  <a:pos x="wd2" y="hd2"/>
                </a:cxn>
                <a:cxn ang="16200000">
                  <a:pos x="wd2" y="hd2"/>
                </a:cxn>
              </a:cxnLst>
              <a:rect l="0" t="0" r="r" b="b"/>
              <a:pathLst>
                <a:path w="21600" h="21600" extrusionOk="0">
                  <a:moveTo>
                    <a:pt x="0" y="7121"/>
                  </a:moveTo>
                  <a:lnTo>
                    <a:pt x="12269" y="7880"/>
                  </a:lnTo>
                  <a:lnTo>
                    <a:pt x="12869" y="13435"/>
                  </a:lnTo>
                  <a:cubicBezTo>
                    <a:pt x="13040" y="14942"/>
                    <a:pt x="14039" y="16224"/>
                    <a:pt x="16036" y="17494"/>
                  </a:cubicBezTo>
                  <a:lnTo>
                    <a:pt x="19003" y="19369"/>
                  </a:lnTo>
                  <a:cubicBezTo>
                    <a:pt x="20145" y="20093"/>
                    <a:pt x="20944" y="20781"/>
                    <a:pt x="21600" y="21600"/>
                  </a:cubicBezTo>
                  <a:cubicBezTo>
                    <a:pt x="21429" y="20544"/>
                    <a:pt x="20687" y="19511"/>
                    <a:pt x="19460" y="18574"/>
                  </a:cubicBezTo>
                  <a:cubicBezTo>
                    <a:pt x="18433" y="17802"/>
                    <a:pt x="17577" y="16995"/>
                    <a:pt x="16835" y="16164"/>
                  </a:cubicBezTo>
                  <a:cubicBezTo>
                    <a:pt x="15665" y="14823"/>
                    <a:pt x="15094" y="13411"/>
                    <a:pt x="15151" y="11987"/>
                  </a:cubicBezTo>
                  <a:lnTo>
                    <a:pt x="15494" y="5376"/>
                  </a:lnTo>
                  <a:lnTo>
                    <a:pt x="11699" y="5020"/>
                  </a:lnTo>
                  <a:lnTo>
                    <a:pt x="13439" y="0"/>
                  </a:lnTo>
                  <a:lnTo>
                    <a:pt x="4080" y="2753"/>
                  </a:lnTo>
                  <a:lnTo>
                    <a:pt x="3110" y="2801"/>
                  </a:lnTo>
                  <a:lnTo>
                    <a:pt x="0" y="7121"/>
                  </a:lnTo>
                  <a:close/>
                </a:path>
              </a:pathLst>
            </a:custGeom>
            <a:solidFill>
              <a:srgbClr val="F09D7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6" name="Shape">
              <a:extLst>
                <a:ext uri="{FF2B5EF4-FFF2-40B4-BE49-F238E27FC236}">
                  <a16:creationId xmlns:a16="http://schemas.microsoft.com/office/drawing/2014/main" id="{14E16FC1-705E-B82E-B163-E49CF2ABE5B3}"/>
                </a:ext>
              </a:extLst>
            </p:cNvPr>
            <p:cNvSpPr/>
            <p:nvPr/>
          </p:nvSpPr>
          <p:spPr>
            <a:xfrm>
              <a:off x="0" y="1181583"/>
              <a:ext cx="1366054" cy="149290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8244"/>
                  </a:lnTo>
                  <a:lnTo>
                    <a:pt x="18831" y="21600"/>
                  </a:lnTo>
                  <a:lnTo>
                    <a:pt x="21600" y="8040"/>
                  </a:lnTo>
                  <a:cubicBezTo>
                    <a:pt x="17229" y="6533"/>
                    <a:pt x="4805" y="1904"/>
                    <a:pt x="0" y="0"/>
                  </a:cubicBezTo>
                  <a:close/>
                </a:path>
              </a:pathLst>
            </a:custGeom>
            <a:solidFill>
              <a:srgbClr val="40404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7" name="Shape">
              <a:extLst>
                <a:ext uri="{FF2B5EF4-FFF2-40B4-BE49-F238E27FC236}">
                  <a16:creationId xmlns:a16="http://schemas.microsoft.com/office/drawing/2014/main" id="{1FAAF1A2-3FFA-3237-B6F7-54CCEF88BB74}"/>
                </a:ext>
              </a:extLst>
            </p:cNvPr>
            <p:cNvSpPr/>
            <p:nvPr/>
          </p:nvSpPr>
          <p:spPr>
            <a:xfrm>
              <a:off x="1" y="1768521"/>
              <a:ext cx="1197544" cy="872835"/>
            </a:xfrm>
            <a:custGeom>
              <a:avLst/>
              <a:gdLst/>
              <a:ahLst/>
              <a:cxnLst>
                <a:cxn ang="0">
                  <a:pos x="wd2" y="hd2"/>
                </a:cxn>
                <a:cxn ang="5400000">
                  <a:pos x="wd2" y="hd2"/>
                </a:cxn>
                <a:cxn ang="10800000">
                  <a:pos x="wd2" y="hd2"/>
                </a:cxn>
                <a:cxn ang="16200000">
                  <a:pos x="wd2" y="hd2"/>
                </a:cxn>
              </a:cxnLst>
              <a:rect l="0" t="0" r="r" b="b"/>
              <a:pathLst>
                <a:path w="21600" h="21600" extrusionOk="0">
                  <a:moveTo>
                    <a:pt x="15812" y="14150"/>
                  </a:moveTo>
                  <a:lnTo>
                    <a:pt x="0" y="8200"/>
                  </a:lnTo>
                  <a:lnTo>
                    <a:pt x="0" y="16774"/>
                  </a:lnTo>
                  <a:lnTo>
                    <a:pt x="16495" y="21600"/>
                  </a:lnTo>
                  <a:lnTo>
                    <a:pt x="21600" y="0"/>
                  </a:lnTo>
                  <a:close/>
                </a:path>
              </a:pathLst>
            </a:custGeom>
            <a:solidFill>
              <a:srgbClr val="000000"/>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8" name="Shape">
              <a:extLst>
                <a:ext uri="{FF2B5EF4-FFF2-40B4-BE49-F238E27FC236}">
                  <a16:creationId xmlns:a16="http://schemas.microsoft.com/office/drawing/2014/main" id="{5B5CDC53-220F-8E53-4993-78ACC8C26A8A}"/>
                </a:ext>
              </a:extLst>
            </p:cNvPr>
            <p:cNvSpPr/>
            <p:nvPr/>
          </p:nvSpPr>
          <p:spPr>
            <a:xfrm>
              <a:off x="899342" y="1588654"/>
              <a:ext cx="1200385" cy="1313037"/>
            </a:xfrm>
            <a:custGeom>
              <a:avLst/>
              <a:gdLst/>
              <a:ahLst/>
              <a:cxnLst>
                <a:cxn ang="0">
                  <a:pos x="wd2" y="hd2"/>
                </a:cxn>
                <a:cxn ang="5400000">
                  <a:pos x="wd2" y="hd2"/>
                </a:cxn>
                <a:cxn ang="10800000">
                  <a:pos x="wd2" y="hd2"/>
                </a:cxn>
                <a:cxn ang="16200000">
                  <a:pos x="wd2" y="hd2"/>
                </a:cxn>
              </a:cxnLst>
              <a:rect l="0" t="0" r="r" b="b"/>
              <a:pathLst>
                <a:path w="21600" h="21600" extrusionOk="0">
                  <a:moveTo>
                    <a:pt x="16234" y="21600"/>
                  </a:moveTo>
                  <a:lnTo>
                    <a:pt x="21600" y="6572"/>
                  </a:lnTo>
                  <a:lnTo>
                    <a:pt x="6473" y="0"/>
                  </a:lnTo>
                  <a:lnTo>
                    <a:pt x="0" y="18267"/>
                  </a:lnTo>
                  <a:close/>
                </a:path>
              </a:pathLst>
            </a:custGeom>
            <a:solidFill>
              <a:srgbClr val="D1D3D5"/>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9" name="Shape">
              <a:extLst>
                <a:ext uri="{FF2B5EF4-FFF2-40B4-BE49-F238E27FC236}">
                  <a16:creationId xmlns:a16="http://schemas.microsoft.com/office/drawing/2014/main" id="{04544CAA-AE1D-00AA-95ED-975FD3B8376A}"/>
                </a:ext>
              </a:extLst>
            </p:cNvPr>
            <p:cNvSpPr/>
            <p:nvPr/>
          </p:nvSpPr>
          <p:spPr>
            <a:xfrm>
              <a:off x="899341" y="1919990"/>
              <a:ext cx="1050811" cy="1000636"/>
            </a:xfrm>
            <a:custGeom>
              <a:avLst/>
              <a:gdLst/>
              <a:ahLst/>
              <a:cxnLst>
                <a:cxn ang="0">
                  <a:pos x="wd2" y="hd2"/>
                </a:cxn>
                <a:cxn ang="5400000">
                  <a:pos x="wd2" y="hd2"/>
                </a:cxn>
                <a:cxn ang="10800000">
                  <a:pos x="wd2" y="hd2"/>
                </a:cxn>
                <a:cxn ang="16200000">
                  <a:pos x="wd2" y="hd2"/>
                </a:cxn>
              </a:cxnLst>
              <a:rect l="0" t="0" r="r" b="b"/>
              <a:pathLst>
                <a:path w="21600" h="21600" extrusionOk="0">
                  <a:moveTo>
                    <a:pt x="5196" y="0"/>
                  </a:moveTo>
                  <a:lnTo>
                    <a:pt x="2296" y="14489"/>
                  </a:lnTo>
                  <a:lnTo>
                    <a:pt x="2452" y="14529"/>
                  </a:lnTo>
                  <a:lnTo>
                    <a:pt x="17319" y="19127"/>
                  </a:lnTo>
                  <a:lnTo>
                    <a:pt x="21600" y="11382"/>
                  </a:lnTo>
                  <a:lnTo>
                    <a:pt x="18409" y="21600"/>
                  </a:lnTo>
                  <a:lnTo>
                    <a:pt x="18739" y="21518"/>
                  </a:lnTo>
                  <a:lnTo>
                    <a:pt x="0" y="16859"/>
                  </a:lnTo>
                  <a:lnTo>
                    <a:pt x="97" y="16716"/>
                  </a:lnTo>
                  <a:close/>
                </a:path>
              </a:pathLst>
            </a:custGeom>
            <a:solidFill>
              <a:srgbClr val="939598"/>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grpSp>
        <p:nvGrpSpPr>
          <p:cNvPr id="50" name="Group 49">
            <a:extLst>
              <a:ext uri="{FF2B5EF4-FFF2-40B4-BE49-F238E27FC236}">
                <a16:creationId xmlns:a16="http://schemas.microsoft.com/office/drawing/2014/main" id="{1AE208F1-BAF6-1E63-E1ED-0AE6351C5C1A}"/>
              </a:ext>
            </a:extLst>
          </p:cNvPr>
          <p:cNvGrpSpPr/>
          <p:nvPr/>
        </p:nvGrpSpPr>
        <p:grpSpPr>
          <a:xfrm>
            <a:off x="3402705" y="2132245"/>
            <a:ext cx="4539073" cy="1529308"/>
            <a:chOff x="332936" y="2555951"/>
            <a:chExt cx="2926080" cy="2039077"/>
          </a:xfrm>
        </p:grpSpPr>
        <p:sp>
          <p:nvSpPr>
            <p:cNvPr id="51" name="TextBox 50">
              <a:extLst>
                <a:ext uri="{FF2B5EF4-FFF2-40B4-BE49-F238E27FC236}">
                  <a16:creationId xmlns:a16="http://schemas.microsoft.com/office/drawing/2014/main" id="{16BE441C-99A7-774E-65D7-F5B292CA4D9F}"/>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solidFill>
                    <a:schemeClr val="bg1"/>
                  </a:solidFill>
                </a:rPr>
                <a:t>Lorem Ipsum</a:t>
              </a:r>
            </a:p>
          </p:txBody>
        </p:sp>
        <p:sp>
          <p:nvSpPr>
            <p:cNvPr id="52" name="TextBox 51">
              <a:extLst>
                <a:ext uri="{FF2B5EF4-FFF2-40B4-BE49-F238E27FC236}">
                  <a16:creationId xmlns:a16="http://schemas.microsoft.com/office/drawing/2014/main" id="{7550EF38-59E8-7B89-813E-8FB347872C0B}"/>
                </a:ext>
              </a:extLst>
            </p:cNvPr>
            <p:cNvSpPr txBox="1"/>
            <p:nvPr/>
          </p:nvSpPr>
          <p:spPr>
            <a:xfrm>
              <a:off x="332936" y="3086923"/>
              <a:ext cx="2926080" cy="1508105"/>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831507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10271</TotalTime>
  <Words>217</Words>
  <Application>Microsoft Office PowerPoint</Application>
  <PresentationFormat>On-screen Show (4:3)</PresentationFormat>
  <Paragraphs>14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Impossible To Possible Concept – Slide Template</vt:lpstr>
      <vt:lpstr>Impossible To Possible Concept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Impossible To Possible Concept</dc:title>
  <dc:creator>PresentationGO.com</dc:creator>
  <dc:description>© Copyright PresentationGO.com - Do not distribute or sale without written permission.</dc:description>
  <cp:lastModifiedBy>Christophe Barroche</cp:lastModifiedBy>
  <cp:revision>15</cp:revision>
  <dcterms:created xsi:type="dcterms:W3CDTF">2014-11-26T05:14:11Z</dcterms:created>
  <dcterms:modified xsi:type="dcterms:W3CDTF">2022-05-27T18:46:01Z</dcterms:modified>
  <cp:category>Graphics &amp; Metaphors</cp:category>
</cp:coreProperties>
</file>