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9B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3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4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4AA108-9164-CB48-A9A1-115B8EB6724D}"/>
              </a:ext>
            </a:extLst>
          </p:cNvPr>
          <p:cNvSpPr/>
          <p:nvPr/>
        </p:nvSpPr>
        <p:spPr>
          <a:xfrm>
            <a:off x="1627104" y="3126013"/>
            <a:ext cx="2372849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extrusionOk="0">
                <a:moveTo>
                  <a:pt x="21388" y="4820"/>
                </a:moveTo>
                <a:lnTo>
                  <a:pt x="18391" y="242"/>
                </a:lnTo>
                <a:cubicBezTo>
                  <a:pt x="18288" y="81"/>
                  <a:pt x="18149" y="0"/>
                  <a:pt x="17988" y="0"/>
                </a:cubicBezTo>
                <a:lnTo>
                  <a:pt x="8133" y="0"/>
                </a:lnTo>
                <a:cubicBezTo>
                  <a:pt x="7660" y="0"/>
                  <a:pt x="7418" y="790"/>
                  <a:pt x="7730" y="1273"/>
                </a:cubicBezTo>
                <a:lnTo>
                  <a:pt x="10058" y="4836"/>
                </a:lnTo>
                <a:cubicBezTo>
                  <a:pt x="10242" y="5126"/>
                  <a:pt x="10242" y="5561"/>
                  <a:pt x="10058" y="5851"/>
                </a:cubicBezTo>
                <a:lnTo>
                  <a:pt x="9435" y="6802"/>
                </a:lnTo>
                <a:cubicBezTo>
                  <a:pt x="9424" y="6802"/>
                  <a:pt x="9424" y="6819"/>
                  <a:pt x="9412" y="6835"/>
                </a:cubicBezTo>
                <a:lnTo>
                  <a:pt x="8387" y="8414"/>
                </a:lnTo>
                <a:lnTo>
                  <a:pt x="6900" y="10687"/>
                </a:lnTo>
                <a:lnTo>
                  <a:pt x="6900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8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1" y="10687"/>
                </a:lnTo>
                <a:lnTo>
                  <a:pt x="17988" y="10687"/>
                </a:lnTo>
                <a:cubicBezTo>
                  <a:pt x="18138" y="10687"/>
                  <a:pt x="18288" y="10590"/>
                  <a:pt x="18391" y="10445"/>
                </a:cubicBezTo>
                <a:lnTo>
                  <a:pt x="21388" y="5867"/>
                </a:lnTo>
                <a:cubicBezTo>
                  <a:pt x="21584" y="5561"/>
                  <a:pt x="21584" y="5110"/>
                  <a:pt x="21388" y="48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B2907B0-CCDE-AB48-9B3B-8ACA757974C8}"/>
              </a:ext>
            </a:extLst>
          </p:cNvPr>
          <p:cNvSpPr/>
          <p:nvPr/>
        </p:nvSpPr>
        <p:spPr>
          <a:xfrm>
            <a:off x="2935205" y="2262413"/>
            <a:ext cx="2371897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5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7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399" y="15733"/>
                </a:lnTo>
                <a:cubicBezTo>
                  <a:pt x="21584" y="16055"/>
                  <a:pt x="21584" y="16490"/>
                  <a:pt x="21399" y="1678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9DDCAF3-30FE-CD4E-A80D-E0551E3D4256}"/>
              </a:ext>
            </a:extLst>
          </p:cNvPr>
          <p:cNvSpPr/>
          <p:nvPr/>
        </p:nvSpPr>
        <p:spPr>
          <a:xfrm>
            <a:off x="4243304" y="3126013"/>
            <a:ext cx="2372845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extrusionOk="0">
                <a:moveTo>
                  <a:pt x="21388" y="4820"/>
                </a:moveTo>
                <a:lnTo>
                  <a:pt x="18391" y="242"/>
                </a:lnTo>
                <a:cubicBezTo>
                  <a:pt x="18288" y="81"/>
                  <a:pt x="18149" y="0"/>
                  <a:pt x="17988" y="0"/>
                </a:cubicBezTo>
                <a:lnTo>
                  <a:pt x="8133" y="0"/>
                </a:lnTo>
                <a:cubicBezTo>
                  <a:pt x="7660" y="0"/>
                  <a:pt x="7418" y="790"/>
                  <a:pt x="7730" y="1273"/>
                </a:cubicBezTo>
                <a:lnTo>
                  <a:pt x="10058" y="4836"/>
                </a:lnTo>
                <a:cubicBezTo>
                  <a:pt x="10242" y="5126"/>
                  <a:pt x="10242" y="5561"/>
                  <a:pt x="10058" y="5851"/>
                </a:cubicBezTo>
                <a:lnTo>
                  <a:pt x="9435" y="6802"/>
                </a:lnTo>
                <a:cubicBezTo>
                  <a:pt x="9424" y="6802"/>
                  <a:pt x="9424" y="6819"/>
                  <a:pt x="9412" y="6835"/>
                </a:cubicBezTo>
                <a:lnTo>
                  <a:pt x="8387" y="8414"/>
                </a:lnTo>
                <a:lnTo>
                  <a:pt x="6900" y="10687"/>
                </a:lnTo>
                <a:lnTo>
                  <a:pt x="6900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8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1" y="10687"/>
                </a:lnTo>
                <a:lnTo>
                  <a:pt x="17988" y="10687"/>
                </a:lnTo>
                <a:cubicBezTo>
                  <a:pt x="18138" y="10687"/>
                  <a:pt x="18288" y="10590"/>
                  <a:pt x="18391" y="10445"/>
                </a:cubicBezTo>
                <a:lnTo>
                  <a:pt x="21388" y="5867"/>
                </a:lnTo>
                <a:cubicBezTo>
                  <a:pt x="21584" y="5561"/>
                  <a:pt x="21584" y="5110"/>
                  <a:pt x="21388" y="48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A3C2953-7170-844F-985F-24A4667E0F6D}"/>
              </a:ext>
            </a:extLst>
          </p:cNvPr>
          <p:cNvSpPr/>
          <p:nvPr/>
        </p:nvSpPr>
        <p:spPr>
          <a:xfrm>
            <a:off x="5564104" y="2262413"/>
            <a:ext cx="2371894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4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7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400" y="15733"/>
                </a:lnTo>
                <a:cubicBezTo>
                  <a:pt x="21584" y="16055"/>
                  <a:pt x="21584" y="16490"/>
                  <a:pt x="21399" y="1678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F2F62B2-93C3-4B48-85B0-BDCCCADF5985}"/>
              </a:ext>
            </a:extLst>
          </p:cNvPr>
          <p:cNvSpPr/>
          <p:nvPr/>
        </p:nvSpPr>
        <p:spPr>
          <a:xfrm>
            <a:off x="6872204" y="3126013"/>
            <a:ext cx="2371894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4820"/>
                </a:moveTo>
                <a:lnTo>
                  <a:pt x="18401" y="242"/>
                </a:lnTo>
                <a:cubicBezTo>
                  <a:pt x="18297" y="81"/>
                  <a:pt x="18159" y="0"/>
                  <a:pt x="17997" y="0"/>
                </a:cubicBezTo>
                <a:lnTo>
                  <a:pt x="8137" y="0"/>
                </a:lnTo>
                <a:cubicBezTo>
                  <a:pt x="7664" y="0"/>
                  <a:pt x="7422" y="790"/>
                  <a:pt x="7734" y="1273"/>
                </a:cubicBezTo>
                <a:lnTo>
                  <a:pt x="10063" y="4836"/>
                </a:lnTo>
                <a:cubicBezTo>
                  <a:pt x="10248" y="5126"/>
                  <a:pt x="10248" y="5561"/>
                  <a:pt x="10063" y="5851"/>
                </a:cubicBezTo>
                <a:lnTo>
                  <a:pt x="9440" y="6802"/>
                </a:lnTo>
                <a:cubicBezTo>
                  <a:pt x="9429" y="6802"/>
                  <a:pt x="9429" y="6819"/>
                  <a:pt x="9417" y="6835"/>
                </a:cubicBezTo>
                <a:lnTo>
                  <a:pt x="8391" y="8414"/>
                </a:lnTo>
                <a:lnTo>
                  <a:pt x="6903" y="10687"/>
                </a:lnTo>
                <a:lnTo>
                  <a:pt x="6903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9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5" y="10687"/>
                </a:lnTo>
                <a:lnTo>
                  <a:pt x="17997" y="10687"/>
                </a:lnTo>
                <a:cubicBezTo>
                  <a:pt x="18147" y="10687"/>
                  <a:pt x="18297" y="10590"/>
                  <a:pt x="18401" y="10445"/>
                </a:cubicBezTo>
                <a:lnTo>
                  <a:pt x="21400" y="5867"/>
                </a:lnTo>
                <a:cubicBezTo>
                  <a:pt x="21584" y="5561"/>
                  <a:pt x="21584" y="5110"/>
                  <a:pt x="21399" y="48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8DE11DB-71B4-E045-9CB3-E628C6B6D701}"/>
              </a:ext>
            </a:extLst>
          </p:cNvPr>
          <p:cNvSpPr/>
          <p:nvPr/>
        </p:nvSpPr>
        <p:spPr>
          <a:xfrm>
            <a:off x="8193005" y="2262413"/>
            <a:ext cx="2371891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400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4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8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400" y="15733"/>
                </a:lnTo>
                <a:cubicBezTo>
                  <a:pt x="21584" y="16055"/>
                  <a:pt x="21584" y="16490"/>
                  <a:pt x="21400" y="1678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27" descr="Brainstorm">
            <a:extLst>
              <a:ext uri="{FF2B5EF4-FFF2-40B4-BE49-F238E27FC236}">
                <a16:creationId xmlns:a16="http://schemas.microsoft.com/office/drawing/2014/main" id="{43636F2F-3635-114A-B273-1B46F7DB5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0747" y="3224236"/>
            <a:ext cx="656603" cy="656603"/>
          </a:xfrm>
          <a:prstGeom prst="rect">
            <a:avLst/>
          </a:prstGeom>
        </p:spPr>
      </p:pic>
      <p:pic>
        <p:nvPicPr>
          <p:cNvPr id="10" name="Graphic 28" descr="Bullseye">
            <a:extLst>
              <a:ext uri="{FF2B5EF4-FFF2-40B4-BE49-F238E27FC236}">
                <a16:creationId xmlns:a16="http://schemas.microsoft.com/office/drawing/2014/main" id="{2CB93CDB-1944-B049-B06F-5520DBD5D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84407" y="3224236"/>
            <a:ext cx="656603" cy="656603"/>
          </a:xfrm>
          <a:prstGeom prst="rect">
            <a:avLst/>
          </a:prstGeom>
        </p:spPr>
      </p:pic>
      <p:pic>
        <p:nvPicPr>
          <p:cNvPr id="11" name="Graphic 29" descr="Database">
            <a:extLst>
              <a:ext uri="{FF2B5EF4-FFF2-40B4-BE49-F238E27FC236}">
                <a16:creationId xmlns:a16="http://schemas.microsoft.com/office/drawing/2014/main" id="{E8C9896F-E762-BD43-ADDA-DD200E3A55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07577" y="3224236"/>
            <a:ext cx="656603" cy="656603"/>
          </a:xfrm>
          <a:prstGeom prst="rect">
            <a:avLst/>
          </a:prstGeom>
        </p:spPr>
      </p:pic>
      <p:pic>
        <p:nvPicPr>
          <p:cNvPr id="12" name="Graphic 30" descr="Research">
            <a:extLst>
              <a:ext uri="{FF2B5EF4-FFF2-40B4-BE49-F238E27FC236}">
                <a16:creationId xmlns:a16="http://schemas.microsoft.com/office/drawing/2014/main" id="{D40EA549-413D-8046-A890-222E979DE7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3917" y="3224236"/>
            <a:ext cx="656603" cy="656603"/>
          </a:xfrm>
          <a:prstGeom prst="rect">
            <a:avLst/>
          </a:prstGeom>
        </p:spPr>
      </p:pic>
      <p:pic>
        <p:nvPicPr>
          <p:cNvPr id="13" name="Graphic 31" descr="Trophy">
            <a:extLst>
              <a:ext uri="{FF2B5EF4-FFF2-40B4-BE49-F238E27FC236}">
                <a16:creationId xmlns:a16="http://schemas.microsoft.com/office/drawing/2014/main" id="{B08AE44F-4AC6-914E-84C0-BBAD437F69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77087" y="3235153"/>
            <a:ext cx="634769" cy="634769"/>
          </a:xfrm>
          <a:prstGeom prst="rect">
            <a:avLst/>
          </a:prstGeom>
        </p:spPr>
      </p:pic>
      <p:sp>
        <p:nvSpPr>
          <p:cNvPr id="14" name="TextBox 32">
            <a:extLst>
              <a:ext uri="{FF2B5EF4-FFF2-40B4-BE49-F238E27FC236}">
                <a16:creationId xmlns:a16="http://schemas.microsoft.com/office/drawing/2014/main" id="{CA2D3989-32C1-F44E-A5D1-4EC402AB1016}"/>
              </a:ext>
            </a:extLst>
          </p:cNvPr>
          <p:cNvSpPr txBox="1"/>
          <p:nvPr/>
        </p:nvSpPr>
        <p:spPr>
          <a:xfrm>
            <a:off x="2766648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01</a:t>
            </a:r>
          </a:p>
        </p:txBody>
      </p:sp>
      <p:sp>
        <p:nvSpPr>
          <p:cNvPr id="15" name="TextBox 33">
            <a:extLst>
              <a:ext uri="{FF2B5EF4-FFF2-40B4-BE49-F238E27FC236}">
                <a16:creationId xmlns:a16="http://schemas.microsoft.com/office/drawing/2014/main" id="{64013BE8-9699-E04A-84AC-898C7BE65A12}"/>
              </a:ext>
            </a:extLst>
          </p:cNvPr>
          <p:cNvSpPr txBox="1"/>
          <p:nvPr/>
        </p:nvSpPr>
        <p:spPr>
          <a:xfrm>
            <a:off x="4080800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CDF75B9F-BD55-7B48-9019-B870F469E631}"/>
              </a:ext>
            </a:extLst>
          </p:cNvPr>
          <p:cNvSpPr txBox="1"/>
          <p:nvPr/>
        </p:nvSpPr>
        <p:spPr>
          <a:xfrm>
            <a:off x="5394952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03</a:t>
            </a: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092C490A-2D21-8049-9850-0300BA807D2F}"/>
              </a:ext>
            </a:extLst>
          </p:cNvPr>
          <p:cNvSpPr txBox="1"/>
          <p:nvPr/>
        </p:nvSpPr>
        <p:spPr>
          <a:xfrm>
            <a:off x="6709104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04</a:t>
            </a:r>
          </a:p>
        </p:txBody>
      </p:sp>
      <p:sp>
        <p:nvSpPr>
          <p:cNvPr id="18" name="TextBox 36">
            <a:extLst>
              <a:ext uri="{FF2B5EF4-FFF2-40B4-BE49-F238E27FC236}">
                <a16:creationId xmlns:a16="http://schemas.microsoft.com/office/drawing/2014/main" id="{30018EC3-DF49-1649-A390-A4679CF66D80}"/>
              </a:ext>
            </a:extLst>
          </p:cNvPr>
          <p:cNvSpPr txBox="1"/>
          <p:nvPr/>
        </p:nvSpPr>
        <p:spPr>
          <a:xfrm>
            <a:off x="8023256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19" name="Graphic 37" descr="Bullseye">
            <a:extLst>
              <a:ext uri="{FF2B5EF4-FFF2-40B4-BE49-F238E27FC236}">
                <a16:creationId xmlns:a16="http://schemas.microsoft.com/office/drawing/2014/main" id="{66B5B419-9230-4A44-B96D-4C4D737611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678425" y="3224236"/>
            <a:ext cx="656603" cy="656603"/>
          </a:xfrm>
          <a:prstGeom prst="rect">
            <a:avLst/>
          </a:prstGeom>
        </p:spPr>
      </p:pic>
      <p:sp>
        <p:nvSpPr>
          <p:cNvPr id="20" name="TextBox 38">
            <a:extLst>
              <a:ext uri="{FF2B5EF4-FFF2-40B4-BE49-F238E27FC236}">
                <a16:creationId xmlns:a16="http://schemas.microsoft.com/office/drawing/2014/main" id="{839CDB3F-F04A-D348-AA95-7EE23B960B95}"/>
              </a:ext>
            </a:extLst>
          </p:cNvPr>
          <p:cNvSpPr txBox="1"/>
          <p:nvPr/>
        </p:nvSpPr>
        <p:spPr>
          <a:xfrm>
            <a:off x="9337407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D2FF800-3083-AC9B-74A2-FA5B1B4CD357}"/>
              </a:ext>
            </a:extLst>
          </p:cNvPr>
          <p:cNvGrpSpPr/>
          <p:nvPr/>
        </p:nvGrpSpPr>
        <p:grpSpPr>
          <a:xfrm>
            <a:off x="514285" y="4827815"/>
            <a:ext cx="2372849" cy="1105487"/>
            <a:chOff x="332936" y="2627766"/>
            <a:chExt cx="2926080" cy="110548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F72E44-42AC-12E3-00A5-4D9932B7AF9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55E4C3-F46F-E8E7-FF32-ABA163FB8B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B0587F-0EF8-24AD-C591-DBF8C8E34C2B}"/>
              </a:ext>
            </a:extLst>
          </p:cNvPr>
          <p:cNvGrpSpPr/>
          <p:nvPr/>
        </p:nvGrpSpPr>
        <p:grpSpPr>
          <a:xfrm>
            <a:off x="3139517" y="4827815"/>
            <a:ext cx="2372849" cy="1105487"/>
            <a:chOff x="332936" y="2627766"/>
            <a:chExt cx="2926080" cy="11054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27D6A4A-E053-8435-A5BB-051E1777C27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3B0A42A-DB0B-41CA-6C8F-DF28ACE85D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33D5D21-71EF-33E5-DAFD-6D19DC8617A2}"/>
              </a:ext>
            </a:extLst>
          </p:cNvPr>
          <p:cNvGrpSpPr/>
          <p:nvPr/>
        </p:nvGrpSpPr>
        <p:grpSpPr>
          <a:xfrm>
            <a:off x="5764749" y="4827815"/>
            <a:ext cx="2372849" cy="1105487"/>
            <a:chOff x="332936" y="2627766"/>
            <a:chExt cx="2926080" cy="11054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05EB381-81D8-FFCA-5576-1ED797C263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8455D9-04A1-8B32-E7DA-5B9A4CC1188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39199EB-7809-89EC-0048-3B4CE8D79FBF}"/>
              </a:ext>
            </a:extLst>
          </p:cNvPr>
          <p:cNvGrpSpPr/>
          <p:nvPr/>
        </p:nvGrpSpPr>
        <p:grpSpPr>
          <a:xfrm>
            <a:off x="1826901" y="1114861"/>
            <a:ext cx="2372849" cy="1105487"/>
            <a:chOff x="332936" y="2627766"/>
            <a:chExt cx="2926080" cy="110548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1A61AA3-14A0-01FB-A120-4BC324F3A56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6D02ED3-8EA0-AB7C-5EC8-9F1FAFF44F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91ECAE9-CB79-2CC2-10E6-9DEC7BA19E05}"/>
              </a:ext>
            </a:extLst>
          </p:cNvPr>
          <p:cNvGrpSpPr/>
          <p:nvPr/>
        </p:nvGrpSpPr>
        <p:grpSpPr>
          <a:xfrm>
            <a:off x="4452133" y="1114861"/>
            <a:ext cx="2372849" cy="1105487"/>
            <a:chOff x="332936" y="2627766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BB98A77-CBC9-25B7-04E8-8B4E236C0E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8C260B1-5155-F397-C5A4-5DB68E7381E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A6D5B54-1CB9-56B8-5415-E5914E8D4256}"/>
              </a:ext>
            </a:extLst>
          </p:cNvPr>
          <p:cNvGrpSpPr/>
          <p:nvPr/>
        </p:nvGrpSpPr>
        <p:grpSpPr>
          <a:xfrm>
            <a:off x="7077363" y="1114861"/>
            <a:ext cx="2372849" cy="1105487"/>
            <a:chOff x="332936" y="2627766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4FA36BB-9DD1-32FF-7762-A562CAEF8AF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01EB1-32D1-39DF-05DE-99CA4946E4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4AA108-9164-CB48-A9A1-115B8EB6724D}"/>
              </a:ext>
            </a:extLst>
          </p:cNvPr>
          <p:cNvSpPr/>
          <p:nvPr/>
        </p:nvSpPr>
        <p:spPr>
          <a:xfrm>
            <a:off x="1627104" y="3126013"/>
            <a:ext cx="2372849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extrusionOk="0">
                <a:moveTo>
                  <a:pt x="21388" y="4820"/>
                </a:moveTo>
                <a:lnTo>
                  <a:pt x="18391" y="242"/>
                </a:lnTo>
                <a:cubicBezTo>
                  <a:pt x="18288" y="81"/>
                  <a:pt x="18149" y="0"/>
                  <a:pt x="17988" y="0"/>
                </a:cubicBezTo>
                <a:lnTo>
                  <a:pt x="8133" y="0"/>
                </a:lnTo>
                <a:cubicBezTo>
                  <a:pt x="7660" y="0"/>
                  <a:pt x="7418" y="790"/>
                  <a:pt x="7730" y="1273"/>
                </a:cubicBezTo>
                <a:lnTo>
                  <a:pt x="10058" y="4836"/>
                </a:lnTo>
                <a:cubicBezTo>
                  <a:pt x="10242" y="5126"/>
                  <a:pt x="10242" y="5561"/>
                  <a:pt x="10058" y="5851"/>
                </a:cubicBezTo>
                <a:lnTo>
                  <a:pt x="9435" y="6802"/>
                </a:lnTo>
                <a:cubicBezTo>
                  <a:pt x="9424" y="6802"/>
                  <a:pt x="9424" y="6819"/>
                  <a:pt x="9412" y="6835"/>
                </a:cubicBezTo>
                <a:lnTo>
                  <a:pt x="8387" y="8414"/>
                </a:lnTo>
                <a:lnTo>
                  <a:pt x="6900" y="10687"/>
                </a:lnTo>
                <a:lnTo>
                  <a:pt x="6900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8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1" y="10687"/>
                </a:lnTo>
                <a:lnTo>
                  <a:pt x="17988" y="10687"/>
                </a:lnTo>
                <a:cubicBezTo>
                  <a:pt x="18138" y="10687"/>
                  <a:pt x="18288" y="10590"/>
                  <a:pt x="18391" y="10445"/>
                </a:cubicBezTo>
                <a:lnTo>
                  <a:pt x="21388" y="5867"/>
                </a:lnTo>
                <a:cubicBezTo>
                  <a:pt x="21584" y="5561"/>
                  <a:pt x="21584" y="5110"/>
                  <a:pt x="21388" y="48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B2907B0-CCDE-AB48-9B3B-8ACA757974C8}"/>
              </a:ext>
            </a:extLst>
          </p:cNvPr>
          <p:cNvSpPr/>
          <p:nvPr/>
        </p:nvSpPr>
        <p:spPr>
          <a:xfrm>
            <a:off x="2935205" y="2262413"/>
            <a:ext cx="2371897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5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7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399" y="15733"/>
                </a:lnTo>
                <a:cubicBezTo>
                  <a:pt x="21584" y="16055"/>
                  <a:pt x="21584" y="16490"/>
                  <a:pt x="21399" y="1678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9DDCAF3-30FE-CD4E-A80D-E0551E3D4256}"/>
              </a:ext>
            </a:extLst>
          </p:cNvPr>
          <p:cNvSpPr/>
          <p:nvPr/>
        </p:nvSpPr>
        <p:spPr>
          <a:xfrm>
            <a:off x="4243304" y="3126013"/>
            <a:ext cx="2372845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extrusionOk="0">
                <a:moveTo>
                  <a:pt x="21388" y="4820"/>
                </a:moveTo>
                <a:lnTo>
                  <a:pt x="18391" y="242"/>
                </a:lnTo>
                <a:cubicBezTo>
                  <a:pt x="18288" y="81"/>
                  <a:pt x="18149" y="0"/>
                  <a:pt x="17988" y="0"/>
                </a:cubicBezTo>
                <a:lnTo>
                  <a:pt x="8133" y="0"/>
                </a:lnTo>
                <a:cubicBezTo>
                  <a:pt x="7660" y="0"/>
                  <a:pt x="7418" y="790"/>
                  <a:pt x="7730" y="1273"/>
                </a:cubicBezTo>
                <a:lnTo>
                  <a:pt x="10058" y="4836"/>
                </a:lnTo>
                <a:cubicBezTo>
                  <a:pt x="10242" y="5126"/>
                  <a:pt x="10242" y="5561"/>
                  <a:pt x="10058" y="5851"/>
                </a:cubicBezTo>
                <a:lnTo>
                  <a:pt x="9435" y="6802"/>
                </a:lnTo>
                <a:cubicBezTo>
                  <a:pt x="9424" y="6802"/>
                  <a:pt x="9424" y="6819"/>
                  <a:pt x="9412" y="6835"/>
                </a:cubicBezTo>
                <a:lnTo>
                  <a:pt x="8387" y="8414"/>
                </a:lnTo>
                <a:lnTo>
                  <a:pt x="6900" y="10687"/>
                </a:lnTo>
                <a:lnTo>
                  <a:pt x="6900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8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1" y="10687"/>
                </a:lnTo>
                <a:lnTo>
                  <a:pt x="17988" y="10687"/>
                </a:lnTo>
                <a:cubicBezTo>
                  <a:pt x="18138" y="10687"/>
                  <a:pt x="18288" y="10590"/>
                  <a:pt x="18391" y="10445"/>
                </a:cubicBezTo>
                <a:lnTo>
                  <a:pt x="21388" y="5867"/>
                </a:lnTo>
                <a:cubicBezTo>
                  <a:pt x="21584" y="5561"/>
                  <a:pt x="21584" y="5110"/>
                  <a:pt x="21388" y="48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A3C2953-7170-844F-985F-24A4667E0F6D}"/>
              </a:ext>
            </a:extLst>
          </p:cNvPr>
          <p:cNvSpPr/>
          <p:nvPr/>
        </p:nvSpPr>
        <p:spPr>
          <a:xfrm>
            <a:off x="5564104" y="2262413"/>
            <a:ext cx="2371894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4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7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400" y="15733"/>
                </a:lnTo>
                <a:cubicBezTo>
                  <a:pt x="21584" y="16055"/>
                  <a:pt x="21584" y="16490"/>
                  <a:pt x="21399" y="1678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F2F62B2-93C3-4B48-85B0-BDCCCADF5985}"/>
              </a:ext>
            </a:extLst>
          </p:cNvPr>
          <p:cNvSpPr/>
          <p:nvPr/>
        </p:nvSpPr>
        <p:spPr>
          <a:xfrm>
            <a:off x="6872204" y="3126013"/>
            <a:ext cx="2371894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4820"/>
                </a:moveTo>
                <a:lnTo>
                  <a:pt x="18401" y="242"/>
                </a:lnTo>
                <a:cubicBezTo>
                  <a:pt x="18297" y="81"/>
                  <a:pt x="18159" y="0"/>
                  <a:pt x="17997" y="0"/>
                </a:cubicBezTo>
                <a:lnTo>
                  <a:pt x="8137" y="0"/>
                </a:lnTo>
                <a:cubicBezTo>
                  <a:pt x="7664" y="0"/>
                  <a:pt x="7422" y="790"/>
                  <a:pt x="7734" y="1273"/>
                </a:cubicBezTo>
                <a:lnTo>
                  <a:pt x="10063" y="4836"/>
                </a:lnTo>
                <a:cubicBezTo>
                  <a:pt x="10248" y="5126"/>
                  <a:pt x="10248" y="5561"/>
                  <a:pt x="10063" y="5851"/>
                </a:cubicBezTo>
                <a:lnTo>
                  <a:pt x="9440" y="6802"/>
                </a:lnTo>
                <a:cubicBezTo>
                  <a:pt x="9429" y="6802"/>
                  <a:pt x="9429" y="6819"/>
                  <a:pt x="9417" y="6835"/>
                </a:cubicBezTo>
                <a:lnTo>
                  <a:pt x="8391" y="8414"/>
                </a:lnTo>
                <a:lnTo>
                  <a:pt x="6903" y="10687"/>
                </a:lnTo>
                <a:lnTo>
                  <a:pt x="6903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9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5" y="10687"/>
                </a:lnTo>
                <a:lnTo>
                  <a:pt x="17997" y="10687"/>
                </a:lnTo>
                <a:cubicBezTo>
                  <a:pt x="18147" y="10687"/>
                  <a:pt x="18297" y="10590"/>
                  <a:pt x="18401" y="10445"/>
                </a:cubicBezTo>
                <a:lnTo>
                  <a:pt x="21400" y="5867"/>
                </a:lnTo>
                <a:cubicBezTo>
                  <a:pt x="21584" y="5561"/>
                  <a:pt x="21584" y="5110"/>
                  <a:pt x="21399" y="48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8DE11DB-71B4-E045-9CB3-E628C6B6D701}"/>
              </a:ext>
            </a:extLst>
          </p:cNvPr>
          <p:cNvSpPr/>
          <p:nvPr/>
        </p:nvSpPr>
        <p:spPr>
          <a:xfrm>
            <a:off x="8193005" y="2262413"/>
            <a:ext cx="2371891" cy="1701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400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4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8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400" y="15733"/>
                </a:lnTo>
                <a:cubicBezTo>
                  <a:pt x="21584" y="16055"/>
                  <a:pt x="21584" y="16490"/>
                  <a:pt x="21400" y="16780"/>
                </a:cubicBezTo>
                <a:close/>
              </a:path>
            </a:pathLst>
          </a:custGeom>
          <a:solidFill>
            <a:srgbClr val="00B09B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27" descr="Brainstorm">
            <a:extLst>
              <a:ext uri="{FF2B5EF4-FFF2-40B4-BE49-F238E27FC236}">
                <a16:creationId xmlns:a16="http://schemas.microsoft.com/office/drawing/2014/main" id="{43636F2F-3635-114A-B273-1B46F7DB5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0747" y="3224236"/>
            <a:ext cx="656603" cy="656603"/>
          </a:xfrm>
          <a:prstGeom prst="rect">
            <a:avLst/>
          </a:prstGeom>
        </p:spPr>
      </p:pic>
      <p:pic>
        <p:nvPicPr>
          <p:cNvPr id="10" name="Graphic 28" descr="Bullseye">
            <a:extLst>
              <a:ext uri="{FF2B5EF4-FFF2-40B4-BE49-F238E27FC236}">
                <a16:creationId xmlns:a16="http://schemas.microsoft.com/office/drawing/2014/main" id="{2CB93CDB-1944-B049-B06F-5520DBD5D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84407" y="3224236"/>
            <a:ext cx="656603" cy="656603"/>
          </a:xfrm>
          <a:prstGeom prst="rect">
            <a:avLst/>
          </a:prstGeom>
        </p:spPr>
      </p:pic>
      <p:pic>
        <p:nvPicPr>
          <p:cNvPr id="11" name="Graphic 29" descr="Database">
            <a:extLst>
              <a:ext uri="{FF2B5EF4-FFF2-40B4-BE49-F238E27FC236}">
                <a16:creationId xmlns:a16="http://schemas.microsoft.com/office/drawing/2014/main" id="{E8C9896F-E762-BD43-ADDA-DD200E3A55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07577" y="3224236"/>
            <a:ext cx="656603" cy="656603"/>
          </a:xfrm>
          <a:prstGeom prst="rect">
            <a:avLst/>
          </a:prstGeom>
        </p:spPr>
      </p:pic>
      <p:pic>
        <p:nvPicPr>
          <p:cNvPr id="12" name="Graphic 30" descr="Research">
            <a:extLst>
              <a:ext uri="{FF2B5EF4-FFF2-40B4-BE49-F238E27FC236}">
                <a16:creationId xmlns:a16="http://schemas.microsoft.com/office/drawing/2014/main" id="{D40EA549-413D-8046-A890-222E979DE7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3917" y="3224236"/>
            <a:ext cx="656603" cy="656603"/>
          </a:xfrm>
          <a:prstGeom prst="rect">
            <a:avLst/>
          </a:prstGeom>
        </p:spPr>
      </p:pic>
      <p:pic>
        <p:nvPicPr>
          <p:cNvPr id="13" name="Graphic 31" descr="Trophy">
            <a:extLst>
              <a:ext uri="{FF2B5EF4-FFF2-40B4-BE49-F238E27FC236}">
                <a16:creationId xmlns:a16="http://schemas.microsoft.com/office/drawing/2014/main" id="{B08AE44F-4AC6-914E-84C0-BBAD437F69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77087" y="3235153"/>
            <a:ext cx="634769" cy="634769"/>
          </a:xfrm>
          <a:prstGeom prst="rect">
            <a:avLst/>
          </a:prstGeom>
        </p:spPr>
      </p:pic>
      <p:sp>
        <p:nvSpPr>
          <p:cNvPr id="14" name="TextBox 32">
            <a:extLst>
              <a:ext uri="{FF2B5EF4-FFF2-40B4-BE49-F238E27FC236}">
                <a16:creationId xmlns:a16="http://schemas.microsoft.com/office/drawing/2014/main" id="{CA2D3989-32C1-F44E-A5D1-4EC402AB1016}"/>
              </a:ext>
            </a:extLst>
          </p:cNvPr>
          <p:cNvSpPr txBox="1"/>
          <p:nvPr/>
        </p:nvSpPr>
        <p:spPr>
          <a:xfrm>
            <a:off x="2766648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01</a:t>
            </a:r>
          </a:p>
        </p:txBody>
      </p:sp>
      <p:sp>
        <p:nvSpPr>
          <p:cNvPr id="15" name="TextBox 33">
            <a:extLst>
              <a:ext uri="{FF2B5EF4-FFF2-40B4-BE49-F238E27FC236}">
                <a16:creationId xmlns:a16="http://schemas.microsoft.com/office/drawing/2014/main" id="{64013BE8-9699-E04A-84AC-898C7BE65A12}"/>
              </a:ext>
            </a:extLst>
          </p:cNvPr>
          <p:cNvSpPr txBox="1"/>
          <p:nvPr/>
        </p:nvSpPr>
        <p:spPr>
          <a:xfrm>
            <a:off x="4080800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CDF75B9F-BD55-7B48-9019-B870F469E631}"/>
              </a:ext>
            </a:extLst>
          </p:cNvPr>
          <p:cNvSpPr txBox="1"/>
          <p:nvPr/>
        </p:nvSpPr>
        <p:spPr>
          <a:xfrm>
            <a:off x="5394952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03</a:t>
            </a: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092C490A-2D21-8049-9850-0300BA807D2F}"/>
              </a:ext>
            </a:extLst>
          </p:cNvPr>
          <p:cNvSpPr txBox="1"/>
          <p:nvPr/>
        </p:nvSpPr>
        <p:spPr>
          <a:xfrm>
            <a:off x="6709104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04</a:t>
            </a:r>
          </a:p>
        </p:txBody>
      </p:sp>
      <p:sp>
        <p:nvSpPr>
          <p:cNvPr id="18" name="TextBox 36">
            <a:extLst>
              <a:ext uri="{FF2B5EF4-FFF2-40B4-BE49-F238E27FC236}">
                <a16:creationId xmlns:a16="http://schemas.microsoft.com/office/drawing/2014/main" id="{30018EC3-DF49-1649-A390-A4679CF66D80}"/>
              </a:ext>
            </a:extLst>
          </p:cNvPr>
          <p:cNvSpPr txBox="1"/>
          <p:nvPr/>
        </p:nvSpPr>
        <p:spPr>
          <a:xfrm>
            <a:off x="8023256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19" name="Graphic 37" descr="Bullseye">
            <a:extLst>
              <a:ext uri="{FF2B5EF4-FFF2-40B4-BE49-F238E27FC236}">
                <a16:creationId xmlns:a16="http://schemas.microsoft.com/office/drawing/2014/main" id="{66B5B419-9230-4A44-B96D-4C4D737611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678425" y="3224236"/>
            <a:ext cx="656603" cy="656603"/>
          </a:xfrm>
          <a:prstGeom prst="rect">
            <a:avLst/>
          </a:prstGeom>
        </p:spPr>
      </p:pic>
      <p:sp>
        <p:nvSpPr>
          <p:cNvPr id="20" name="TextBox 38">
            <a:extLst>
              <a:ext uri="{FF2B5EF4-FFF2-40B4-BE49-F238E27FC236}">
                <a16:creationId xmlns:a16="http://schemas.microsoft.com/office/drawing/2014/main" id="{839CDB3F-F04A-D348-AA95-7EE23B960B95}"/>
              </a:ext>
            </a:extLst>
          </p:cNvPr>
          <p:cNvSpPr txBox="1"/>
          <p:nvPr/>
        </p:nvSpPr>
        <p:spPr>
          <a:xfrm>
            <a:off x="9337407" y="336787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06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D2FF800-3083-AC9B-74A2-FA5B1B4CD357}"/>
              </a:ext>
            </a:extLst>
          </p:cNvPr>
          <p:cNvGrpSpPr/>
          <p:nvPr/>
        </p:nvGrpSpPr>
        <p:grpSpPr>
          <a:xfrm>
            <a:off x="514285" y="4827815"/>
            <a:ext cx="2372849" cy="1105487"/>
            <a:chOff x="332936" y="2627766"/>
            <a:chExt cx="2926080" cy="110548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F72E44-42AC-12E3-00A5-4D9932B7AF9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55E4C3-F46F-E8E7-FF32-ABA163FB8B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B0587F-0EF8-24AD-C591-DBF8C8E34C2B}"/>
              </a:ext>
            </a:extLst>
          </p:cNvPr>
          <p:cNvGrpSpPr/>
          <p:nvPr/>
        </p:nvGrpSpPr>
        <p:grpSpPr>
          <a:xfrm>
            <a:off x="3139517" y="4827815"/>
            <a:ext cx="2372849" cy="1105487"/>
            <a:chOff x="332936" y="2627766"/>
            <a:chExt cx="2926080" cy="11054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27D6A4A-E053-8435-A5BB-051E1777C27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3B0A42A-DB0B-41CA-6C8F-DF28ACE85D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33D5D21-71EF-33E5-DAFD-6D19DC8617A2}"/>
              </a:ext>
            </a:extLst>
          </p:cNvPr>
          <p:cNvGrpSpPr/>
          <p:nvPr/>
        </p:nvGrpSpPr>
        <p:grpSpPr>
          <a:xfrm>
            <a:off x="5764749" y="4827815"/>
            <a:ext cx="2372849" cy="1105487"/>
            <a:chOff x="332936" y="2627766"/>
            <a:chExt cx="2926080" cy="11054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05EB381-81D8-FFCA-5576-1ED797C263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8455D9-04A1-8B32-E7DA-5B9A4CC1188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39199EB-7809-89EC-0048-3B4CE8D79FBF}"/>
              </a:ext>
            </a:extLst>
          </p:cNvPr>
          <p:cNvGrpSpPr/>
          <p:nvPr/>
        </p:nvGrpSpPr>
        <p:grpSpPr>
          <a:xfrm>
            <a:off x="1826901" y="1114861"/>
            <a:ext cx="2372849" cy="1105487"/>
            <a:chOff x="332936" y="2627766"/>
            <a:chExt cx="2926080" cy="110548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1A61AA3-14A0-01FB-A120-4BC324F3A56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6D02ED3-8EA0-AB7C-5EC8-9F1FAFF44F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91ECAE9-CB79-2CC2-10E6-9DEC7BA19E05}"/>
              </a:ext>
            </a:extLst>
          </p:cNvPr>
          <p:cNvGrpSpPr/>
          <p:nvPr/>
        </p:nvGrpSpPr>
        <p:grpSpPr>
          <a:xfrm>
            <a:off x="4452133" y="1114861"/>
            <a:ext cx="2372849" cy="1105487"/>
            <a:chOff x="332936" y="2627766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BB98A77-CBC9-25B7-04E8-8B4E236C0EC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8C260B1-5155-F397-C5A4-5DB68E7381E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A6D5B54-1CB9-56B8-5415-E5914E8D4256}"/>
              </a:ext>
            </a:extLst>
          </p:cNvPr>
          <p:cNvGrpSpPr/>
          <p:nvPr/>
        </p:nvGrpSpPr>
        <p:grpSpPr>
          <a:xfrm>
            <a:off x="7077363" y="1114861"/>
            <a:ext cx="2372849" cy="1105487"/>
            <a:chOff x="332936" y="2627766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4FA36BB-9DD1-32FF-7762-A562CAEF8AF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rgbClr val="00B09B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01EB1-32D1-39DF-05DE-99CA4946E4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36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8650</TotalTime>
  <Words>381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Improved Chevron Process – Slide Template</vt:lpstr>
      <vt:lpstr>Improved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Chevron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2022-06-09T22:34:04Z</dcterms:modified>
  <cp:category>Charts &amp; Diagrams</cp:category>
</cp:coreProperties>
</file>