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74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1BC5901-8D60-482D-91C5-E3E5EFFD4B32}"/>
              </a:ext>
            </a:extLst>
          </p:cNvPr>
          <p:cNvSpPr/>
          <p:nvPr/>
        </p:nvSpPr>
        <p:spPr>
          <a:xfrm>
            <a:off x="4641597" y="1623441"/>
            <a:ext cx="2001713" cy="1438811"/>
          </a:xfrm>
          <a:custGeom>
            <a:avLst/>
            <a:gdLst>
              <a:gd name="connsiteX0" fmla="*/ 1860086 w 2001713"/>
              <a:gd name="connsiteY0" fmla="*/ 47 h 1438811"/>
              <a:gd name="connsiteX1" fmla="*/ 1981662 w 2001713"/>
              <a:gd name="connsiteY1" fmla="*/ 218298 h 1438811"/>
              <a:gd name="connsiteX2" fmla="*/ 1392354 w 2001713"/>
              <a:gd name="connsiteY2" fmla="*/ 1243497 h 1438811"/>
              <a:gd name="connsiteX3" fmla="*/ 0 w 2001713"/>
              <a:gd name="connsiteY3" fmla="*/ 1438811 h 1438811"/>
              <a:gd name="connsiteX4" fmla="*/ 616465 w 2001713"/>
              <a:gd name="connsiteY4" fmla="*/ 364374 h 1438811"/>
              <a:gd name="connsiteX5" fmla="*/ 1814082 w 2001713"/>
              <a:gd name="connsiteY5" fmla="*/ 6184 h 1438811"/>
              <a:gd name="connsiteX6" fmla="*/ 1860086 w 2001713"/>
              <a:gd name="connsiteY6" fmla="*/ 47 h 143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1713" h="1438811">
                <a:moveTo>
                  <a:pt x="1860086" y="47"/>
                </a:moveTo>
                <a:cubicBezTo>
                  <a:pt x="1964062" y="2732"/>
                  <a:pt x="2039476" y="118337"/>
                  <a:pt x="1981662" y="218298"/>
                </a:cubicBezTo>
                <a:lnTo>
                  <a:pt x="1392354" y="1243497"/>
                </a:lnTo>
                <a:lnTo>
                  <a:pt x="0" y="1438811"/>
                </a:lnTo>
                <a:lnTo>
                  <a:pt x="616465" y="364374"/>
                </a:lnTo>
                <a:lnTo>
                  <a:pt x="1814082" y="6184"/>
                </a:lnTo>
                <a:cubicBezTo>
                  <a:pt x="1829796" y="1584"/>
                  <a:pt x="1845233" y="-337"/>
                  <a:pt x="1860086" y="4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BE95B8C-6671-4737-B89E-761EDFFA3F70}"/>
              </a:ext>
            </a:extLst>
          </p:cNvPr>
          <p:cNvSpPr/>
          <p:nvPr/>
        </p:nvSpPr>
        <p:spPr>
          <a:xfrm>
            <a:off x="3258866" y="2182236"/>
            <a:ext cx="1516994" cy="1073980"/>
          </a:xfrm>
          <a:custGeom>
            <a:avLst/>
            <a:gdLst>
              <a:gd name="connsiteX0" fmla="*/ 1365638 w 1516994"/>
              <a:gd name="connsiteY0" fmla="*/ 38 h 1073980"/>
              <a:gd name="connsiteX1" fmla="*/ 1493425 w 1516994"/>
              <a:gd name="connsiteY1" fmla="*/ 238252 h 1073980"/>
              <a:gd name="connsiteX2" fmla="*/ 1070729 w 1516994"/>
              <a:gd name="connsiteY2" fmla="*/ 923782 h 1073980"/>
              <a:gd name="connsiteX3" fmla="*/ 0 w 1516994"/>
              <a:gd name="connsiteY3" fmla="*/ 1073980 h 1073980"/>
              <a:gd name="connsiteX4" fmla="*/ 497640 w 1516994"/>
              <a:gd name="connsiteY4" fmla="*/ 251000 h 1073980"/>
              <a:gd name="connsiteX5" fmla="*/ 1315538 w 1516994"/>
              <a:gd name="connsiteY5" fmla="*/ 7139 h 1073980"/>
              <a:gd name="connsiteX6" fmla="*/ 1365638 w 1516994"/>
              <a:gd name="connsiteY6" fmla="*/ 38 h 107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6994" h="1073980">
                <a:moveTo>
                  <a:pt x="1365638" y="38"/>
                </a:moveTo>
                <a:cubicBezTo>
                  <a:pt x="1478640" y="2556"/>
                  <a:pt x="1558954" y="131601"/>
                  <a:pt x="1493425" y="238252"/>
                </a:cubicBezTo>
                <a:lnTo>
                  <a:pt x="1070729" y="923782"/>
                </a:lnTo>
                <a:lnTo>
                  <a:pt x="0" y="1073980"/>
                </a:lnTo>
                <a:lnTo>
                  <a:pt x="497640" y="251000"/>
                </a:lnTo>
                <a:lnTo>
                  <a:pt x="1315538" y="7139"/>
                </a:lnTo>
                <a:cubicBezTo>
                  <a:pt x="1332685" y="1900"/>
                  <a:pt x="1349496" y="-322"/>
                  <a:pt x="1365638" y="3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FAA6966-41FC-41DA-A76A-12BF96502B8E}"/>
              </a:ext>
            </a:extLst>
          </p:cNvPr>
          <p:cNvSpPr/>
          <p:nvPr/>
        </p:nvSpPr>
        <p:spPr>
          <a:xfrm>
            <a:off x="4203812" y="3189343"/>
            <a:ext cx="1644812" cy="841838"/>
          </a:xfrm>
          <a:custGeom>
            <a:avLst/>
            <a:gdLst>
              <a:gd name="connsiteX0" fmla="*/ 1644812 w 1644812"/>
              <a:gd name="connsiteY0" fmla="*/ 0 h 841838"/>
              <a:gd name="connsiteX1" fmla="*/ 1160903 w 1644812"/>
              <a:gd name="connsiteY1" fmla="*/ 841838 h 841838"/>
              <a:gd name="connsiteX2" fmla="*/ 162791 w 1644812"/>
              <a:gd name="connsiteY2" fmla="*/ 841838 h 841838"/>
              <a:gd name="connsiteX3" fmla="*/ 21758 w 1644812"/>
              <a:gd name="connsiteY3" fmla="*/ 598002 h 841838"/>
              <a:gd name="connsiteX4" fmla="*/ 252833 w 1644812"/>
              <a:gd name="connsiteY4" fmla="*/ 195262 h 841838"/>
              <a:gd name="connsiteX5" fmla="*/ 1644812 w 1644812"/>
              <a:gd name="connsiteY5" fmla="*/ 0 h 84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4812" h="841838">
                <a:moveTo>
                  <a:pt x="1644812" y="0"/>
                </a:moveTo>
                <a:lnTo>
                  <a:pt x="1160903" y="841838"/>
                </a:lnTo>
                <a:lnTo>
                  <a:pt x="162791" y="841838"/>
                </a:lnTo>
                <a:cubicBezTo>
                  <a:pt x="38247" y="841838"/>
                  <a:pt x="-40456" y="707277"/>
                  <a:pt x="21758" y="598002"/>
                </a:cubicBezTo>
                <a:lnTo>
                  <a:pt x="252833" y="195262"/>
                </a:lnTo>
                <a:lnTo>
                  <a:pt x="164481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CBBFD19-5DDA-4671-8B9B-F32E71AE30E1}"/>
              </a:ext>
            </a:extLst>
          </p:cNvPr>
          <p:cNvSpPr/>
          <p:nvPr/>
        </p:nvSpPr>
        <p:spPr>
          <a:xfrm>
            <a:off x="2908425" y="3430493"/>
            <a:ext cx="1221101" cy="602902"/>
          </a:xfrm>
          <a:custGeom>
            <a:avLst/>
            <a:gdLst>
              <a:gd name="connsiteX0" fmla="*/ 1221101 w 1221101"/>
              <a:gd name="connsiteY0" fmla="*/ 0 h 602902"/>
              <a:gd name="connsiteX1" fmla="*/ 849352 w 1221101"/>
              <a:gd name="connsiteY1" fmla="*/ 602902 h 602902"/>
              <a:gd name="connsiteX2" fmla="*/ 849352 w 1221101"/>
              <a:gd name="connsiteY2" fmla="*/ 601593 h 602902"/>
              <a:gd name="connsiteX3" fmla="*/ 154669 w 1221101"/>
              <a:gd name="connsiteY3" fmla="*/ 601593 h 602902"/>
              <a:gd name="connsiteX4" fmla="*/ 22569 w 1221101"/>
              <a:gd name="connsiteY4" fmla="*/ 367947 h 602902"/>
              <a:gd name="connsiteX5" fmla="*/ 154596 w 1221101"/>
              <a:gd name="connsiteY5" fmla="*/ 149605 h 602902"/>
              <a:gd name="connsiteX6" fmla="*/ 1221101 w 1221101"/>
              <a:gd name="connsiteY6" fmla="*/ 0 h 60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1" h="602902">
                <a:moveTo>
                  <a:pt x="1221101" y="0"/>
                </a:moveTo>
                <a:lnTo>
                  <a:pt x="849352" y="602902"/>
                </a:lnTo>
                <a:lnTo>
                  <a:pt x="849352" y="601593"/>
                </a:lnTo>
                <a:lnTo>
                  <a:pt x="154669" y="601593"/>
                </a:lnTo>
                <a:cubicBezTo>
                  <a:pt x="33993" y="601593"/>
                  <a:pt x="-39628" y="470800"/>
                  <a:pt x="22569" y="367947"/>
                </a:cubicBezTo>
                <a:lnTo>
                  <a:pt x="154596" y="149605"/>
                </a:lnTo>
                <a:lnTo>
                  <a:pt x="122110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Arrow &amp; Ribbon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0BFF5E7-77B5-4714-BFFB-43D85554F418}"/>
              </a:ext>
            </a:extLst>
          </p:cNvPr>
          <p:cNvSpPr/>
          <p:nvPr/>
        </p:nvSpPr>
        <p:spPr>
          <a:xfrm>
            <a:off x="2095617" y="2690215"/>
            <a:ext cx="996358" cy="988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194" extrusionOk="0">
                <a:moveTo>
                  <a:pt x="9354" y="21167"/>
                </a:moveTo>
                <a:lnTo>
                  <a:pt x="20324" y="2726"/>
                </a:lnTo>
                <a:cubicBezTo>
                  <a:pt x="21164" y="1337"/>
                  <a:pt x="19878" y="-406"/>
                  <a:pt x="18356" y="84"/>
                </a:cubicBezTo>
                <a:lnTo>
                  <a:pt x="9354" y="2890"/>
                </a:lnTo>
                <a:lnTo>
                  <a:pt x="246" y="18525"/>
                </a:lnTo>
                <a:cubicBezTo>
                  <a:pt x="-436" y="19696"/>
                  <a:pt x="378" y="21194"/>
                  <a:pt x="1690" y="21194"/>
                </a:cubicBezTo>
                <a:lnTo>
                  <a:pt x="9354" y="2119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A7C2FE6-EF31-4181-B626-F0E987722D51}"/>
              </a:ext>
            </a:extLst>
          </p:cNvPr>
          <p:cNvSpPr/>
          <p:nvPr/>
        </p:nvSpPr>
        <p:spPr>
          <a:xfrm>
            <a:off x="5765918" y="2389951"/>
            <a:ext cx="2364124" cy="1635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7" h="21600" extrusionOk="0">
                <a:moveTo>
                  <a:pt x="13769" y="21600"/>
                </a:moveTo>
                <a:lnTo>
                  <a:pt x="21297" y="0"/>
                </a:lnTo>
                <a:lnTo>
                  <a:pt x="5600" y="7278"/>
                </a:lnTo>
                <a:lnTo>
                  <a:pt x="189" y="19084"/>
                </a:lnTo>
                <a:cubicBezTo>
                  <a:pt x="-303" y="20158"/>
                  <a:pt x="223" y="21583"/>
                  <a:pt x="1104" y="21583"/>
                </a:cubicBezTo>
                <a:lnTo>
                  <a:pt x="13769" y="2158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5663820-38AD-4057-B56D-539D8F4DEAA1}"/>
              </a:ext>
            </a:extLst>
          </p:cNvPr>
          <p:cNvSpPr/>
          <p:nvPr/>
        </p:nvSpPr>
        <p:spPr>
          <a:xfrm>
            <a:off x="1879717" y="1102715"/>
            <a:ext cx="8432565" cy="3349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0776" extrusionOk="0">
                <a:moveTo>
                  <a:pt x="719" y="17215"/>
                </a:moveTo>
                <a:lnTo>
                  <a:pt x="14275" y="17215"/>
                </a:lnTo>
                <a:cubicBezTo>
                  <a:pt x="14603" y="17215"/>
                  <a:pt x="14890" y="17767"/>
                  <a:pt x="14973" y="18563"/>
                </a:cubicBezTo>
                <a:lnTo>
                  <a:pt x="15062" y="19429"/>
                </a:lnTo>
                <a:cubicBezTo>
                  <a:pt x="15199" y="20776"/>
                  <a:pt x="15878" y="21233"/>
                  <a:pt x="16270" y="20240"/>
                </a:cubicBezTo>
                <a:lnTo>
                  <a:pt x="20955" y="8416"/>
                </a:lnTo>
                <a:cubicBezTo>
                  <a:pt x="21318" y="7495"/>
                  <a:pt x="21178" y="5959"/>
                  <a:pt x="20693" y="5510"/>
                </a:cubicBezTo>
                <a:lnTo>
                  <a:pt x="14817" y="114"/>
                </a:lnTo>
                <a:cubicBezTo>
                  <a:pt x="14294" y="-367"/>
                  <a:pt x="13759" y="744"/>
                  <a:pt x="13861" y="2099"/>
                </a:cubicBezTo>
                <a:lnTo>
                  <a:pt x="13861" y="2099"/>
                </a:lnTo>
                <a:cubicBezTo>
                  <a:pt x="13921" y="2910"/>
                  <a:pt x="13746" y="3721"/>
                  <a:pt x="13440" y="4052"/>
                </a:cubicBezTo>
                <a:lnTo>
                  <a:pt x="432" y="13812"/>
                </a:lnTo>
                <a:cubicBezTo>
                  <a:pt x="-282" y="14577"/>
                  <a:pt x="-59" y="17215"/>
                  <a:pt x="719" y="1721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604055-8788-4026-9D7C-28F82245B03D}"/>
              </a:ext>
            </a:extLst>
          </p:cNvPr>
          <p:cNvSpPr/>
          <p:nvPr/>
        </p:nvSpPr>
        <p:spPr>
          <a:xfrm>
            <a:off x="5257918" y="1559915"/>
            <a:ext cx="2043433" cy="2470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8" extrusionOk="0">
                <a:moveTo>
                  <a:pt x="16646" y="939"/>
                </a:moveTo>
                <a:lnTo>
                  <a:pt x="21600" y="21458"/>
                </a:lnTo>
                <a:lnTo>
                  <a:pt x="5477" y="21458"/>
                </a:lnTo>
                <a:cubicBezTo>
                  <a:pt x="4806" y="21458"/>
                  <a:pt x="4215" y="21072"/>
                  <a:pt x="4094" y="20520"/>
                </a:cubicBezTo>
                <a:lnTo>
                  <a:pt x="0" y="3697"/>
                </a:lnTo>
                <a:lnTo>
                  <a:pt x="14847" y="46"/>
                </a:lnTo>
                <a:cubicBezTo>
                  <a:pt x="15653" y="-142"/>
                  <a:pt x="16485" y="266"/>
                  <a:pt x="16646" y="9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13C1F75-DFA2-40F3-85AE-0A04B90816A2}"/>
              </a:ext>
            </a:extLst>
          </p:cNvPr>
          <p:cNvSpPr/>
          <p:nvPr/>
        </p:nvSpPr>
        <p:spPr>
          <a:xfrm>
            <a:off x="3759317" y="2106014"/>
            <a:ext cx="1598933" cy="1925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8" extrusionOk="0">
                <a:moveTo>
                  <a:pt x="16728" y="1202"/>
                </a:moveTo>
                <a:lnTo>
                  <a:pt x="21600" y="21418"/>
                </a:lnTo>
                <a:lnTo>
                  <a:pt x="5799" y="21418"/>
                </a:lnTo>
                <a:cubicBezTo>
                  <a:pt x="4941" y="21418"/>
                  <a:pt x="4186" y="20924"/>
                  <a:pt x="4032" y="20217"/>
                </a:cubicBezTo>
                <a:lnTo>
                  <a:pt x="0" y="3618"/>
                </a:lnTo>
                <a:lnTo>
                  <a:pt x="14446" y="58"/>
                </a:lnTo>
                <a:cubicBezTo>
                  <a:pt x="15458" y="-182"/>
                  <a:pt x="16522" y="341"/>
                  <a:pt x="16728" y="120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0EF8555-C0B9-402B-AAA7-4F1C953C5C22}"/>
              </a:ext>
            </a:extLst>
          </p:cNvPr>
          <p:cNvSpPr/>
          <p:nvPr/>
        </p:nvSpPr>
        <p:spPr>
          <a:xfrm>
            <a:off x="2552817" y="2588615"/>
            <a:ext cx="1207773" cy="1445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9" extrusionOk="0">
                <a:moveTo>
                  <a:pt x="16853" y="1598"/>
                </a:moveTo>
                <a:lnTo>
                  <a:pt x="21600" y="21359"/>
                </a:lnTo>
                <a:lnTo>
                  <a:pt x="6269" y="21359"/>
                </a:lnTo>
                <a:cubicBezTo>
                  <a:pt x="5133" y="21359"/>
                  <a:pt x="4134" y="20702"/>
                  <a:pt x="3929" y="19764"/>
                </a:cubicBezTo>
                <a:lnTo>
                  <a:pt x="0" y="3493"/>
                </a:lnTo>
                <a:lnTo>
                  <a:pt x="13832" y="78"/>
                </a:lnTo>
                <a:cubicBezTo>
                  <a:pt x="15172" y="-241"/>
                  <a:pt x="16580" y="453"/>
                  <a:pt x="16853" y="159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E396E857-AA41-4176-AEA2-C3FE7C3D8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39044" y="2931033"/>
            <a:ext cx="760599" cy="760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Stopwatch">
            <a:extLst>
              <a:ext uri="{FF2B5EF4-FFF2-40B4-BE49-F238E27FC236}">
                <a16:creationId xmlns:a16="http://schemas.microsoft.com/office/drawing/2014/main" id="{0EB3A2FA-3C6E-4BB4-823F-82CE5D4C12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15174" y="2588616"/>
            <a:ext cx="1059734" cy="10597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Gears">
            <a:extLst>
              <a:ext uri="{FF2B5EF4-FFF2-40B4-BE49-F238E27FC236}">
                <a16:creationId xmlns:a16="http://schemas.microsoft.com/office/drawing/2014/main" id="{53EA9489-2371-4628-BDE7-3D19CC216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71026" y="2133744"/>
            <a:ext cx="1373280" cy="13732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3CE160C-57F5-4284-A9B4-52241D061814}"/>
              </a:ext>
            </a:extLst>
          </p:cNvPr>
          <p:cNvGrpSpPr/>
          <p:nvPr/>
        </p:nvGrpSpPr>
        <p:grpSpPr>
          <a:xfrm>
            <a:off x="7679204" y="2105329"/>
            <a:ext cx="1541957" cy="1013154"/>
            <a:chOff x="332936" y="2720099"/>
            <a:chExt cx="2975111" cy="10131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3DBD0E0-1D17-4593-83A8-32A86115BDE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1F4010-BD52-4FC6-AA34-40AB597AA3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C58BA5-27A3-42E8-BDE7-769E741C356A}"/>
              </a:ext>
            </a:extLst>
          </p:cNvPr>
          <p:cNvGrpSpPr/>
          <p:nvPr/>
        </p:nvGrpSpPr>
        <p:grpSpPr>
          <a:xfrm>
            <a:off x="8243260" y="4652338"/>
            <a:ext cx="2926080" cy="1290153"/>
            <a:chOff x="8921977" y="407338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FBF318D-F22F-4CD6-A3D2-9A0D18F3910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2A86855-16C1-4C8A-8C02-A53AC35ED4C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C2ACFB-D1B9-4F77-B4F5-5F3061B1347A}"/>
              </a:ext>
            </a:extLst>
          </p:cNvPr>
          <p:cNvGrpSpPr/>
          <p:nvPr/>
        </p:nvGrpSpPr>
        <p:grpSpPr>
          <a:xfrm>
            <a:off x="1022660" y="4652338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40B2569-7DDE-431E-921C-683BA4DAF4D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A7DB01-49EC-4212-BFE5-EF2C4ADA871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F7105CB-F765-48E3-944F-89A886029AA6}"/>
              </a:ext>
            </a:extLst>
          </p:cNvPr>
          <p:cNvGrpSpPr/>
          <p:nvPr/>
        </p:nvGrpSpPr>
        <p:grpSpPr>
          <a:xfrm>
            <a:off x="4632960" y="4652338"/>
            <a:ext cx="2926080" cy="1290153"/>
            <a:chOff x="8921977" y="407338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EA6432-CB7E-40FC-8F94-7D0FDD6921C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361DC77-CBF7-483B-9D20-E3B4CA2B9A0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1BC5901-8D60-482D-91C5-E3E5EFFD4B32}"/>
              </a:ext>
            </a:extLst>
          </p:cNvPr>
          <p:cNvSpPr/>
          <p:nvPr/>
        </p:nvSpPr>
        <p:spPr>
          <a:xfrm>
            <a:off x="4641597" y="1623441"/>
            <a:ext cx="2001713" cy="1438811"/>
          </a:xfrm>
          <a:custGeom>
            <a:avLst/>
            <a:gdLst>
              <a:gd name="connsiteX0" fmla="*/ 1860086 w 2001713"/>
              <a:gd name="connsiteY0" fmla="*/ 47 h 1438811"/>
              <a:gd name="connsiteX1" fmla="*/ 1981662 w 2001713"/>
              <a:gd name="connsiteY1" fmla="*/ 218298 h 1438811"/>
              <a:gd name="connsiteX2" fmla="*/ 1392354 w 2001713"/>
              <a:gd name="connsiteY2" fmla="*/ 1243497 h 1438811"/>
              <a:gd name="connsiteX3" fmla="*/ 0 w 2001713"/>
              <a:gd name="connsiteY3" fmla="*/ 1438811 h 1438811"/>
              <a:gd name="connsiteX4" fmla="*/ 616465 w 2001713"/>
              <a:gd name="connsiteY4" fmla="*/ 364374 h 1438811"/>
              <a:gd name="connsiteX5" fmla="*/ 1814082 w 2001713"/>
              <a:gd name="connsiteY5" fmla="*/ 6184 h 1438811"/>
              <a:gd name="connsiteX6" fmla="*/ 1860086 w 2001713"/>
              <a:gd name="connsiteY6" fmla="*/ 47 h 143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1713" h="1438811">
                <a:moveTo>
                  <a:pt x="1860086" y="47"/>
                </a:moveTo>
                <a:cubicBezTo>
                  <a:pt x="1964062" y="2732"/>
                  <a:pt x="2039476" y="118337"/>
                  <a:pt x="1981662" y="218298"/>
                </a:cubicBezTo>
                <a:lnTo>
                  <a:pt x="1392354" y="1243497"/>
                </a:lnTo>
                <a:lnTo>
                  <a:pt x="0" y="1438811"/>
                </a:lnTo>
                <a:lnTo>
                  <a:pt x="616465" y="364374"/>
                </a:lnTo>
                <a:lnTo>
                  <a:pt x="1814082" y="6184"/>
                </a:lnTo>
                <a:cubicBezTo>
                  <a:pt x="1829796" y="1584"/>
                  <a:pt x="1845233" y="-337"/>
                  <a:pt x="1860086" y="4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BE95B8C-6671-4737-B89E-761EDFFA3F70}"/>
              </a:ext>
            </a:extLst>
          </p:cNvPr>
          <p:cNvSpPr/>
          <p:nvPr/>
        </p:nvSpPr>
        <p:spPr>
          <a:xfrm>
            <a:off x="3258866" y="2182236"/>
            <a:ext cx="1516994" cy="1073980"/>
          </a:xfrm>
          <a:custGeom>
            <a:avLst/>
            <a:gdLst>
              <a:gd name="connsiteX0" fmla="*/ 1365638 w 1516994"/>
              <a:gd name="connsiteY0" fmla="*/ 38 h 1073980"/>
              <a:gd name="connsiteX1" fmla="*/ 1493425 w 1516994"/>
              <a:gd name="connsiteY1" fmla="*/ 238252 h 1073980"/>
              <a:gd name="connsiteX2" fmla="*/ 1070729 w 1516994"/>
              <a:gd name="connsiteY2" fmla="*/ 923782 h 1073980"/>
              <a:gd name="connsiteX3" fmla="*/ 0 w 1516994"/>
              <a:gd name="connsiteY3" fmla="*/ 1073980 h 1073980"/>
              <a:gd name="connsiteX4" fmla="*/ 497640 w 1516994"/>
              <a:gd name="connsiteY4" fmla="*/ 251000 h 1073980"/>
              <a:gd name="connsiteX5" fmla="*/ 1315538 w 1516994"/>
              <a:gd name="connsiteY5" fmla="*/ 7139 h 1073980"/>
              <a:gd name="connsiteX6" fmla="*/ 1365638 w 1516994"/>
              <a:gd name="connsiteY6" fmla="*/ 38 h 107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6994" h="1073980">
                <a:moveTo>
                  <a:pt x="1365638" y="38"/>
                </a:moveTo>
                <a:cubicBezTo>
                  <a:pt x="1478640" y="2556"/>
                  <a:pt x="1558954" y="131601"/>
                  <a:pt x="1493425" y="238252"/>
                </a:cubicBezTo>
                <a:lnTo>
                  <a:pt x="1070729" y="923782"/>
                </a:lnTo>
                <a:lnTo>
                  <a:pt x="0" y="1073980"/>
                </a:lnTo>
                <a:lnTo>
                  <a:pt x="497640" y="251000"/>
                </a:lnTo>
                <a:lnTo>
                  <a:pt x="1315538" y="7139"/>
                </a:lnTo>
                <a:cubicBezTo>
                  <a:pt x="1332685" y="1900"/>
                  <a:pt x="1349496" y="-322"/>
                  <a:pt x="1365638" y="3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FAA6966-41FC-41DA-A76A-12BF96502B8E}"/>
              </a:ext>
            </a:extLst>
          </p:cNvPr>
          <p:cNvSpPr/>
          <p:nvPr/>
        </p:nvSpPr>
        <p:spPr>
          <a:xfrm>
            <a:off x="4203812" y="3189343"/>
            <a:ext cx="1644812" cy="841838"/>
          </a:xfrm>
          <a:custGeom>
            <a:avLst/>
            <a:gdLst>
              <a:gd name="connsiteX0" fmla="*/ 1644812 w 1644812"/>
              <a:gd name="connsiteY0" fmla="*/ 0 h 841838"/>
              <a:gd name="connsiteX1" fmla="*/ 1160903 w 1644812"/>
              <a:gd name="connsiteY1" fmla="*/ 841838 h 841838"/>
              <a:gd name="connsiteX2" fmla="*/ 162791 w 1644812"/>
              <a:gd name="connsiteY2" fmla="*/ 841838 h 841838"/>
              <a:gd name="connsiteX3" fmla="*/ 21758 w 1644812"/>
              <a:gd name="connsiteY3" fmla="*/ 598002 h 841838"/>
              <a:gd name="connsiteX4" fmla="*/ 252833 w 1644812"/>
              <a:gd name="connsiteY4" fmla="*/ 195262 h 841838"/>
              <a:gd name="connsiteX5" fmla="*/ 1644812 w 1644812"/>
              <a:gd name="connsiteY5" fmla="*/ 0 h 84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4812" h="841838">
                <a:moveTo>
                  <a:pt x="1644812" y="0"/>
                </a:moveTo>
                <a:lnTo>
                  <a:pt x="1160903" y="841838"/>
                </a:lnTo>
                <a:lnTo>
                  <a:pt x="162791" y="841838"/>
                </a:lnTo>
                <a:cubicBezTo>
                  <a:pt x="38247" y="841838"/>
                  <a:pt x="-40456" y="707277"/>
                  <a:pt x="21758" y="598002"/>
                </a:cubicBezTo>
                <a:lnTo>
                  <a:pt x="252833" y="195262"/>
                </a:lnTo>
                <a:lnTo>
                  <a:pt x="164481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CBBFD19-5DDA-4671-8B9B-F32E71AE30E1}"/>
              </a:ext>
            </a:extLst>
          </p:cNvPr>
          <p:cNvSpPr/>
          <p:nvPr/>
        </p:nvSpPr>
        <p:spPr>
          <a:xfrm>
            <a:off x="2908425" y="3430493"/>
            <a:ext cx="1221101" cy="602902"/>
          </a:xfrm>
          <a:custGeom>
            <a:avLst/>
            <a:gdLst>
              <a:gd name="connsiteX0" fmla="*/ 1221101 w 1221101"/>
              <a:gd name="connsiteY0" fmla="*/ 0 h 602902"/>
              <a:gd name="connsiteX1" fmla="*/ 849352 w 1221101"/>
              <a:gd name="connsiteY1" fmla="*/ 602902 h 602902"/>
              <a:gd name="connsiteX2" fmla="*/ 849352 w 1221101"/>
              <a:gd name="connsiteY2" fmla="*/ 601593 h 602902"/>
              <a:gd name="connsiteX3" fmla="*/ 154669 w 1221101"/>
              <a:gd name="connsiteY3" fmla="*/ 601593 h 602902"/>
              <a:gd name="connsiteX4" fmla="*/ 22569 w 1221101"/>
              <a:gd name="connsiteY4" fmla="*/ 367947 h 602902"/>
              <a:gd name="connsiteX5" fmla="*/ 154596 w 1221101"/>
              <a:gd name="connsiteY5" fmla="*/ 149605 h 602902"/>
              <a:gd name="connsiteX6" fmla="*/ 1221101 w 1221101"/>
              <a:gd name="connsiteY6" fmla="*/ 0 h 60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1" h="602902">
                <a:moveTo>
                  <a:pt x="1221101" y="0"/>
                </a:moveTo>
                <a:lnTo>
                  <a:pt x="849352" y="602902"/>
                </a:lnTo>
                <a:lnTo>
                  <a:pt x="849352" y="601593"/>
                </a:lnTo>
                <a:lnTo>
                  <a:pt x="154669" y="601593"/>
                </a:lnTo>
                <a:cubicBezTo>
                  <a:pt x="33993" y="601593"/>
                  <a:pt x="-39628" y="470800"/>
                  <a:pt x="22569" y="367947"/>
                </a:cubicBezTo>
                <a:lnTo>
                  <a:pt x="154596" y="149605"/>
                </a:lnTo>
                <a:lnTo>
                  <a:pt x="122110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Arrow &amp; Ribbon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0BFF5E7-77B5-4714-BFFB-43D85554F418}"/>
              </a:ext>
            </a:extLst>
          </p:cNvPr>
          <p:cNvSpPr/>
          <p:nvPr/>
        </p:nvSpPr>
        <p:spPr>
          <a:xfrm>
            <a:off x="2095617" y="2690215"/>
            <a:ext cx="996358" cy="988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194" extrusionOk="0">
                <a:moveTo>
                  <a:pt x="9354" y="21167"/>
                </a:moveTo>
                <a:lnTo>
                  <a:pt x="20324" y="2726"/>
                </a:lnTo>
                <a:cubicBezTo>
                  <a:pt x="21164" y="1337"/>
                  <a:pt x="19878" y="-406"/>
                  <a:pt x="18356" y="84"/>
                </a:cubicBezTo>
                <a:lnTo>
                  <a:pt x="9354" y="2890"/>
                </a:lnTo>
                <a:lnTo>
                  <a:pt x="246" y="18525"/>
                </a:lnTo>
                <a:cubicBezTo>
                  <a:pt x="-436" y="19696"/>
                  <a:pt x="378" y="21194"/>
                  <a:pt x="1690" y="21194"/>
                </a:cubicBezTo>
                <a:lnTo>
                  <a:pt x="9354" y="2119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A7C2FE6-EF31-4181-B626-F0E987722D51}"/>
              </a:ext>
            </a:extLst>
          </p:cNvPr>
          <p:cNvSpPr/>
          <p:nvPr/>
        </p:nvSpPr>
        <p:spPr>
          <a:xfrm>
            <a:off x="5765918" y="2389951"/>
            <a:ext cx="2364124" cy="1635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7" h="21600" extrusionOk="0">
                <a:moveTo>
                  <a:pt x="13769" y="21600"/>
                </a:moveTo>
                <a:lnTo>
                  <a:pt x="21297" y="0"/>
                </a:lnTo>
                <a:lnTo>
                  <a:pt x="5600" y="7278"/>
                </a:lnTo>
                <a:lnTo>
                  <a:pt x="189" y="19084"/>
                </a:lnTo>
                <a:cubicBezTo>
                  <a:pt x="-303" y="20158"/>
                  <a:pt x="223" y="21583"/>
                  <a:pt x="1104" y="21583"/>
                </a:cubicBezTo>
                <a:lnTo>
                  <a:pt x="13769" y="2158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5663820-38AD-4057-B56D-539D8F4DEAA1}"/>
              </a:ext>
            </a:extLst>
          </p:cNvPr>
          <p:cNvSpPr/>
          <p:nvPr/>
        </p:nvSpPr>
        <p:spPr>
          <a:xfrm>
            <a:off x="1879717" y="1102715"/>
            <a:ext cx="8432565" cy="3349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0776" extrusionOk="0">
                <a:moveTo>
                  <a:pt x="719" y="17215"/>
                </a:moveTo>
                <a:lnTo>
                  <a:pt x="14275" y="17215"/>
                </a:lnTo>
                <a:cubicBezTo>
                  <a:pt x="14603" y="17215"/>
                  <a:pt x="14890" y="17767"/>
                  <a:pt x="14973" y="18563"/>
                </a:cubicBezTo>
                <a:lnTo>
                  <a:pt x="15062" y="19429"/>
                </a:lnTo>
                <a:cubicBezTo>
                  <a:pt x="15199" y="20776"/>
                  <a:pt x="15878" y="21233"/>
                  <a:pt x="16270" y="20240"/>
                </a:cubicBezTo>
                <a:lnTo>
                  <a:pt x="20955" y="8416"/>
                </a:lnTo>
                <a:cubicBezTo>
                  <a:pt x="21318" y="7495"/>
                  <a:pt x="21178" y="5959"/>
                  <a:pt x="20693" y="5510"/>
                </a:cubicBezTo>
                <a:lnTo>
                  <a:pt x="14817" y="114"/>
                </a:lnTo>
                <a:cubicBezTo>
                  <a:pt x="14294" y="-367"/>
                  <a:pt x="13759" y="744"/>
                  <a:pt x="13861" y="2099"/>
                </a:cubicBezTo>
                <a:lnTo>
                  <a:pt x="13861" y="2099"/>
                </a:lnTo>
                <a:cubicBezTo>
                  <a:pt x="13921" y="2910"/>
                  <a:pt x="13746" y="3721"/>
                  <a:pt x="13440" y="4052"/>
                </a:cubicBezTo>
                <a:lnTo>
                  <a:pt x="432" y="13812"/>
                </a:lnTo>
                <a:cubicBezTo>
                  <a:pt x="-282" y="14577"/>
                  <a:pt x="-59" y="17215"/>
                  <a:pt x="719" y="1721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604055-8788-4026-9D7C-28F82245B03D}"/>
              </a:ext>
            </a:extLst>
          </p:cNvPr>
          <p:cNvSpPr/>
          <p:nvPr/>
        </p:nvSpPr>
        <p:spPr>
          <a:xfrm>
            <a:off x="5257918" y="1559915"/>
            <a:ext cx="2043433" cy="2470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8" extrusionOk="0">
                <a:moveTo>
                  <a:pt x="16646" y="939"/>
                </a:moveTo>
                <a:lnTo>
                  <a:pt x="21600" y="21458"/>
                </a:lnTo>
                <a:lnTo>
                  <a:pt x="5477" y="21458"/>
                </a:lnTo>
                <a:cubicBezTo>
                  <a:pt x="4806" y="21458"/>
                  <a:pt x="4215" y="21072"/>
                  <a:pt x="4094" y="20520"/>
                </a:cubicBezTo>
                <a:lnTo>
                  <a:pt x="0" y="3697"/>
                </a:lnTo>
                <a:lnTo>
                  <a:pt x="14847" y="46"/>
                </a:lnTo>
                <a:cubicBezTo>
                  <a:pt x="15653" y="-142"/>
                  <a:pt x="16485" y="266"/>
                  <a:pt x="16646" y="9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13C1F75-DFA2-40F3-85AE-0A04B90816A2}"/>
              </a:ext>
            </a:extLst>
          </p:cNvPr>
          <p:cNvSpPr/>
          <p:nvPr/>
        </p:nvSpPr>
        <p:spPr>
          <a:xfrm>
            <a:off x="3759317" y="2106014"/>
            <a:ext cx="1598933" cy="1925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8" extrusionOk="0">
                <a:moveTo>
                  <a:pt x="16728" y="1202"/>
                </a:moveTo>
                <a:lnTo>
                  <a:pt x="21600" y="21418"/>
                </a:lnTo>
                <a:lnTo>
                  <a:pt x="5799" y="21418"/>
                </a:lnTo>
                <a:cubicBezTo>
                  <a:pt x="4941" y="21418"/>
                  <a:pt x="4186" y="20924"/>
                  <a:pt x="4032" y="20217"/>
                </a:cubicBezTo>
                <a:lnTo>
                  <a:pt x="0" y="3618"/>
                </a:lnTo>
                <a:lnTo>
                  <a:pt x="14446" y="58"/>
                </a:lnTo>
                <a:cubicBezTo>
                  <a:pt x="15458" y="-182"/>
                  <a:pt x="16522" y="341"/>
                  <a:pt x="16728" y="120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0EF8555-C0B9-402B-AAA7-4F1C953C5C22}"/>
              </a:ext>
            </a:extLst>
          </p:cNvPr>
          <p:cNvSpPr/>
          <p:nvPr/>
        </p:nvSpPr>
        <p:spPr>
          <a:xfrm>
            <a:off x="2552817" y="2588615"/>
            <a:ext cx="1207773" cy="1445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9" extrusionOk="0">
                <a:moveTo>
                  <a:pt x="16853" y="1598"/>
                </a:moveTo>
                <a:lnTo>
                  <a:pt x="21600" y="21359"/>
                </a:lnTo>
                <a:lnTo>
                  <a:pt x="6269" y="21359"/>
                </a:lnTo>
                <a:cubicBezTo>
                  <a:pt x="5133" y="21359"/>
                  <a:pt x="4134" y="20702"/>
                  <a:pt x="3929" y="19764"/>
                </a:cubicBezTo>
                <a:lnTo>
                  <a:pt x="0" y="3493"/>
                </a:lnTo>
                <a:lnTo>
                  <a:pt x="13832" y="78"/>
                </a:lnTo>
                <a:cubicBezTo>
                  <a:pt x="15172" y="-241"/>
                  <a:pt x="16580" y="453"/>
                  <a:pt x="16853" y="159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E396E857-AA41-4176-AEA2-C3FE7C3D8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39044" y="2931033"/>
            <a:ext cx="760599" cy="760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Stopwatch">
            <a:extLst>
              <a:ext uri="{FF2B5EF4-FFF2-40B4-BE49-F238E27FC236}">
                <a16:creationId xmlns:a16="http://schemas.microsoft.com/office/drawing/2014/main" id="{0EB3A2FA-3C6E-4BB4-823F-82CE5D4C12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15174" y="2588616"/>
            <a:ext cx="1059734" cy="10597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Gears">
            <a:extLst>
              <a:ext uri="{FF2B5EF4-FFF2-40B4-BE49-F238E27FC236}">
                <a16:creationId xmlns:a16="http://schemas.microsoft.com/office/drawing/2014/main" id="{53EA9489-2371-4628-BDE7-3D19CC216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71026" y="2133744"/>
            <a:ext cx="1373280" cy="13732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3CE160C-57F5-4284-A9B4-52241D061814}"/>
              </a:ext>
            </a:extLst>
          </p:cNvPr>
          <p:cNvGrpSpPr/>
          <p:nvPr/>
        </p:nvGrpSpPr>
        <p:grpSpPr>
          <a:xfrm>
            <a:off x="7679204" y="2105329"/>
            <a:ext cx="1541957" cy="1013154"/>
            <a:chOff x="332936" y="2720099"/>
            <a:chExt cx="2975111" cy="10131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3DBD0E0-1D17-4593-83A8-32A86115BDE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1F4010-BD52-4FC6-AA34-40AB597AA3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/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C58BA5-27A3-42E8-BDE7-769E741C356A}"/>
              </a:ext>
            </a:extLst>
          </p:cNvPr>
          <p:cNvGrpSpPr/>
          <p:nvPr/>
        </p:nvGrpSpPr>
        <p:grpSpPr>
          <a:xfrm>
            <a:off x="8243260" y="4652338"/>
            <a:ext cx="2926080" cy="1290153"/>
            <a:chOff x="8921977" y="407338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FBF318D-F22F-4CD6-A3D2-9A0D18F3910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2A86855-16C1-4C8A-8C02-A53AC35ED4C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C2ACFB-D1B9-4F77-B4F5-5F3061B1347A}"/>
              </a:ext>
            </a:extLst>
          </p:cNvPr>
          <p:cNvGrpSpPr/>
          <p:nvPr/>
        </p:nvGrpSpPr>
        <p:grpSpPr>
          <a:xfrm>
            <a:off x="1022660" y="4652338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40B2569-7DDE-431E-921C-683BA4DAF4D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A7DB01-49EC-4212-BFE5-EF2C4ADA871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F7105CB-F765-48E3-944F-89A886029AA6}"/>
              </a:ext>
            </a:extLst>
          </p:cNvPr>
          <p:cNvGrpSpPr/>
          <p:nvPr/>
        </p:nvGrpSpPr>
        <p:grpSpPr>
          <a:xfrm>
            <a:off x="4632960" y="4652338"/>
            <a:ext cx="2926080" cy="1290153"/>
            <a:chOff x="8921977" y="407338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EA6432-CB7E-40FC-8F94-7D0FDD6921C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361DC77-CBF7-483B-9D20-E3B4CA2B9A0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503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327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Arrow &amp; Ribbon – Slide Template</vt:lpstr>
      <vt:lpstr>Increasing Arrow &amp; Ribbon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Arrow &amp; Ribbon</dc:title>
  <dc:creator>PresentationGO.com</dc:creator>
  <dc:description>© Copyright PresentationGO.com</dc:description>
  <dcterms:created xsi:type="dcterms:W3CDTF">2014-11-26T05:14:11Z</dcterms:created>
  <dcterms:modified xsi:type="dcterms:W3CDTF">2021-04-14T19:21:57Z</dcterms:modified>
  <cp:category>Charts &amp; Diagrams</cp:category>
</cp:coreProperties>
</file>