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5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Arrow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BD0E1D-41DB-4BF2-B909-757918201387}"/>
              </a:ext>
            </a:extLst>
          </p:cNvPr>
          <p:cNvGrpSpPr/>
          <p:nvPr/>
        </p:nvGrpSpPr>
        <p:grpSpPr>
          <a:xfrm flipV="1">
            <a:off x="1" y="922314"/>
            <a:ext cx="8179496" cy="5724144"/>
            <a:chOff x="0" y="755276"/>
            <a:chExt cx="8933419" cy="5664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CC2C90A-EFEC-4BF0-B7D5-C0B7C29C8E1F}"/>
                </a:ext>
              </a:extLst>
            </p:cNvPr>
            <p:cNvSpPr/>
            <p:nvPr/>
          </p:nvSpPr>
          <p:spPr>
            <a:xfrm>
              <a:off x="0" y="755276"/>
              <a:ext cx="1729371" cy="237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080"/>
                  </a:lnTo>
                  <a:lnTo>
                    <a:pt x="15947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C5FF11-640B-4FEF-8486-0D8808038E9D}"/>
                </a:ext>
              </a:extLst>
            </p:cNvPr>
            <p:cNvSpPr/>
            <p:nvPr/>
          </p:nvSpPr>
          <p:spPr>
            <a:xfrm>
              <a:off x="1273550" y="2094346"/>
              <a:ext cx="1536301" cy="103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5" y="0"/>
                  </a:moveTo>
                  <a:lnTo>
                    <a:pt x="0" y="21600"/>
                  </a:lnTo>
                  <a:lnTo>
                    <a:pt x="636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391FF7C-7B1A-4F6F-B271-F1105E923D87}"/>
                </a:ext>
              </a:extLst>
            </p:cNvPr>
            <p:cNvSpPr/>
            <p:nvPr/>
          </p:nvSpPr>
          <p:spPr>
            <a:xfrm>
              <a:off x="2108743" y="2094346"/>
              <a:ext cx="2536969" cy="26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07" y="21600"/>
                  </a:moveTo>
                  <a:lnTo>
                    <a:pt x="0" y="0"/>
                  </a:lnTo>
                  <a:lnTo>
                    <a:pt x="599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18E5EB-F548-4436-9979-DC9F75EA05EE}"/>
                </a:ext>
              </a:extLst>
            </p:cNvPr>
            <p:cNvSpPr/>
            <p:nvPr/>
          </p:nvSpPr>
          <p:spPr>
            <a:xfrm>
              <a:off x="3871030" y="2737928"/>
              <a:ext cx="2835920" cy="19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8" y="0"/>
                  </a:moveTo>
                  <a:lnTo>
                    <a:pt x="0" y="21600"/>
                  </a:lnTo>
                  <a:lnTo>
                    <a:pt x="58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C7D42DE-3F7F-4ABA-9FEE-CF0A028B0A0C}"/>
                </a:ext>
              </a:extLst>
            </p:cNvPr>
            <p:cNvSpPr/>
            <p:nvPr/>
          </p:nvSpPr>
          <p:spPr>
            <a:xfrm>
              <a:off x="5365838" y="2737928"/>
              <a:ext cx="3567581" cy="368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4" extrusionOk="0">
                  <a:moveTo>
                    <a:pt x="10599" y="14655"/>
                  </a:moveTo>
                  <a:lnTo>
                    <a:pt x="0" y="0"/>
                  </a:lnTo>
                  <a:lnTo>
                    <a:pt x="8128" y="0"/>
                  </a:lnTo>
                  <a:lnTo>
                    <a:pt x="19141" y="13964"/>
                  </a:lnTo>
                  <a:cubicBezTo>
                    <a:pt x="19317" y="14182"/>
                    <a:pt x="19593" y="14303"/>
                    <a:pt x="19882" y="14279"/>
                  </a:cubicBezTo>
                  <a:lnTo>
                    <a:pt x="20910" y="14182"/>
                  </a:lnTo>
                  <a:cubicBezTo>
                    <a:pt x="21286" y="14145"/>
                    <a:pt x="21600" y="14461"/>
                    <a:pt x="21550" y="14836"/>
                  </a:cubicBezTo>
                  <a:lnTo>
                    <a:pt x="20622" y="21006"/>
                  </a:lnTo>
                  <a:cubicBezTo>
                    <a:pt x="20559" y="21382"/>
                    <a:pt x="20145" y="21600"/>
                    <a:pt x="19794" y="21442"/>
                  </a:cubicBezTo>
                  <a:lnTo>
                    <a:pt x="9897" y="16994"/>
                  </a:lnTo>
                  <a:cubicBezTo>
                    <a:pt x="9370" y="16752"/>
                    <a:pt x="9483" y="16000"/>
                    <a:pt x="10060" y="15915"/>
                  </a:cubicBezTo>
                  <a:lnTo>
                    <a:pt x="10060" y="15915"/>
                  </a:lnTo>
                  <a:cubicBezTo>
                    <a:pt x="10649" y="15818"/>
                    <a:pt x="10951" y="15139"/>
                    <a:pt x="10599" y="146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" name="Graphic 7" descr="Brainstorm">
            <a:extLst>
              <a:ext uri="{FF2B5EF4-FFF2-40B4-BE49-F238E27FC236}">
                <a16:creationId xmlns:a16="http://schemas.microsoft.com/office/drawing/2014/main" id="{323BAE6E-CCBD-48D9-9C5D-B0ACD93CD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072" y="3659391"/>
            <a:ext cx="473837" cy="473836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52416BB-9864-491D-8188-48B14348B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1995" y="4819358"/>
            <a:ext cx="473837" cy="47383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2E92C3-0CE1-45FC-BD1D-FA1E680EA22F}"/>
              </a:ext>
            </a:extLst>
          </p:cNvPr>
          <p:cNvGrpSpPr/>
          <p:nvPr/>
        </p:nvGrpSpPr>
        <p:grpSpPr>
          <a:xfrm>
            <a:off x="2602228" y="5297851"/>
            <a:ext cx="1486295" cy="983003"/>
            <a:chOff x="8921977" y="1476985"/>
            <a:chExt cx="2926080" cy="13106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EF85AD-37F7-4E05-85DC-50B86712DBD3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9EC991-69A9-463D-940A-E14BC33D413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E84641-CFB0-4B90-B7F4-8AE711CAA4B9}"/>
              </a:ext>
            </a:extLst>
          </p:cNvPr>
          <p:cNvGrpSpPr/>
          <p:nvPr/>
        </p:nvGrpSpPr>
        <p:grpSpPr>
          <a:xfrm>
            <a:off x="4759971" y="5297851"/>
            <a:ext cx="1486295" cy="983003"/>
            <a:chOff x="8921977" y="1476985"/>
            <a:chExt cx="2926080" cy="13106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50CB5B-248E-41F2-AE54-AE3EE75A3D45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C550DF-DED0-4101-9FE1-52834E50CA3B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66A13-F3AF-4CA7-8927-8D26E07AA55D}"/>
              </a:ext>
            </a:extLst>
          </p:cNvPr>
          <p:cNvGrpSpPr/>
          <p:nvPr/>
        </p:nvGrpSpPr>
        <p:grpSpPr>
          <a:xfrm>
            <a:off x="3170492" y="1062878"/>
            <a:ext cx="1486295" cy="983003"/>
            <a:chOff x="8921977" y="1476985"/>
            <a:chExt cx="2926080" cy="13106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40BA521-CFCC-4741-B23D-581252788F39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F7516E-33A4-4409-968C-E7ECB0B6780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0C902C-B0CB-4586-AC79-49D0C27630AA}"/>
              </a:ext>
            </a:extLst>
          </p:cNvPr>
          <p:cNvGrpSpPr/>
          <p:nvPr/>
        </p:nvGrpSpPr>
        <p:grpSpPr>
          <a:xfrm>
            <a:off x="659843" y="2567643"/>
            <a:ext cx="1486295" cy="983003"/>
            <a:chOff x="8921977" y="1476985"/>
            <a:chExt cx="2926080" cy="13106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4E9A3D-4420-4683-90D3-AF2614C7F4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884F92-1F80-4E45-B4C3-46A4BA9336A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25" name="Graphic 24" descr="Database">
            <a:extLst>
              <a:ext uri="{FF2B5EF4-FFF2-40B4-BE49-F238E27FC236}">
                <a16:creationId xmlns:a16="http://schemas.microsoft.com/office/drawing/2014/main" id="{CFE45480-3449-4DAE-A52E-F3B723D266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7953" y="5552097"/>
            <a:ext cx="473837" cy="473836"/>
          </a:xfrm>
          <a:prstGeom prst="rect">
            <a:avLst/>
          </a:prstGeom>
        </p:spPr>
      </p:pic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FE966724-D680-49F4-8BE3-9B708EED42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76720" y="2087690"/>
            <a:ext cx="473837" cy="47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Arrow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BD0E1D-41DB-4BF2-B909-757918201387}"/>
              </a:ext>
            </a:extLst>
          </p:cNvPr>
          <p:cNvGrpSpPr/>
          <p:nvPr/>
        </p:nvGrpSpPr>
        <p:grpSpPr>
          <a:xfrm flipV="1">
            <a:off x="1" y="922314"/>
            <a:ext cx="8179496" cy="5724144"/>
            <a:chOff x="0" y="755276"/>
            <a:chExt cx="8933419" cy="566410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CC2C90A-EFEC-4BF0-B7D5-C0B7C29C8E1F}"/>
                </a:ext>
              </a:extLst>
            </p:cNvPr>
            <p:cNvSpPr/>
            <p:nvPr/>
          </p:nvSpPr>
          <p:spPr>
            <a:xfrm>
              <a:off x="0" y="755276"/>
              <a:ext cx="1729371" cy="237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080"/>
                  </a:lnTo>
                  <a:lnTo>
                    <a:pt x="15947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C5FF11-640B-4FEF-8486-0D8808038E9D}"/>
                </a:ext>
              </a:extLst>
            </p:cNvPr>
            <p:cNvSpPr/>
            <p:nvPr/>
          </p:nvSpPr>
          <p:spPr>
            <a:xfrm>
              <a:off x="1273550" y="2094346"/>
              <a:ext cx="1536301" cy="103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05" y="0"/>
                  </a:moveTo>
                  <a:lnTo>
                    <a:pt x="0" y="21600"/>
                  </a:lnTo>
                  <a:lnTo>
                    <a:pt x="636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391FF7C-7B1A-4F6F-B271-F1105E923D87}"/>
                </a:ext>
              </a:extLst>
            </p:cNvPr>
            <p:cNvSpPr/>
            <p:nvPr/>
          </p:nvSpPr>
          <p:spPr>
            <a:xfrm>
              <a:off x="2108743" y="2094346"/>
              <a:ext cx="2536969" cy="26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07" y="21600"/>
                  </a:moveTo>
                  <a:lnTo>
                    <a:pt x="0" y="0"/>
                  </a:lnTo>
                  <a:lnTo>
                    <a:pt x="599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818E5EB-F548-4436-9979-DC9F75EA05EE}"/>
                </a:ext>
              </a:extLst>
            </p:cNvPr>
            <p:cNvSpPr/>
            <p:nvPr/>
          </p:nvSpPr>
          <p:spPr>
            <a:xfrm>
              <a:off x="3871030" y="2737928"/>
              <a:ext cx="2835920" cy="197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38" y="0"/>
                  </a:moveTo>
                  <a:lnTo>
                    <a:pt x="0" y="21600"/>
                  </a:lnTo>
                  <a:lnTo>
                    <a:pt x="58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C7D42DE-3F7F-4ABA-9FEE-CF0A028B0A0C}"/>
                </a:ext>
              </a:extLst>
            </p:cNvPr>
            <p:cNvSpPr/>
            <p:nvPr/>
          </p:nvSpPr>
          <p:spPr>
            <a:xfrm>
              <a:off x="5365838" y="2737928"/>
              <a:ext cx="3567581" cy="368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4" extrusionOk="0">
                  <a:moveTo>
                    <a:pt x="10599" y="14655"/>
                  </a:moveTo>
                  <a:lnTo>
                    <a:pt x="0" y="0"/>
                  </a:lnTo>
                  <a:lnTo>
                    <a:pt x="8128" y="0"/>
                  </a:lnTo>
                  <a:lnTo>
                    <a:pt x="19141" y="13964"/>
                  </a:lnTo>
                  <a:cubicBezTo>
                    <a:pt x="19317" y="14182"/>
                    <a:pt x="19593" y="14303"/>
                    <a:pt x="19882" y="14279"/>
                  </a:cubicBezTo>
                  <a:lnTo>
                    <a:pt x="20910" y="14182"/>
                  </a:lnTo>
                  <a:cubicBezTo>
                    <a:pt x="21286" y="14145"/>
                    <a:pt x="21600" y="14461"/>
                    <a:pt x="21550" y="14836"/>
                  </a:cubicBezTo>
                  <a:lnTo>
                    <a:pt x="20622" y="21006"/>
                  </a:lnTo>
                  <a:cubicBezTo>
                    <a:pt x="20559" y="21382"/>
                    <a:pt x="20145" y="21600"/>
                    <a:pt x="19794" y="21442"/>
                  </a:cubicBezTo>
                  <a:lnTo>
                    <a:pt x="9897" y="16994"/>
                  </a:lnTo>
                  <a:cubicBezTo>
                    <a:pt x="9370" y="16752"/>
                    <a:pt x="9483" y="16000"/>
                    <a:pt x="10060" y="15915"/>
                  </a:cubicBezTo>
                  <a:lnTo>
                    <a:pt x="10060" y="15915"/>
                  </a:lnTo>
                  <a:cubicBezTo>
                    <a:pt x="10649" y="15818"/>
                    <a:pt x="10951" y="15139"/>
                    <a:pt x="10599" y="146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" name="Graphic 7" descr="Brainstorm">
            <a:extLst>
              <a:ext uri="{FF2B5EF4-FFF2-40B4-BE49-F238E27FC236}">
                <a16:creationId xmlns:a16="http://schemas.microsoft.com/office/drawing/2014/main" id="{323BAE6E-CCBD-48D9-9C5D-B0ACD93CD4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072" y="3659391"/>
            <a:ext cx="473837" cy="473836"/>
          </a:xfrm>
          <a:prstGeom prst="rect">
            <a:avLst/>
          </a:prstGeom>
        </p:spPr>
      </p:pic>
      <p:pic>
        <p:nvPicPr>
          <p:cNvPr id="9" name="Graphic 8" descr="Bullseye">
            <a:extLst>
              <a:ext uri="{FF2B5EF4-FFF2-40B4-BE49-F238E27FC236}">
                <a16:creationId xmlns:a16="http://schemas.microsoft.com/office/drawing/2014/main" id="{752416BB-9864-491D-8188-48B14348B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1995" y="4819358"/>
            <a:ext cx="473837" cy="473836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62CAD5CE-59BB-428B-B3AF-85BF20C28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7953" y="5552097"/>
            <a:ext cx="473837" cy="473836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65A35CA5-90A8-4867-8B59-2F8C20368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76720" y="2087690"/>
            <a:ext cx="473837" cy="47383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2E92C3-0CE1-45FC-BD1D-FA1E680EA22F}"/>
              </a:ext>
            </a:extLst>
          </p:cNvPr>
          <p:cNvGrpSpPr/>
          <p:nvPr/>
        </p:nvGrpSpPr>
        <p:grpSpPr>
          <a:xfrm>
            <a:off x="2602228" y="5297851"/>
            <a:ext cx="1486295" cy="983003"/>
            <a:chOff x="8921977" y="1476985"/>
            <a:chExt cx="2926080" cy="13106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EF85AD-37F7-4E05-85DC-50B86712DBD3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9EC991-69A9-463D-940A-E14BC33D413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E84641-CFB0-4B90-B7F4-8AE711CAA4B9}"/>
              </a:ext>
            </a:extLst>
          </p:cNvPr>
          <p:cNvGrpSpPr/>
          <p:nvPr/>
        </p:nvGrpSpPr>
        <p:grpSpPr>
          <a:xfrm>
            <a:off x="4759971" y="5297851"/>
            <a:ext cx="1486295" cy="983003"/>
            <a:chOff x="8921977" y="1476985"/>
            <a:chExt cx="2926080" cy="13106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50CB5B-248E-41F2-AE54-AE3EE75A3D45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9C550DF-DED0-4101-9FE1-52834E50CA3B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CA66A13-F3AF-4CA7-8927-8D26E07AA55D}"/>
              </a:ext>
            </a:extLst>
          </p:cNvPr>
          <p:cNvGrpSpPr/>
          <p:nvPr/>
        </p:nvGrpSpPr>
        <p:grpSpPr>
          <a:xfrm>
            <a:off x="3170492" y="1062878"/>
            <a:ext cx="1486295" cy="983003"/>
            <a:chOff x="8921977" y="1476985"/>
            <a:chExt cx="2926080" cy="13106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40BA521-CFCC-4741-B23D-581252788F39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DF7516E-33A4-4409-968C-E7ECB0B6780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80C902C-B0CB-4586-AC79-49D0C27630AA}"/>
              </a:ext>
            </a:extLst>
          </p:cNvPr>
          <p:cNvGrpSpPr/>
          <p:nvPr/>
        </p:nvGrpSpPr>
        <p:grpSpPr>
          <a:xfrm>
            <a:off x="659843" y="2567643"/>
            <a:ext cx="1486295" cy="983003"/>
            <a:chOff x="8921977" y="1476985"/>
            <a:chExt cx="2926080" cy="131066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4E9A3D-4420-4683-90D3-AF2614C7F4FF}"/>
                </a:ext>
              </a:extLst>
            </p:cNvPr>
            <p:cNvSpPr txBox="1"/>
            <p:nvPr/>
          </p:nvSpPr>
          <p:spPr>
            <a:xfrm>
              <a:off x="8921977" y="1476985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5884F92-1F80-4E45-B4C3-46A4BA9336A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8617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263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Arrow – Slide Template</vt:lpstr>
      <vt:lpstr>Increasing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Arrow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2021-08-24T18:45:47Z</dcterms:modified>
  <cp:category>Charts &amp; Diagrams</cp:category>
</cp:coreProperties>
</file>