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86" y="6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89298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683610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8/24/2021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Increasing Arrow – Slide Template</a:t>
            </a:r>
          </a:p>
        </p:txBody>
      </p:sp>
      <p:grpSp>
        <p:nvGrpSpPr>
          <p:cNvPr id="27" name="Group 26">
            <a:extLst>
              <a:ext uri="{FF2B5EF4-FFF2-40B4-BE49-F238E27FC236}">
                <a16:creationId xmlns:a16="http://schemas.microsoft.com/office/drawing/2014/main" id="{94BD0E1D-41DB-4BF2-B909-757918201387}"/>
              </a:ext>
            </a:extLst>
          </p:cNvPr>
          <p:cNvGrpSpPr/>
          <p:nvPr/>
        </p:nvGrpSpPr>
        <p:grpSpPr>
          <a:xfrm flipV="1">
            <a:off x="0" y="938429"/>
            <a:ext cx="8933419" cy="5660136"/>
            <a:chOff x="0" y="755276"/>
            <a:chExt cx="8933419" cy="5664105"/>
          </a:xfrm>
        </p:grpSpPr>
        <p:sp>
          <p:nvSpPr>
            <p:cNvPr id="3" name="Shape">
              <a:extLst>
                <a:ext uri="{FF2B5EF4-FFF2-40B4-BE49-F238E27FC236}">
                  <a16:creationId xmlns:a16="http://schemas.microsoft.com/office/drawing/2014/main" id="{7CC2C90A-EFEC-4BF0-B7D5-C0B7C29C8E1F}"/>
                </a:ext>
              </a:extLst>
            </p:cNvPr>
            <p:cNvSpPr/>
            <p:nvPr/>
          </p:nvSpPr>
          <p:spPr>
            <a:xfrm>
              <a:off x="0" y="755276"/>
              <a:ext cx="1729371" cy="23750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6080"/>
                  </a:lnTo>
                  <a:lnTo>
                    <a:pt x="15947" y="21600"/>
                  </a:lnTo>
                  <a:lnTo>
                    <a:pt x="21600" y="21600"/>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 name="Shape">
              <a:extLst>
                <a:ext uri="{FF2B5EF4-FFF2-40B4-BE49-F238E27FC236}">
                  <a16:creationId xmlns:a16="http://schemas.microsoft.com/office/drawing/2014/main" id="{CCC5FF11-640B-4FEF-8486-0D8808038E9D}"/>
                </a:ext>
              </a:extLst>
            </p:cNvPr>
            <p:cNvSpPr/>
            <p:nvPr/>
          </p:nvSpPr>
          <p:spPr>
            <a:xfrm>
              <a:off x="1273550" y="2094346"/>
              <a:ext cx="1536301" cy="1035964"/>
            </a:xfrm>
            <a:custGeom>
              <a:avLst/>
              <a:gdLst/>
              <a:ahLst/>
              <a:cxnLst>
                <a:cxn ang="0">
                  <a:pos x="wd2" y="hd2"/>
                </a:cxn>
                <a:cxn ang="5400000">
                  <a:pos x="wd2" y="hd2"/>
                </a:cxn>
                <a:cxn ang="10800000">
                  <a:pos x="wd2" y="hd2"/>
                </a:cxn>
                <a:cxn ang="16200000">
                  <a:pos x="wd2" y="hd2"/>
                </a:cxn>
              </a:cxnLst>
              <a:rect l="0" t="0" r="r" b="b"/>
              <a:pathLst>
                <a:path w="21600" h="21600" extrusionOk="0">
                  <a:moveTo>
                    <a:pt x="11705" y="0"/>
                  </a:moveTo>
                  <a:lnTo>
                    <a:pt x="0" y="21600"/>
                  </a:lnTo>
                  <a:lnTo>
                    <a:pt x="6363" y="21600"/>
                  </a:lnTo>
                  <a:lnTo>
                    <a:pt x="2160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0391FF7C-7B1A-4F6F-B271-F1105E923D87}"/>
                </a:ext>
              </a:extLst>
            </p:cNvPr>
            <p:cNvSpPr/>
            <p:nvPr/>
          </p:nvSpPr>
          <p:spPr>
            <a:xfrm>
              <a:off x="2108743" y="2094346"/>
              <a:ext cx="2536969" cy="2620010"/>
            </a:xfrm>
            <a:custGeom>
              <a:avLst/>
              <a:gdLst/>
              <a:ahLst/>
              <a:cxnLst>
                <a:cxn ang="0">
                  <a:pos x="wd2" y="hd2"/>
                </a:cxn>
                <a:cxn ang="5400000">
                  <a:pos x="wd2" y="hd2"/>
                </a:cxn>
                <a:cxn ang="10800000">
                  <a:pos x="wd2" y="hd2"/>
                </a:cxn>
                <a:cxn ang="16200000">
                  <a:pos x="wd2" y="hd2"/>
                </a:cxn>
              </a:cxnLst>
              <a:rect l="0" t="0" r="r" b="b"/>
              <a:pathLst>
                <a:path w="21600" h="21600" extrusionOk="0">
                  <a:moveTo>
                    <a:pt x="15007" y="21600"/>
                  </a:moveTo>
                  <a:lnTo>
                    <a:pt x="0" y="0"/>
                  </a:lnTo>
                  <a:lnTo>
                    <a:pt x="5992" y="0"/>
                  </a:lnTo>
                  <a:lnTo>
                    <a:pt x="21600" y="21600"/>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4818E5EB-F548-4436-9979-DC9F75EA05EE}"/>
                </a:ext>
              </a:extLst>
            </p:cNvPr>
            <p:cNvSpPr/>
            <p:nvPr/>
          </p:nvSpPr>
          <p:spPr>
            <a:xfrm>
              <a:off x="3871030" y="2737928"/>
              <a:ext cx="2835920" cy="1976428"/>
            </a:xfrm>
            <a:custGeom>
              <a:avLst/>
              <a:gdLst/>
              <a:ahLst/>
              <a:cxnLst>
                <a:cxn ang="0">
                  <a:pos x="wd2" y="hd2"/>
                </a:cxn>
                <a:cxn ang="5400000">
                  <a:pos x="wd2" y="hd2"/>
                </a:cxn>
                <a:cxn ang="10800000">
                  <a:pos x="wd2" y="hd2"/>
                </a:cxn>
                <a:cxn ang="16200000">
                  <a:pos x="wd2" y="hd2"/>
                </a:cxn>
              </a:cxnLst>
              <a:rect l="0" t="0" r="r" b="b"/>
              <a:pathLst>
                <a:path w="21600" h="21600" extrusionOk="0">
                  <a:moveTo>
                    <a:pt x="11338" y="0"/>
                  </a:moveTo>
                  <a:lnTo>
                    <a:pt x="0" y="21600"/>
                  </a:lnTo>
                  <a:lnTo>
                    <a:pt x="5898" y="21600"/>
                  </a:lnTo>
                  <a:lnTo>
                    <a:pt x="2160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EC7D42DE-3F7F-4ABA-9FEE-CF0A028B0A0C}"/>
                </a:ext>
              </a:extLst>
            </p:cNvPr>
            <p:cNvSpPr/>
            <p:nvPr/>
          </p:nvSpPr>
          <p:spPr>
            <a:xfrm>
              <a:off x="5365838" y="2737928"/>
              <a:ext cx="3567581" cy="3681453"/>
            </a:xfrm>
            <a:custGeom>
              <a:avLst/>
              <a:gdLst/>
              <a:ahLst/>
              <a:cxnLst>
                <a:cxn ang="0">
                  <a:pos x="wd2" y="hd2"/>
                </a:cxn>
                <a:cxn ang="5400000">
                  <a:pos x="wd2" y="hd2"/>
                </a:cxn>
                <a:cxn ang="10800000">
                  <a:pos x="wd2" y="hd2"/>
                </a:cxn>
                <a:cxn ang="16200000">
                  <a:pos x="wd2" y="hd2"/>
                </a:cxn>
              </a:cxnLst>
              <a:rect l="0" t="0" r="r" b="b"/>
              <a:pathLst>
                <a:path w="21555" h="21494" extrusionOk="0">
                  <a:moveTo>
                    <a:pt x="10599" y="14655"/>
                  </a:moveTo>
                  <a:lnTo>
                    <a:pt x="0" y="0"/>
                  </a:lnTo>
                  <a:lnTo>
                    <a:pt x="8128" y="0"/>
                  </a:lnTo>
                  <a:lnTo>
                    <a:pt x="19141" y="13964"/>
                  </a:lnTo>
                  <a:cubicBezTo>
                    <a:pt x="19317" y="14182"/>
                    <a:pt x="19593" y="14303"/>
                    <a:pt x="19882" y="14279"/>
                  </a:cubicBezTo>
                  <a:lnTo>
                    <a:pt x="20910" y="14182"/>
                  </a:lnTo>
                  <a:cubicBezTo>
                    <a:pt x="21286" y="14145"/>
                    <a:pt x="21600" y="14461"/>
                    <a:pt x="21550" y="14836"/>
                  </a:cubicBezTo>
                  <a:lnTo>
                    <a:pt x="20622" y="21006"/>
                  </a:lnTo>
                  <a:cubicBezTo>
                    <a:pt x="20559" y="21382"/>
                    <a:pt x="20145" y="21600"/>
                    <a:pt x="19794" y="21442"/>
                  </a:cubicBezTo>
                  <a:lnTo>
                    <a:pt x="9897" y="16994"/>
                  </a:lnTo>
                  <a:cubicBezTo>
                    <a:pt x="9370" y="16752"/>
                    <a:pt x="9483" y="16000"/>
                    <a:pt x="10060" y="15915"/>
                  </a:cubicBezTo>
                  <a:lnTo>
                    <a:pt x="10060" y="15915"/>
                  </a:lnTo>
                  <a:cubicBezTo>
                    <a:pt x="10649" y="15818"/>
                    <a:pt x="10951" y="15139"/>
                    <a:pt x="10599" y="14655"/>
                  </a:cubicBez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8" name="Graphic 7" descr="Brainstorm">
            <a:extLst>
              <a:ext uri="{FF2B5EF4-FFF2-40B4-BE49-F238E27FC236}">
                <a16:creationId xmlns:a16="http://schemas.microsoft.com/office/drawing/2014/main" id="{323BAE6E-CCBD-48D9-9C5D-B0ACD93CD4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15095" y="3507620"/>
            <a:ext cx="631782" cy="631781"/>
          </a:xfrm>
          <a:prstGeom prst="rect">
            <a:avLst/>
          </a:prstGeom>
        </p:spPr>
      </p:pic>
      <p:pic>
        <p:nvPicPr>
          <p:cNvPr id="9" name="Graphic 8" descr="Bullseye">
            <a:extLst>
              <a:ext uri="{FF2B5EF4-FFF2-40B4-BE49-F238E27FC236}">
                <a16:creationId xmlns:a16="http://schemas.microsoft.com/office/drawing/2014/main" id="{752416BB-9864-491D-8188-48B14348B4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80109" y="4944542"/>
            <a:ext cx="631782" cy="631781"/>
          </a:xfrm>
          <a:prstGeom prst="rect">
            <a:avLst/>
          </a:prstGeom>
        </p:spPr>
      </p:pic>
      <p:pic>
        <p:nvPicPr>
          <p:cNvPr id="10" name="Graphic 9" descr="Database">
            <a:extLst>
              <a:ext uri="{FF2B5EF4-FFF2-40B4-BE49-F238E27FC236}">
                <a16:creationId xmlns:a16="http://schemas.microsoft.com/office/drawing/2014/main" id="{62CAD5CE-59BB-428B-B3AF-85BF20C2869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04703" y="5422186"/>
            <a:ext cx="631782" cy="631781"/>
          </a:xfrm>
          <a:prstGeom prst="rect">
            <a:avLst/>
          </a:prstGeom>
        </p:spPr>
      </p:pic>
      <p:pic>
        <p:nvPicPr>
          <p:cNvPr id="11" name="Graphic 10" descr="Gears">
            <a:extLst>
              <a:ext uri="{FF2B5EF4-FFF2-40B4-BE49-F238E27FC236}">
                <a16:creationId xmlns:a16="http://schemas.microsoft.com/office/drawing/2014/main" id="{65A35CA5-90A8-4867-8B59-2F8C2036819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13930" y="1894177"/>
            <a:ext cx="631782" cy="631781"/>
          </a:xfrm>
          <a:prstGeom prst="rect">
            <a:avLst/>
          </a:prstGeom>
        </p:spPr>
      </p:pic>
      <p:grpSp>
        <p:nvGrpSpPr>
          <p:cNvPr id="28" name="Group 27">
            <a:extLst>
              <a:ext uri="{FF2B5EF4-FFF2-40B4-BE49-F238E27FC236}">
                <a16:creationId xmlns:a16="http://schemas.microsoft.com/office/drawing/2014/main" id="{AE9CAE0A-E91E-4D4D-82BB-4698C4750EF8}"/>
              </a:ext>
            </a:extLst>
          </p:cNvPr>
          <p:cNvGrpSpPr/>
          <p:nvPr/>
        </p:nvGrpSpPr>
        <p:grpSpPr>
          <a:xfrm>
            <a:off x="9535357" y="1065440"/>
            <a:ext cx="2164253" cy="3475366"/>
            <a:chOff x="332936" y="2627766"/>
            <a:chExt cx="2926080" cy="3475366"/>
          </a:xfrm>
        </p:grpSpPr>
        <p:sp>
          <p:nvSpPr>
            <p:cNvPr id="29" name="TextBox 28">
              <a:extLst>
                <a:ext uri="{FF2B5EF4-FFF2-40B4-BE49-F238E27FC236}">
                  <a16:creationId xmlns:a16="http://schemas.microsoft.com/office/drawing/2014/main" id="{95D5CF6A-9C34-48D5-B2DC-3C0674383F3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30" name="TextBox 29">
              <a:extLst>
                <a:ext uri="{FF2B5EF4-FFF2-40B4-BE49-F238E27FC236}">
                  <a16:creationId xmlns:a16="http://schemas.microsoft.com/office/drawing/2014/main" id="{694B9838-7477-4012-BC24-340CEACE2A81}"/>
                </a:ext>
              </a:extLst>
            </p:cNvPr>
            <p:cNvSpPr txBox="1"/>
            <p:nvPr/>
          </p:nvSpPr>
          <p:spPr>
            <a:xfrm>
              <a:off x="332936" y="3086922"/>
              <a:ext cx="2926080" cy="3016210"/>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1" name="Group 30">
            <a:extLst>
              <a:ext uri="{FF2B5EF4-FFF2-40B4-BE49-F238E27FC236}">
                <a16:creationId xmlns:a16="http://schemas.microsoft.com/office/drawing/2014/main" id="{592E92C3-0CE1-45FC-BD1D-FA1E680EA22F}"/>
              </a:ext>
            </a:extLst>
          </p:cNvPr>
          <p:cNvGrpSpPr/>
          <p:nvPr/>
        </p:nvGrpSpPr>
        <p:grpSpPr>
          <a:xfrm>
            <a:off x="3338958" y="972045"/>
            <a:ext cx="1981726" cy="890043"/>
            <a:chOff x="8921977" y="1589836"/>
            <a:chExt cx="2926080" cy="890043"/>
          </a:xfrm>
        </p:grpSpPr>
        <p:sp>
          <p:nvSpPr>
            <p:cNvPr id="32" name="TextBox 31">
              <a:extLst>
                <a:ext uri="{FF2B5EF4-FFF2-40B4-BE49-F238E27FC236}">
                  <a16:creationId xmlns:a16="http://schemas.microsoft.com/office/drawing/2014/main" id="{D1EF85AD-37F7-4E05-85DC-50B86712DBD3}"/>
                </a:ext>
              </a:extLst>
            </p:cNvPr>
            <p:cNvSpPr txBox="1"/>
            <p:nvPr/>
          </p:nvSpPr>
          <p:spPr>
            <a:xfrm>
              <a:off x="8921977" y="1589836"/>
              <a:ext cx="2926080" cy="338554"/>
            </a:xfrm>
            <a:prstGeom prst="rect">
              <a:avLst/>
            </a:prstGeom>
            <a:noFill/>
          </p:spPr>
          <p:txBody>
            <a:bodyPr wrap="square" lIns="0" rIns="0" rtlCol="0" anchor="b">
              <a:spAutoFit/>
            </a:bodyPr>
            <a:lstStyle/>
            <a:p>
              <a:pPr algn="ctr"/>
              <a:r>
                <a:rPr lang="en-US" sz="1600" b="1" noProof="1"/>
                <a:t>Lorem Ipsum</a:t>
              </a:r>
            </a:p>
          </p:txBody>
        </p:sp>
        <p:sp>
          <p:nvSpPr>
            <p:cNvPr id="33" name="TextBox 32">
              <a:extLst>
                <a:ext uri="{FF2B5EF4-FFF2-40B4-BE49-F238E27FC236}">
                  <a16:creationId xmlns:a16="http://schemas.microsoft.com/office/drawing/2014/main" id="{A69EC991-69A9-463D-940A-E14BC33D4135}"/>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a:t>
              </a:r>
            </a:p>
          </p:txBody>
        </p:sp>
      </p:grpSp>
      <p:grpSp>
        <p:nvGrpSpPr>
          <p:cNvPr id="34" name="Group 33">
            <a:extLst>
              <a:ext uri="{FF2B5EF4-FFF2-40B4-BE49-F238E27FC236}">
                <a16:creationId xmlns:a16="http://schemas.microsoft.com/office/drawing/2014/main" id="{2DE84641-CFB0-4B90-B7F4-8AE711CAA4B9}"/>
              </a:ext>
            </a:extLst>
          </p:cNvPr>
          <p:cNvGrpSpPr/>
          <p:nvPr/>
        </p:nvGrpSpPr>
        <p:grpSpPr>
          <a:xfrm>
            <a:off x="6570658" y="4815411"/>
            <a:ext cx="1981726" cy="890043"/>
            <a:chOff x="8921977" y="1589836"/>
            <a:chExt cx="2926080" cy="890043"/>
          </a:xfrm>
        </p:grpSpPr>
        <p:sp>
          <p:nvSpPr>
            <p:cNvPr id="35" name="TextBox 34">
              <a:extLst>
                <a:ext uri="{FF2B5EF4-FFF2-40B4-BE49-F238E27FC236}">
                  <a16:creationId xmlns:a16="http://schemas.microsoft.com/office/drawing/2014/main" id="{9350CB5B-248E-41F2-AE54-AE3EE75A3D45}"/>
                </a:ext>
              </a:extLst>
            </p:cNvPr>
            <p:cNvSpPr txBox="1"/>
            <p:nvPr/>
          </p:nvSpPr>
          <p:spPr>
            <a:xfrm>
              <a:off x="8921977" y="1589836"/>
              <a:ext cx="2926080" cy="338554"/>
            </a:xfrm>
            <a:prstGeom prst="rect">
              <a:avLst/>
            </a:prstGeom>
            <a:noFill/>
          </p:spPr>
          <p:txBody>
            <a:bodyPr wrap="square" lIns="0" rIns="0" rtlCol="0" anchor="b">
              <a:spAutoFit/>
            </a:bodyPr>
            <a:lstStyle/>
            <a:p>
              <a:r>
                <a:rPr lang="en-US" sz="1600" b="1" noProof="1"/>
                <a:t>Lorem Ipsum</a:t>
              </a:r>
            </a:p>
          </p:txBody>
        </p:sp>
        <p:sp>
          <p:nvSpPr>
            <p:cNvPr id="36" name="TextBox 35">
              <a:extLst>
                <a:ext uri="{FF2B5EF4-FFF2-40B4-BE49-F238E27FC236}">
                  <a16:creationId xmlns:a16="http://schemas.microsoft.com/office/drawing/2014/main" id="{89C550DF-DED0-4101-9FE1-52834E50CA3B}"/>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a:t>
              </a:r>
            </a:p>
          </p:txBody>
        </p:sp>
      </p:grpSp>
      <p:grpSp>
        <p:nvGrpSpPr>
          <p:cNvPr id="37" name="Group 36">
            <a:extLst>
              <a:ext uri="{FF2B5EF4-FFF2-40B4-BE49-F238E27FC236}">
                <a16:creationId xmlns:a16="http://schemas.microsoft.com/office/drawing/2014/main" id="{3CA66A13-F3AF-4CA7-8927-8D26E07AA55D}"/>
              </a:ext>
            </a:extLst>
          </p:cNvPr>
          <p:cNvGrpSpPr/>
          <p:nvPr/>
        </p:nvGrpSpPr>
        <p:grpSpPr>
          <a:xfrm>
            <a:off x="2790605" y="5287601"/>
            <a:ext cx="1981726" cy="890043"/>
            <a:chOff x="8921977" y="1589836"/>
            <a:chExt cx="2926080" cy="890043"/>
          </a:xfrm>
        </p:grpSpPr>
        <p:sp>
          <p:nvSpPr>
            <p:cNvPr id="38" name="TextBox 37">
              <a:extLst>
                <a:ext uri="{FF2B5EF4-FFF2-40B4-BE49-F238E27FC236}">
                  <a16:creationId xmlns:a16="http://schemas.microsoft.com/office/drawing/2014/main" id="{240BA521-CFCC-4741-B23D-581252788F39}"/>
                </a:ext>
              </a:extLst>
            </p:cNvPr>
            <p:cNvSpPr txBox="1"/>
            <p:nvPr/>
          </p:nvSpPr>
          <p:spPr>
            <a:xfrm>
              <a:off x="8921977" y="1589836"/>
              <a:ext cx="2926080" cy="338554"/>
            </a:xfrm>
            <a:prstGeom prst="rect">
              <a:avLst/>
            </a:prstGeom>
            <a:noFill/>
          </p:spPr>
          <p:txBody>
            <a:bodyPr wrap="square" lIns="0" rIns="0" rtlCol="0" anchor="b">
              <a:spAutoFit/>
            </a:bodyPr>
            <a:lstStyle/>
            <a:p>
              <a:r>
                <a:rPr lang="en-US" sz="1600" b="1" noProof="1"/>
                <a:t>Lorem Ipsum</a:t>
              </a:r>
            </a:p>
          </p:txBody>
        </p:sp>
        <p:sp>
          <p:nvSpPr>
            <p:cNvPr id="39" name="TextBox 38">
              <a:extLst>
                <a:ext uri="{FF2B5EF4-FFF2-40B4-BE49-F238E27FC236}">
                  <a16:creationId xmlns:a16="http://schemas.microsoft.com/office/drawing/2014/main" id="{2DF7516E-33A4-4409-968C-E7ECB0B67801}"/>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a:t>
              </a:r>
            </a:p>
          </p:txBody>
        </p:sp>
      </p:grpSp>
      <p:grpSp>
        <p:nvGrpSpPr>
          <p:cNvPr id="40" name="Group 39">
            <a:extLst>
              <a:ext uri="{FF2B5EF4-FFF2-40B4-BE49-F238E27FC236}">
                <a16:creationId xmlns:a16="http://schemas.microsoft.com/office/drawing/2014/main" id="{B80C902C-B0CB-4586-AC79-49D0C27630AA}"/>
              </a:ext>
            </a:extLst>
          </p:cNvPr>
          <p:cNvGrpSpPr/>
          <p:nvPr/>
        </p:nvGrpSpPr>
        <p:grpSpPr>
          <a:xfrm>
            <a:off x="540123" y="2543684"/>
            <a:ext cx="1981726" cy="890043"/>
            <a:chOff x="8921977" y="1589836"/>
            <a:chExt cx="2926080" cy="890043"/>
          </a:xfrm>
        </p:grpSpPr>
        <p:sp>
          <p:nvSpPr>
            <p:cNvPr id="41" name="TextBox 40">
              <a:extLst>
                <a:ext uri="{FF2B5EF4-FFF2-40B4-BE49-F238E27FC236}">
                  <a16:creationId xmlns:a16="http://schemas.microsoft.com/office/drawing/2014/main" id="{D64E9A3D-4420-4683-90D3-AF2614C7F4FF}"/>
                </a:ext>
              </a:extLst>
            </p:cNvPr>
            <p:cNvSpPr txBox="1"/>
            <p:nvPr/>
          </p:nvSpPr>
          <p:spPr>
            <a:xfrm>
              <a:off x="8921977" y="1589836"/>
              <a:ext cx="2926080" cy="338554"/>
            </a:xfrm>
            <a:prstGeom prst="rect">
              <a:avLst/>
            </a:prstGeom>
            <a:noFill/>
          </p:spPr>
          <p:txBody>
            <a:bodyPr wrap="square" lIns="0" rIns="0" rtlCol="0" anchor="b">
              <a:spAutoFit/>
            </a:bodyPr>
            <a:lstStyle/>
            <a:p>
              <a:pPr algn="ctr"/>
              <a:r>
                <a:rPr lang="en-US" sz="1600" b="1" noProof="1"/>
                <a:t>Lorem Ipsum</a:t>
              </a:r>
            </a:p>
          </p:txBody>
        </p:sp>
        <p:sp>
          <p:nvSpPr>
            <p:cNvPr id="42" name="TextBox 41">
              <a:extLst>
                <a:ext uri="{FF2B5EF4-FFF2-40B4-BE49-F238E27FC236}">
                  <a16:creationId xmlns:a16="http://schemas.microsoft.com/office/drawing/2014/main" id="{55884F92-1F80-4E45-B4C3-46A4BA9336A9}"/>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a:t>
              </a:r>
            </a:p>
          </p:txBody>
        </p:sp>
      </p:grpSp>
    </p:spTree>
    <p:extLst>
      <p:ext uri="{BB962C8B-B14F-4D97-AF65-F5344CB8AC3E}">
        <p14:creationId xmlns:p14="http://schemas.microsoft.com/office/powerpoint/2010/main" val="2434581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Increasing Arrow – Slide Template</a:t>
            </a:r>
          </a:p>
        </p:txBody>
      </p:sp>
      <p:grpSp>
        <p:nvGrpSpPr>
          <p:cNvPr id="27" name="Group 26">
            <a:extLst>
              <a:ext uri="{FF2B5EF4-FFF2-40B4-BE49-F238E27FC236}">
                <a16:creationId xmlns:a16="http://schemas.microsoft.com/office/drawing/2014/main" id="{94BD0E1D-41DB-4BF2-B909-757918201387}"/>
              </a:ext>
            </a:extLst>
          </p:cNvPr>
          <p:cNvGrpSpPr/>
          <p:nvPr/>
        </p:nvGrpSpPr>
        <p:grpSpPr>
          <a:xfrm flipV="1">
            <a:off x="0" y="938429"/>
            <a:ext cx="8933419" cy="5660136"/>
            <a:chOff x="0" y="755276"/>
            <a:chExt cx="8933419" cy="5664105"/>
          </a:xfrm>
        </p:grpSpPr>
        <p:sp>
          <p:nvSpPr>
            <p:cNvPr id="3" name="Shape">
              <a:extLst>
                <a:ext uri="{FF2B5EF4-FFF2-40B4-BE49-F238E27FC236}">
                  <a16:creationId xmlns:a16="http://schemas.microsoft.com/office/drawing/2014/main" id="{7CC2C90A-EFEC-4BF0-B7D5-C0B7C29C8E1F}"/>
                </a:ext>
              </a:extLst>
            </p:cNvPr>
            <p:cNvSpPr/>
            <p:nvPr/>
          </p:nvSpPr>
          <p:spPr>
            <a:xfrm>
              <a:off x="0" y="755276"/>
              <a:ext cx="1729371" cy="23750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6080"/>
                  </a:lnTo>
                  <a:lnTo>
                    <a:pt x="15947" y="21600"/>
                  </a:lnTo>
                  <a:lnTo>
                    <a:pt x="21600" y="21600"/>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 name="Shape">
              <a:extLst>
                <a:ext uri="{FF2B5EF4-FFF2-40B4-BE49-F238E27FC236}">
                  <a16:creationId xmlns:a16="http://schemas.microsoft.com/office/drawing/2014/main" id="{CCC5FF11-640B-4FEF-8486-0D8808038E9D}"/>
                </a:ext>
              </a:extLst>
            </p:cNvPr>
            <p:cNvSpPr/>
            <p:nvPr/>
          </p:nvSpPr>
          <p:spPr>
            <a:xfrm>
              <a:off x="1273550" y="2094346"/>
              <a:ext cx="1536301" cy="1035964"/>
            </a:xfrm>
            <a:custGeom>
              <a:avLst/>
              <a:gdLst/>
              <a:ahLst/>
              <a:cxnLst>
                <a:cxn ang="0">
                  <a:pos x="wd2" y="hd2"/>
                </a:cxn>
                <a:cxn ang="5400000">
                  <a:pos x="wd2" y="hd2"/>
                </a:cxn>
                <a:cxn ang="10800000">
                  <a:pos x="wd2" y="hd2"/>
                </a:cxn>
                <a:cxn ang="16200000">
                  <a:pos x="wd2" y="hd2"/>
                </a:cxn>
              </a:cxnLst>
              <a:rect l="0" t="0" r="r" b="b"/>
              <a:pathLst>
                <a:path w="21600" h="21600" extrusionOk="0">
                  <a:moveTo>
                    <a:pt x="11705" y="0"/>
                  </a:moveTo>
                  <a:lnTo>
                    <a:pt x="0" y="21600"/>
                  </a:lnTo>
                  <a:lnTo>
                    <a:pt x="6363" y="21600"/>
                  </a:lnTo>
                  <a:lnTo>
                    <a:pt x="2160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0391FF7C-7B1A-4F6F-B271-F1105E923D87}"/>
                </a:ext>
              </a:extLst>
            </p:cNvPr>
            <p:cNvSpPr/>
            <p:nvPr/>
          </p:nvSpPr>
          <p:spPr>
            <a:xfrm>
              <a:off x="2108743" y="2094346"/>
              <a:ext cx="2536969" cy="2620010"/>
            </a:xfrm>
            <a:custGeom>
              <a:avLst/>
              <a:gdLst/>
              <a:ahLst/>
              <a:cxnLst>
                <a:cxn ang="0">
                  <a:pos x="wd2" y="hd2"/>
                </a:cxn>
                <a:cxn ang="5400000">
                  <a:pos x="wd2" y="hd2"/>
                </a:cxn>
                <a:cxn ang="10800000">
                  <a:pos x="wd2" y="hd2"/>
                </a:cxn>
                <a:cxn ang="16200000">
                  <a:pos x="wd2" y="hd2"/>
                </a:cxn>
              </a:cxnLst>
              <a:rect l="0" t="0" r="r" b="b"/>
              <a:pathLst>
                <a:path w="21600" h="21600" extrusionOk="0">
                  <a:moveTo>
                    <a:pt x="15007" y="21600"/>
                  </a:moveTo>
                  <a:lnTo>
                    <a:pt x="0" y="0"/>
                  </a:lnTo>
                  <a:lnTo>
                    <a:pt x="5992" y="0"/>
                  </a:lnTo>
                  <a:lnTo>
                    <a:pt x="21600" y="21600"/>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4818E5EB-F548-4436-9979-DC9F75EA05EE}"/>
                </a:ext>
              </a:extLst>
            </p:cNvPr>
            <p:cNvSpPr/>
            <p:nvPr/>
          </p:nvSpPr>
          <p:spPr>
            <a:xfrm>
              <a:off x="3871030" y="2737928"/>
              <a:ext cx="2835920" cy="1976428"/>
            </a:xfrm>
            <a:custGeom>
              <a:avLst/>
              <a:gdLst/>
              <a:ahLst/>
              <a:cxnLst>
                <a:cxn ang="0">
                  <a:pos x="wd2" y="hd2"/>
                </a:cxn>
                <a:cxn ang="5400000">
                  <a:pos x="wd2" y="hd2"/>
                </a:cxn>
                <a:cxn ang="10800000">
                  <a:pos x="wd2" y="hd2"/>
                </a:cxn>
                <a:cxn ang="16200000">
                  <a:pos x="wd2" y="hd2"/>
                </a:cxn>
              </a:cxnLst>
              <a:rect l="0" t="0" r="r" b="b"/>
              <a:pathLst>
                <a:path w="21600" h="21600" extrusionOk="0">
                  <a:moveTo>
                    <a:pt x="11338" y="0"/>
                  </a:moveTo>
                  <a:lnTo>
                    <a:pt x="0" y="21600"/>
                  </a:lnTo>
                  <a:lnTo>
                    <a:pt x="5898" y="21600"/>
                  </a:lnTo>
                  <a:lnTo>
                    <a:pt x="21600"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EC7D42DE-3F7F-4ABA-9FEE-CF0A028B0A0C}"/>
                </a:ext>
              </a:extLst>
            </p:cNvPr>
            <p:cNvSpPr/>
            <p:nvPr/>
          </p:nvSpPr>
          <p:spPr>
            <a:xfrm>
              <a:off x="5365838" y="2737928"/>
              <a:ext cx="3567581" cy="3681453"/>
            </a:xfrm>
            <a:custGeom>
              <a:avLst/>
              <a:gdLst/>
              <a:ahLst/>
              <a:cxnLst>
                <a:cxn ang="0">
                  <a:pos x="wd2" y="hd2"/>
                </a:cxn>
                <a:cxn ang="5400000">
                  <a:pos x="wd2" y="hd2"/>
                </a:cxn>
                <a:cxn ang="10800000">
                  <a:pos x="wd2" y="hd2"/>
                </a:cxn>
                <a:cxn ang="16200000">
                  <a:pos x="wd2" y="hd2"/>
                </a:cxn>
              </a:cxnLst>
              <a:rect l="0" t="0" r="r" b="b"/>
              <a:pathLst>
                <a:path w="21555" h="21494" extrusionOk="0">
                  <a:moveTo>
                    <a:pt x="10599" y="14655"/>
                  </a:moveTo>
                  <a:lnTo>
                    <a:pt x="0" y="0"/>
                  </a:lnTo>
                  <a:lnTo>
                    <a:pt x="8128" y="0"/>
                  </a:lnTo>
                  <a:lnTo>
                    <a:pt x="19141" y="13964"/>
                  </a:lnTo>
                  <a:cubicBezTo>
                    <a:pt x="19317" y="14182"/>
                    <a:pt x="19593" y="14303"/>
                    <a:pt x="19882" y="14279"/>
                  </a:cubicBezTo>
                  <a:lnTo>
                    <a:pt x="20910" y="14182"/>
                  </a:lnTo>
                  <a:cubicBezTo>
                    <a:pt x="21286" y="14145"/>
                    <a:pt x="21600" y="14461"/>
                    <a:pt x="21550" y="14836"/>
                  </a:cubicBezTo>
                  <a:lnTo>
                    <a:pt x="20622" y="21006"/>
                  </a:lnTo>
                  <a:cubicBezTo>
                    <a:pt x="20559" y="21382"/>
                    <a:pt x="20145" y="21600"/>
                    <a:pt x="19794" y="21442"/>
                  </a:cubicBezTo>
                  <a:lnTo>
                    <a:pt x="9897" y="16994"/>
                  </a:lnTo>
                  <a:cubicBezTo>
                    <a:pt x="9370" y="16752"/>
                    <a:pt x="9483" y="16000"/>
                    <a:pt x="10060" y="15915"/>
                  </a:cubicBezTo>
                  <a:lnTo>
                    <a:pt x="10060" y="15915"/>
                  </a:lnTo>
                  <a:cubicBezTo>
                    <a:pt x="10649" y="15818"/>
                    <a:pt x="10951" y="15139"/>
                    <a:pt x="10599" y="14655"/>
                  </a:cubicBez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8" name="Graphic 7" descr="Brainstorm">
            <a:extLst>
              <a:ext uri="{FF2B5EF4-FFF2-40B4-BE49-F238E27FC236}">
                <a16:creationId xmlns:a16="http://schemas.microsoft.com/office/drawing/2014/main" id="{323BAE6E-CCBD-48D9-9C5D-B0ACD93CD4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15095" y="3507620"/>
            <a:ext cx="631782" cy="631781"/>
          </a:xfrm>
          <a:prstGeom prst="rect">
            <a:avLst/>
          </a:prstGeom>
        </p:spPr>
      </p:pic>
      <p:pic>
        <p:nvPicPr>
          <p:cNvPr id="9" name="Graphic 8" descr="Bullseye">
            <a:extLst>
              <a:ext uri="{FF2B5EF4-FFF2-40B4-BE49-F238E27FC236}">
                <a16:creationId xmlns:a16="http://schemas.microsoft.com/office/drawing/2014/main" id="{752416BB-9864-491D-8188-48B14348B4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80109" y="4944542"/>
            <a:ext cx="631782" cy="631781"/>
          </a:xfrm>
          <a:prstGeom prst="rect">
            <a:avLst/>
          </a:prstGeom>
        </p:spPr>
      </p:pic>
      <p:pic>
        <p:nvPicPr>
          <p:cNvPr id="10" name="Graphic 9" descr="Database">
            <a:extLst>
              <a:ext uri="{FF2B5EF4-FFF2-40B4-BE49-F238E27FC236}">
                <a16:creationId xmlns:a16="http://schemas.microsoft.com/office/drawing/2014/main" id="{62CAD5CE-59BB-428B-B3AF-85BF20C2869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04703" y="5422186"/>
            <a:ext cx="631782" cy="631781"/>
          </a:xfrm>
          <a:prstGeom prst="rect">
            <a:avLst/>
          </a:prstGeom>
        </p:spPr>
      </p:pic>
      <p:pic>
        <p:nvPicPr>
          <p:cNvPr id="11" name="Graphic 10" descr="Gears">
            <a:extLst>
              <a:ext uri="{FF2B5EF4-FFF2-40B4-BE49-F238E27FC236}">
                <a16:creationId xmlns:a16="http://schemas.microsoft.com/office/drawing/2014/main" id="{65A35CA5-90A8-4867-8B59-2F8C2036819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13930" y="1894177"/>
            <a:ext cx="631782" cy="631781"/>
          </a:xfrm>
          <a:prstGeom prst="rect">
            <a:avLst/>
          </a:prstGeom>
        </p:spPr>
      </p:pic>
      <p:grpSp>
        <p:nvGrpSpPr>
          <p:cNvPr id="28" name="Group 27">
            <a:extLst>
              <a:ext uri="{FF2B5EF4-FFF2-40B4-BE49-F238E27FC236}">
                <a16:creationId xmlns:a16="http://schemas.microsoft.com/office/drawing/2014/main" id="{AE9CAE0A-E91E-4D4D-82BB-4698C4750EF8}"/>
              </a:ext>
            </a:extLst>
          </p:cNvPr>
          <p:cNvGrpSpPr/>
          <p:nvPr/>
        </p:nvGrpSpPr>
        <p:grpSpPr>
          <a:xfrm>
            <a:off x="9535357" y="1065440"/>
            <a:ext cx="2164253" cy="3475366"/>
            <a:chOff x="332936" y="2627766"/>
            <a:chExt cx="2926080" cy="3475366"/>
          </a:xfrm>
        </p:grpSpPr>
        <p:sp>
          <p:nvSpPr>
            <p:cNvPr id="29" name="TextBox 28">
              <a:extLst>
                <a:ext uri="{FF2B5EF4-FFF2-40B4-BE49-F238E27FC236}">
                  <a16:creationId xmlns:a16="http://schemas.microsoft.com/office/drawing/2014/main" id="{95D5CF6A-9C34-48D5-B2DC-3C0674383F3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30" name="TextBox 29">
              <a:extLst>
                <a:ext uri="{FF2B5EF4-FFF2-40B4-BE49-F238E27FC236}">
                  <a16:creationId xmlns:a16="http://schemas.microsoft.com/office/drawing/2014/main" id="{694B9838-7477-4012-BC24-340CEACE2A81}"/>
                </a:ext>
              </a:extLst>
            </p:cNvPr>
            <p:cNvSpPr txBox="1"/>
            <p:nvPr/>
          </p:nvSpPr>
          <p:spPr>
            <a:xfrm>
              <a:off x="332936" y="3086922"/>
              <a:ext cx="2926080" cy="3016210"/>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1" name="Group 30">
            <a:extLst>
              <a:ext uri="{FF2B5EF4-FFF2-40B4-BE49-F238E27FC236}">
                <a16:creationId xmlns:a16="http://schemas.microsoft.com/office/drawing/2014/main" id="{592E92C3-0CE1-45FC-BD1D-FA1E680EA22F}"/>
              </a:ext>
            </a:extLst>
          </p:cNvPr>
          <p:cNvGrpSpPr/>
          <p:nvPr/>
        </p:nvGrpSpPr>
        <p:grpSpPr>
          <a:xfrm>
            <a:off x="3338958" y="972045"/>
            <a:ext cx="1981726" cy="890043"/>
            <a:chOff x="8921977" y="1589836"/>
            <a:chExt cx="2926080" cy="890043"/>
          </a:xfrm>
        </p:grpSpPr>
        <p:sp>
          <p:nvSpPr>
            <p:cNvPr id="32" name="TextBox 31">
              <a:extLst>
                <a:ext uri="{FF2B5EF4-FFF2-40B4-BE49-F238E27FC236}">
                  <a16:creationId xmlns:a16="http://schemas.microsoft.com/office/drawing/2014/main" id="{D1EF85AD-37F7-4E05-85DC-50B86712DBD3}"/>
                </a:ext>
              </a:extLst>
            </p:cNvPr>
            <p:cNvSpPr txBox="1"/>
            <p:nvPr/>
          </p:nvSpPr>
          <p:spPr>
            <a:xfrm>
              <a:off x="8921977" y="1589836"/>
              <a:ext cx="2926080" cy="338554"/>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33" name="TextBox 32">
              <a:extLst>
                <a:ext uri="{FF2B5EF4-FFF2-40B4-BE49-F238E27FC236}">
                  <a16:creationId xmlns:a16="http://schemas.microsoft.com/office/drawing/2014/main" id="{A69EC991-69A9-463D-940A-E14BC33D4135}"/>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a:t>
              </a:r>
            </a:p>
          </p:txBody>
        </p:sp>
      </p:grpSp>
      <p:grpSp>
        <p:nvGrpSpPr>
          <p:cNvPr id="34" name="Group 33">
            <a:extLst>
              <a:ext uri="{FF2B5EF4-FFF2-40B4-BE49-F238E27FC236}">
                <a16:creationId xmlns:a16="http://schemas.microsoft.com/office/drawing/2014/main" id="{2DE84641-CFB0-4B90-B7F4-8AE711CAA4B9}"/>
              </a:ext>
            </a:extLst>
          </p:cNvPr>
          <p:cNvGrpSpPr/>
          <p:nvPr/>
        </p:nvGrpSpPr>
        <p:grpSpPr>
          <a:xfrm>
            <a:off x="6570658" y="4815411"/>
            <a:ext cx="1981726" cy="890043"/>
            <a:chOff x="8921977" y="1589836"/>
            <a:chExt cx="2926080" cy="890043"/>
          </a:xfrm>
        </p:grpSpPr>
        <p:sp>
          <p:nvSpPr>
            <p:cNvPr id="35" name="TextBox 34">
              <a:extLst>
                <a:ext uri="{FF2B5EF4-FFF2-40B4-BE49-F238E27FC236}">
                  <a16:creationId xmlns:a16="http://schemas.microsoft.com/office/drawing/2014/main" id="{9350CB5B-248E-41F2-AE54-AE3EE75A3D45}"/>
                </a:ext>
              </a:extLst>
            </p:cNvPr>
            <p:cNvSpPr txBox="1"/>
            <p:nvPr/>
          </p:nvSpPr>
          <p:spPr>
            <a:xfrm>
              <a:off x="8921977" y="1589836"/>
              <a:ext cx="2926080" cy="338554"/>
            </a:xfrm>
            <a:prstGeom prst="rect">
              <a:avLst/>
            </a:prstGeom>
            <a:noFill/>
          </p:spPr>
          <p:txBody>
            <a:bodyPr wrap="square" lIns="0" rIns="0" rtlCol="0" anchor="b">
              <a:spAutoFit/>
            </a:bodyPr>
            <a:lstStyle/>
            <a:p>
              <a:r>
                <a:rPr lang="en-US" sz="1600" b="1" noProof="1">
                  <a:solidFill>
                    <a:schemeClr val="bg1"/>
                  </a:solidFill>
                </a:rPr>
                <a:t>Lorem Ipsum</a:t>
              </a:r>
            </a:p>
          </p:txBody>
        </p:sp>
        <p:sp>
          <p:nvSpPr>
            <p:cNvPr id="36" name="TextBox 35">
              <a:extLst>
                <a:ext uri="{FF2B5EF4-FFF2-40B4-BE49-F238E27FC236}">
                  <a16:creationId xmlns:a16="http://schemas.microsoft.com/office/drawing/2014/main" id="{89C550DF-DED0-4101-9FE1-52834E50CA3B}"/>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a:t>
              </a:r>
            </a:p>
          </p:txBody>
        </p:sp>
      </p:grpSp>
      <p:grpSp>
        <p:nvGrpSpPr>
          <p:cNvPr id="37" name="Group 36">
            <a:extLst>
              <a:ext uri="{FF2B5EF4-FFF2-40B4-BE49-F238E27FC236}">
                <a16:creationId xmlns:a16="http://schemas.microsoft.com/office/drawing/2014/main" id="{3CA66A13-F3AF-4CA7-8927-8D26E07AA55D}"/>
              </a:ext>
            </a:extLst>
          </p:cNvPr>
          <p:cNvGrpSpPr/>
          <p:nvPr/>
        </p:nvGrpSpPr>
        <p:grpSpPr>
          <a:xfrm>
            <a:off x="2790605" y="5287601"/>
            <a:ext cx="1981726" cy="890043"/>
            <a:chOff x="8921977" y="1589836"/>
            <a:chExt cx="2926080" cy="890043"/>
          </a:xfrm>
        </p:grpSpPr>
        <p:sp>
          <p:nvSpPr>
            <p:cNvPr id="38" name="TextBox 37">
              <a:extLst>
                <a:ext uri="{FF2B5EF4-FFF2-40B4-BE49-F238E27FC236}">
                  <a16:creationId xmlns:a16="http://schemas.microsoft.com/office/drawing/2014/main" id="{240BA521-CFCC-4741-B23D-581252788F39}"/>
                </a:ext>
              </a:extLst>
            </p:cNvPr>
            <p:cNvSpPr txBox="1"/>
            <p:nvPr/>
          </p:nvSpPr>
          <p:spPr>
            <a:xfrm>
              <a:off x="8921977" y="1589836"/>
              <a:ext cx="2926080" cy="338554"/>
            </a:xfrm>
            <a:prstGeom prst="rect">
              <a:avLst/>
            </a:prstGeom>
            <a:noFill/>
          </p:spPr>
          <p:txBody>
            <a:bodyPr wrap="square" lIns="0" rIns="0" rtlCol="0" anchor="b">
              <a:spAutoFit/>
            </a:bodyPr>
            <a:lstStyle/>
            <a:p>
              <a:r>
                <a:rPr lang="en-US" sz="1600" b="1" noProof="1">
                  <a:solidFill>
                    <a:schemeClr val="bg1"/>
                  </a:solidFill>
                </a:rPr>
                <a:t>Lorem Ipsum</a:t>
              </a:r>
            </a:p>
          </p:txBody>
        </p:sp>
        <p:sp>
          <p:nvSpPr>
            <p:cNvPr id="39" name="TextBox 38">
              <a:extLst>
                <a:ext uri="{FF2B5EF4-FFF2-40B4-BE49-F238E27FC236}">
                  <a16:creationId xmlns:a16="http://schemas.microsoft.com/office/drawing/2014/main" id="{2DF7516E-33A4-4409-968C-E7ECB0B67801}"/>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a:t>
              </a:r>
            </a:p>
          </p:txBody>
        </p:sp>
      </p:grpSp>
      <p:grpSp>
        <p:nvGrpSpPr>
          <p:cNvPr id="40" name="Group 39">
            <a:extLst>
              <a:ext uri="{FF2B5EF4-FFF2-40B4-BE49-F238E27FC236}">
                <a16:creationId xmlns:a16="http://schemas.microsoft.com/office/drawing/2014/main" id="{B80C902C-B0CB-4586-AC79-49D0C27630AA}"/>
              </a:ext>
            </a:extLst>
          </p:cNvPr>
          <p:cNvGrpSpPr/>
          <p:nvPr/>
        </p:nvGrpSpPr>
        <p:grpSpPr>
          <a:xfrm>
            <a:off x="540123" y="2543684"/>
            <a:ext cx="1981726" cy="890043"/>
            <a:chOff x="8921977" y="1589836"/>
            <a:chExt cx="2926080" cy="890043"/>
          </a:xfrm>
        </p:grpSpPr>
        <p:sp>
          <p:nvSpPr>
            <p:cNvPr id="41" name="TextBox 40">
              <a:extLst>
                <a:ext uri="{FF2B5EF4-FFF2-40B4-BE49-F238E27FC236}">
                  <a16:creationId xmlns:a16="http://schemas.microsoft.com/office/drawing/2014/main" id="{D64E9A3D-4420-4683-90D3-AF2614C7F4FF}"/>
                </a:ext>
              </a:extLst>
            </p:cNvPr>
            <p:cNvSpPr txBox="1"/>
            <p:nvPr/>
          </p:nvSpPr>
          <p:spPr>
            <a:xfrm>
              <a:off x="8921977" y="1589836"/>
              <a:ext cx="2926080" cy="338554"/>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42" name="TextBox 41">
              <a:extLst>
                <a:ext uri="{FF2B5EF4-FFF2-40B4-BE49-F238E27FC236}">
                  <a16:creationId xmlns:a16="http://schemas.microsoft.com/office/drawing/2014/main" id="{55884F92-1F80-4E45-B4C3-46A4BA9336A9}"/>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a:t>
              </a:r>
            </a:p>
          </p:txBody>
        </p:sp>
      </p:grpSp>
    </p:spTree>
    <p:extLst>
      <p:ext uri="{BB962C8B-B14F-4D97-AF65-F5344CB8AC3E}">
        <p14:creationId xmlns:p14="http://schemas.microsoft.com/office/powerpoint/2010/main" val="1835048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8552</TotalTime>
  <Words>421</Words>
  <Application>Microsoft Office PowerPoint</Application>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Increasing Arrow – Slide Template</vt:lpstr>
      <vt:lpstr>Increasing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Arrow</dc:title>
  <dc:creator>PresentationGO.com</dc:creator>
  <dc:description>© Copyright PresentationGO.com</dc:description>
  <cp:lastModifiedBy>Christophe Barroche</cp:lastModifiedBy>
  <cp:revision>2</cp:revision>
  <dcterms:created xsi:type="dcterms:W3CDTF">2014-11-26T05:14:11Z</dcterms:created>
  <dcterms:modified xsi:type="dcterms:W3CDTF">2021-08-24T18:46:16Z</dcterms:modified>
  <cp:category>Charts &amp; Diagrams</cp:category>
</cp:coreProperties>
</file>