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6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85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CDC7460F-C067-453E-993D-53ED68EECB6E}"/>
              </a:ext>
            </a:extLst>
          </p:cNvPr>
          <p:cNvGrpSpPr/>
          <p:nvPr/>
        </p:nvGrpSpPr>
        <p:grpSpPr>
          <a:xfrm>
            <a:off x="589431" y="2155226"/>
            <a:ext cx="7965139" cy="2343281"/>
            <a:chOff x="589431" y="2155226"/>
            <a:chExt cx="7965139" cy="2343281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BA459B8-5F34-469A-9C96-7B699EDFF943}"/>
                </a:ext>
              </a:extLst>
            </p:cNvPr>
            <p:cNvSpPr/>
            <p:nvPr/>
          </p:nvSpPr>
          <p:spPr>
            <a:xfrm>
              <a:off x="589431" y="3796756"/>
              <a:ext cx="62492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03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7" name="Triangle">
              <a:extLst>
                <a:ext uri="{FF2B5EF4-FFF2-40B4-BE49-F238E27FC236}">
                  <a16:creationId xmlns:a16="http://schemas.microsoft.com/office/drawing/2014/main" id="{D3058F96-C70F-4163-BA4A-8F2CE977E350}"/>
                </a:ext>
              </a:extLst>
            </p:cNvPr>
            <p:cNvSpPr/>
            <p:nvPr/>
          </p:nvSpPr>
          <p:spPr>
            <a:xfrm>
              <a:off x="873717" y="4301297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89AC092-09C1-480D-93A3-29F472DEFB97}"/>
                </a:ext>
              </a:extLst>
            </p:cNvPr>
            <p:cNvSpPr/>
            <p:nvPr/>
          </p:nvSpPr>
          <p:spPr>
            <a:xfrm>
              <a:off x="7929650" y="2155226"/>
              <a:ext cx="62492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6997" y="10800"/>
                  </a:lnTo>
                  <a:close/>
                </a:path>
              </a:pathLst>
            </a:custGeom>
            <a:solidFill>
              <a:schemeClr val="bg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6D112965-BA14-485F-995C-DAA2A6BBB68B}"/>
                </a:ext>
              </a:extLst>
            </p:cNvPr>
            <p:cNvSpPr/>
            <p:nvPr/>
          </p:nvSpPr>
          <p:spPr>
            <a:xfrm>
              <a:off x="6651643" y="2352436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75" name="Triangle">
              <a:extLst>
                <a:ext uri="{FF2B5EF4-FFF2-40B4-BE49-F238E27FC236}">
                  <a16:creationId xmlns:a16="http://schemas.microsoft.com/office/drawing/2014/main" id="{DC2559D0-66BE-44FC-9B8B-5B422C3A379B}"/>
                </a:ext>
              </a:extLst>
            </p:cNvPr>
            <p:cNvSpPr/>
            <p:nvPr/>
          </p:nvSpPr>
          <p:spPr>
            <a:xfrm>
              <a:off x="7929650" y="2155226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20250978-6AA1-414E-8EA5-5A0FA54820B4}"/>
                </a:ext>
              </a:extLst>
            </p:cNvPr>
            <p:cNvSpPr/>
            <p:nvPr/>
          </p:nvSpPr>
          <p:spPr>
            <a:xfrm>
              <a:off x="5373636" y="2549645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riangle">
              <a:extLst>
                <a:ext uri="{FF2B5EF4-FFF2-40B4-BE49-F238E27FC236}">
                  <a16:creationId xmlns:a16="http://schemas.microsoft.com/office/drawing/2014/main" id="{463FA2C3-0EE7-4BCD-B4FB-6945B37FD3EA}"/>
                </a:ext>
              </a:extLst>
            </p:cNvPr>
            <p:cNvSpPr/>
            <p:nvPr/>
          </p:nvSpPr>
          <p:spPr>
            <a:xfrm>
              <a:off x="6651643" y="2352436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6F7B5576-DF17-4E25-866F-76A0F1379AA0}"/>
                </a:ext>
              </a:extLst>
            </p:cNvPr>
            <p:cNvSpPr/>
            <p:nvPr/>
          </p:nvSpPr>
          <p:spPr>
            <a:xfrm>
              <a:off x="873717" y="3600457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EF3975CE-F0CB-4050-A13A-B97668A6B8DD}"/>
                </a:ext>
              </a:extLst>
            </p:cNvPr>
            <p:cNvSpPr/>
            <p:nvPr/>
          </p:nvSpPr>
          <p:spPr>
            <a:xfrm>
              <a:off x="2149163" y="3405072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9" name="Triangle">
              <a:extLst>
                <a:ext uri="{FF2B5EF4-FFF2-40B4-BE49-F238E27FC236}">
                  <a16:creationId xmlns:a16="http://schemas.microsoft.com/office/drawing/2014/main" id="{5B9BF5F7-0C5E-4534-8E4E-629D2F3C90B8}"/>
                </a:ext>
              </a:extLst>
            </p:cNvPr>
            <p:cNvSpPr/>
            <p:nvPr/>
          </p:nvSpPr>
          <p:spPr>
            <a:xfrm>
              <a:off x="2149164" y="4105000"/>
              <a:ext cx="34319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2134C0B-7C2E-4352-AEA6-D64EB6088A34}"/>
                </a:ext>
              </a:extLst>
            </p:cNvPr>
            <p:cNvSpPr/>
            <p:nvPr/>
          </p:nvSpPr>
          <p:spPr>
            <a:xfrm>
              <a:off x="3427171" y="2746855"/>
              <a:ext cx="2284536" cy="116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29" y="21600"/>
                  </a:moveTo>
                  <a:lnTo>
                    <a:pt x="0" y="21600"/>
                  </a:lnTo>
                  <a:lnTo>
                    <a:pt x="0" y="7803"/>
                  </a:lnTo>
                  <a:cubicBezTo>
                    <a:pt x="0" y="3521"/>
                    <a:pt x="1768" y="0"/>
                    <a:pt x="3971" y="0"/>
                  </a:cubicBezTo>
                  <a:lnTo>
                    <a:pt x="21600" y="0"/>
                  </a:lnTo>
                  <a:lnTo>
                    <a:pt x="21600" y="13797"/>
                  </a:lnTo>
                  <a:cubicBezTo>
                    <a:pt x="21600" y="18079"/>
                    <a:pt x="19832" y="21600"/>
                    <a:pt x="1762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lang="en-US" sz="16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endParaRPr lang="en-US" sz="16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r>
                <a:rPr lang="en-US" sz="160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A5DD3283-4CD6-4B33-8A22-566C1875D5DE}"/>
                </a:ext>
              </a:extLst>
            </p:cNvPr>
            <p:cNvSpPr/>
            <p:nvPr/>
          </p:nvSpPr>
          <p:spPr>
            <a:xfrm>
              <a:off x="3427171" y="3909614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C363DB6C-1791-44F6-8000-8EB41B5F7704}"/>
                </a:ext>
              </a:extLst>
            </p:cNvPr>
            <p:cNvSpPr/>
            <p:nvPr/>
          </p:nvSpPr>
          <p:spPr>
            <a:xfrm>
              <a:off x="5371070" y="2549643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Banner – Slide Template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4FE7638-A950-4D1F-81B3-CE85692B7F00}"/>
              </a:ext>
            </a:extLst>
          </p:cNvPr>
          <p:cNvGrpSpPr/>
          <p:nvPr/>
        </p:nvGrpSpPr>
        <p:grpSpPr>
          <a:xfrm>
            <a:off x="6989709" y="3248204"/>
            <a:ext cx="1618639" cy="1413891"/>
            <a:chOff x="8921977" y="4001572"/>
            <a:chExt cx="2926080" cy="188518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EE2E103-D0AE-4A5D-889F-A2858F1338EE}"/>
                </a:ext>
              </a:extLst>
            </p:cNvPr>
            <p:cNvSpPr txBox="1"/>
            <p:nvPr/>
          </p:nvSpPr>
          <p:spPr>
            <a:xfrm>
              <a:off x="8921977" y="400157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4BADFD1-D3D3-4406-AD3B-B15A485A03A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0B70F06-BD45-4835-9ECD-4061EADD632D}"/>
              </a:ext>
            </a:extLst>
          </p:cNvPr>
          <p:cNvGrpSpPr/>
          <p:nvPr/>
        </p:nvGrpSpPr>
        <p:grpSpPr>
          <a:xfrm>
            <a:off x="5371070" y="845387"/>
            <a:ext cx="1618639" cy="1413891"/>
            <a:chOff x="8921977" y="1394911"/>
            <a:chExt cx="2926080" cy="188518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620C7FF-A267-4D70-8A45-33213AEB917E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6FC799-5837-4A76-94BC-411BCF4EC5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6C36F1A-632B-4CCB-A06D-F41EB57B002C}"/>
              </a:ext>
            </a:extLst>
          </p:cNvPr>
          <p:cNvGrpSpPr/>
          <p:nvPr/>
        </p:nvGrpSpPr>
        <p:grpSpPr>
          <a:xfrm>
            <a:off x="1586433" y="1837524"/>
            <a:ext cx="1618639" cy="1413892"/>
            <a:chOff x="332936" y="2555951"/>
            <a:chExt cx="2926080" cy="188518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30C4D4E-6F16-4983-B704-09D467E180B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A59A4A0-37F6-4790-894F-5CB575718F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EF795B9-231D-4450-AF2F-12811389C030}"/>
              </a:ext>
            </a:extLst>
          </p:cNvPr>
          <p:cNvGrpSpPr/>
          <p:nvPr/>
        </p:nvGrpSpPr>
        <p:grpSpPr>
          <a:xfrm>
            <a:off x="589431" y="4636498"/>
            <a:ext cx="1618639" cy="1413892"/>
            <a:chOff x="332936" y="4580523"/>
            <a:chExt cx="2926080" cy="188518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D3D6B9-2A64-437A-B160-BA8DD273F25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B4430F0-F2CF-4CF2-98CC-EC8292F890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BD80DD-3B20-4E8E-9DD4-055B48A09913}"/>
              </a:ext>
            </a:extLst>
          </p:cNvPr>
          <p:cNvGrpSpPr/>
          <p:nvPr/>
        </p:nvGrpSpPr>
        <p:grpSpPr>
          <a:xfrm>
            <a:off x="3861308" y="4022971"/>
            <a:ext cx="1618639" cy="1413891"/>
            <a:chOff x="8921977" y="1394911"/>
            <a:chExt cx="2926080" cy="1885186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4EC2954-49EB-48ED-9E85-A3F7B08BF768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B8234BE-0440-4AC6-96CB-8772D546EF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0804F47-518C-44B1-B674-32CE52EAAE40}"/>
              </a:ext>
            </a:extLst>
          </p:cNvPr>
          <p:cNvGrpSpPr/>
          <p:nvPr/>
        </p:nvGrpSpPr>
        <p:grpSpPr>
          <a:xfrm>
            <a:off x="4372841" y="2696190"/>
            <a:ext cx="398318" cy="643436"/>
            <a:chOff x="5826657" y="4686938"/>
            <a:chExt cx="531090" cy="857915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8E7D20C-143C-4F4C-AEED-EB893799271E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7574785-2396-40CE-BFB0-A68B83D5DFAA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5" name="Graphic 31" descr="Bullseye">
            <a:extLst>
              <a:ext uri="{FF2B5EF4-FFF2-40B4-BE49-F238E27FC236}">
                <a16:creationId xmlns:a16="http://schemas.microsoft.com/office/drawing/2014/main" id="{653CFC45-BFA8-4DA0-8A5F-A330288481EB}"/>
              </a:ext>
            </a:extLst>
          </p:cNvPr>
          <p:cNvGrpSpPr/>
          <p:nvPr/>
        </p:nvGrpSpPr>
        <p:grpSpPr>
          <a:xfrm>
            <a:off x="933845" y="3742728"/>
            <a:ext cx="417212" cy="417212"/>
            <a:chOff x="1238403" y="3415151"/>
            <a:chExt cx="556283" cy="556283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585524A-7AA9-432E-BEA4-56A04D9190ED}"/>
                </a:ext>
              </a:extLst>
            </p:cNvPr>
            <p:cNvSpPr/>
            <p:nvPr/>
          </p:nvSpPr>
          <p:spPr>
            <a:xfrm>
              <a:off x="1449326" y="3464405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C2AF476-D8F1-483D-8A2B-746EFED99C67}"/>
                </a:ext>
              </a:extLst>
            </p:cNvPr>
            <p:cNvSpPr/>
            <p:nvPr/>
          </p:nvSpPr>
          <p:spPr>
            <a:xfrm>
              <a:off x="1287657" y="3481789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D54A5E5-28C7-4136-A9F1-52FE11AAEF31}"/>
                </a:ext>
              </a:extLst>
            </p:cNvPr>
            <p:cNvSpPr/>
            <p:nvPr/>
          </p:nvSpPr>
          <p:spPr>
            <a:xfrm>
              <a:off x="1368781" y="3562913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9" name="Graphic 33" descr="Stopwatch">
            <a:extLst>
              <a:ext uri="{FF2B5EF4-FFF2-40B4-BE49-F238E27FC236}">
                <a16:creationId xmlns:a16="http://schemas.microsoft.com/office/drawing/2014/main" id="{53525E9F-62AD-4703-872D-ECF8645EE1C2}"/>
              </a:ext>
            </a:extLst>
          </p:cNvPr>
          <p:cNvGrpSpPr/>
          <p:nvPr/>
        </p:nvGrpSpPr>
        <p:grpSpPr>
          <a:xfrm>
            <a:off x="2195839" y="3547342"/>
            <a:ext cx="417212" cy="417212"/>
            <a:chOff x="3136606" y="3122825"/>
            <a:chExt cx="556283" cy="556283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8768D9D-6E99-49D6-8F1C-FEF257D69E92}"/>
                </a:ext>
              </a:extLst>
            </p:cNvPr>
            <p:cNvSpPr/>
            <p:nvPr/>
          </p:nvSpPr>
          <p:spPr>
            <a:xfrm>
              <a:off x="3403158" y="3302458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9731B1D-C4FD-429F-9750-A19C4F10EE05}"/>
                </a:ext>
              </a:extLst>
            </p:cNvPr>
            <p:cNvSpPr/>
            <p:nvPr/>
          </p:nvSpPr>
          <p:spPr>
            <a:xfrm>
              <a:off x="3403158" y="353424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FAB9A34-47AC-486C-B4B3-A1E75E3E0C40}"/>
                </a:ext>
              </a:extLst>
            </p:cNvPr>
            <p:cNvSpPr/>
            <p:nvPr/>
          </p:nvSpPr>
          <p:spPr>
            <a:xfrm>
              <a:off x="3519050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F9D2CCA-EE1A-4D3A-82F1-4B490317D32B}"/>
                </a:ext>
              </a:extLst>
            </p:cNvPr>
            <p:cNvSpPr/>
            <p:nvPr/>
          </p:nvSpPr>
          <p:spPr>
            <a:xfrm>
              <a:off x="3287265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27DED0F-0899-485F-83AB-9EFE5DB76ECA}"/>
                </a:ext>
              </a:extLst>
            </p:cNvPr>
            <p:cNvSpPr/>
            <p:nvPr/>
          </p:nvSpPr>
          <p:spPr>
            <a:xfrm>
              <a:off x="3403158" y="3343020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20A6E6-9F44-496A-BB65-0B47AFF0A6AC}"/>
                </a:ext>
              </a:extLst>
            </p:cNvPr>
            <p:cNvSpPr/>
            <p:nvPr/>
          </p:nvSpPr>
          <p:spPr>
            <a:xfrm>
              <a:off x="3217907" y="3174976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6" name="Graphic 37" descr="Research">
            <a:extLst>
              <a:ext uri="{FF2B5EF4-FFF2-40B4-BE49-F238E27FC236}">
                <a16:creationId xmlns:a16="http://schemas.microsoft.com/office/drawing/2014/main" id="{50999B5F-9907-4B1A-A4C8-E6CE978578BA}"/>
              </a:ext>
            </a:extLst>
          </p:cNvPr>
          <p:cNvGrpSpPr/>
          <p:nvPr/>
        </p:nvGrpSpPr>
        <p:grpSpPr>
          <a:xfrm>
            <a:off x="6515378" y="2691915"/>
            <a:ext cx="417212" cy="417212"/>
            <a:chOff x="8491518" y="3122825"/>
            <a:chExt cx="556283" cy="556283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BAA4336-59E5-4226-BB74-75B1DBDC39EA}"/>
                </a:ext>
              </a:extLst>
            </p:cNvPr>
            <p:cNvSpPr/>
            <p:nvPr/>
          </p:nvSpPr>
          <p:spPr>
            <a:xfrm>
              <a:off x="8536712" y="3170917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1091F9-959C-4A20-A050-F3E33BF13B5B}"/>
                </a:ext>
              </a:extLst>
            </p:cNvPr>
            <p:cNvSpPr/>
            <p:nvPr/>
          </p:nvSpPr>
          <p:spPr>
            <a:xfrm>
              <a:off x="8587129" y="3257038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9" name="Graphic 35" descr="Gears">
            <a:extLst>
              <a:ext uri="{FF2B5EF4-FFF2-40B4-BE49-F238E27FC236}">
                <a16:creationId xmlns:a16="http://schemas.microsoft.com/office/drawing/2014/main" id="{E91D9FE1-3C78-4A19-ACE4-40F18C3BDCF9}"/>
              </a:ext>
            </a:extLst>
          </p:cNvPr>
          <p:cNvGrpSpPr/>
          <p:nvPr/>
        </p:nvGrpSpPr>
        <p:grpSpPr>
          <a:xfrm>
            <a:off x="7856272" y="2531864"/>
            <a:ext cx="283356" cy="342896"/>
            <a:chOff x="10478959" y="3464405"/>
            <a:chExt cx="377808" cy="457195"/>
          </a:xfrm>
          <a:solidFill>
            <a:srgbClr val="000000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0AD8A00-3AB9-426E-93CD-C2D6F546F790}"/>
                </a:ext>
              </a:extLst>
            </p:cNvPr>
            <p:cNvSpPr/>
            <p:nvPr/>
          </p:nvSpPr>
          <p:spPr>
            <a:xfrm>
              <a:off x="10609917" y="3464405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47888F4-E27C-40CC-BF5D-64A1D0103623}"/>
                </a:ext>
              </a:extLst>
            </p:cNvPr>
            <p:cNvSpPr/>
            <p:nvPr/>
          </p:nvSpPr>
          <p:spPr>
            <a:xfrm>
              <a:off x="10478959" y="367532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516E9F9C-9C72-4856-9A73-83BA46E8BA86}"/>
              </a:ext>
            </a:extLst>
          </p:cNvPr>
          <p:cNvGrpSpPr/>
          <p:nvPr/>
        </p:nvGrpSpPr>
        <p:grpSpPr>
          <a:xfrm>
            <a:off x="589431" y="2155226"/>
            <a:ext cx="7965139" cy="2343281"/>
            <a:chOff x="589431" y="2155226"/>
            <a:chExt cx="7965139" cy="2343281"/>
          </a:xfrm>
        </p:grpSpPr>
        <p:sp>
          <p:nvSpPr>
            <p:cNvPr id="95" name="Shape">
              <a:extLst>
                <a:ext uri="{FF2B5EF4-FFF2-40B4-BE49-F238E27FC236}">
                  <a16:creationId xmlns:a16="http://schemas.microsoft.com/office/drawing/2014/main" id="{4BA459B8-5F34-469A-9C96-7B699EDFF943}"/>
                </a:ext>
              </a:extLst>
            </p:cNvPr>
            <p:cNvSpPr/>
            <p:nvPr/>
          </p:nvSpPr>
          <p:spPr>
            <a:xfrm>
              <a:off x="589431" y="3796756"/>
              <a:ext cx="62492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lnTo>
                    <a:pt x="4603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7" name="Triangle">
              <a:extLst>
                <a:ext uri="{FF2B5EF4-FFF2-40B4-BE49-F238E27FC236}">
                  <a16:creationId xmlns:a16="http://schemas.microsoft.com/office/drawing/2014/main" id="{D3058F96-C70F-4163-BA4A-8F2CE977E350}"/>
                </a:ext>
              </a:extLst>
            </p:cNvPr>
            <p:cNvSpPr/>
            <p:nvPr/>
          </p:nvSpPr>
          <p:spPr>
            <a:xfrm>
              <a:off x="873717" y="4301297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D89AC092-09C1-480D-93A3-29F472DEFB97}"/>
                </a:ext>
              </a:extLst>
            </p:cNvPr>
            <p:cNvSpPr/>
            <p:nvPr/>
          </p:nvSpPr>
          <p:spPr>
            <a:xfrm>
              <a:off x="7929650" y="2155226"/>
              <a:ext cx="62492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6997" y="1080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58" name="Shape">
              <a:extLst>
                <a:ext uri="{FF2B5EF4-FFF2-40B4-BE49-F238E27FC236}">
                  <a16:creationId xmlns:a16="http://schemas.microsoft.com/office/drawing/2014/main" id="{6D112965-BA14-485F-995C-DAA2A6BBB68B}"/>
                </a:ext>
              </a:extLst>
            </p:cNvPr>
            <p:cNvSpPr/>
            <p:nvPr/>
          </p:nvSpPr>
          <p:spPr>
            <a:xfrm>
              <a:off x="6651643" y="2352436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75" name="Triangle">
              <a:extLst>
                <a:ext uri="{FF2B5EF4-FFF2-40B4-BE49-F238E27FC236}">
                  <a16:creationId xmlns:a16="http://schemas.microsoft.com/office/drawing/2014/main" id="{DC2559D0-66BE-44FC-9B8B-5B422C3A379B}"/>
                </a:ext>
              </a:extLst>
            </p:cNvPr>
            <p:cNvSpPr/>
            <p:nvPr/>
          </p:nvSpPr>
          <p:spPr>
            <a:xfrm>
              <a:off x="7929650" y="2155226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3" name="Shape">
              <a:extLst>
                <a:ext uri="{FF2B5EF4-FFF2-40B4-BE49-F238E27FC236}">
                  <a16:creationId xmlns:a16="http://schemas.microsoft.com/office/drawing/2014/main" id="{20250978-6AA1-414E-8EA5-5A0FA54820B4}"/>
                </a:ext>
              </a:extLst>
            </p:cNvPr>
            <p:cNvSpPr/>
            <p:nvPr/>
          </p:nvSpPr>
          <p:spPr>
            <a:xfrm>
              <a:off x="5373636" y="2549645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19037" y="21600"/>
                  </a:lnTo>
                  <a:cubicBezTo>
                    <a:pt x="20438" y="21600"/>
                    <a:pt x="21600" y="18999"/>
                    <a:pt x="21600" y="15688"/>
                  </a:cubicBezTo>
                  <a:lnTo>
                    <a:pt x="2160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4" name="Triangle">
              <a:extLst>
                <a:ext uri="{FF2B5EF4-FFF2-40B4-BE49-F238E27FC236}">
                  <a16:creationId xmlns:a16="http://schemas.microsoft.com/office/drawing/2014/main" id="{463FA2C3-0EE7-4BCD-B4FB-6945B37FD3EA}"/>
                </a:ext>
              </a:extLst>
            </p:cNvPr>
            <p:cNvSpPr/>
            <p:nvPr/>
          </p:nvSpPr>
          <p:spPr>
            <a:xfrm>
              <a:off x="6651643" y="2352436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96" name="Shape">
              <a:extLst>
                <a:ext uri="{FF2B5EF4-FFF2-40B4-BE49-F238E27FC236}">
                  <a16:creationId xmlns:a16="http://schemas.microsoft.com/office/drawing/2014/main" id="{6F7B5576-DF17-4E25-866F-76A0F1379AA0}"/>
                </a:ext>
              </a:extLst>
            </p:cNvPr>
            <p:cNvSpPr/>
            <p:nvPr/>
          </p:nvSpPr>
          <p:spPr>
            <a:xfrm>
              <a:off x="873717" y="3600457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6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8" name="Shape">
              <a:extLst>
                <a:ext uri="{FF2B5EF4-FFF2-40B4-BE49-F238E27FC236}">
                  <a16:creationId xmlns:a16="http://schemas.microsoft.com/office/drawing/2014/main" id="{EF3975CE-F0CB-4050-A13A-B97668A6B8DD}"/>
                </a:ext>
              </a:extLst>
            </p:cNvPr>
            <p:cNvSpPr/>
            <p:nvPr/>
          </p:nvSpPr>
          <p:spPr>
            <a:xfrm>
              <a:off x="2149163" y="3405072"/>
              <a:ext cx="1618640" cy="70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2563" y="0"/>
                  </a:lnTo>
                  <a:cubicBezTo>
                    <a:pt x="1162" y="0"/>
                    <a:pt x="0" y="2601"/>
                    <a:pt x="0" y="5912"/>
                  </a:cubicBezTo>
                  <a:lnTo>
                    <a:pt x="0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Lorem</a:t>
              </a:r>
              <a:b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</a:br>
              <a:r>
                <a:rPr lang="en-US" sz="1600" b="1" noProof="1">
                  <a:solidFill>
                    <a:schemeClr val="accent3">
                      <a:lumMod val="50000"/>
                    </a:schemeClr>
                  </a:solidFill>
                </a:rPr>
                <a:t>Ipsum</a:t>
              </a:r>
            </a:p>
          </p:txBody>
        </p:sp>
        <p:sp>
          <p:nvSpPr>
            <p:cNvPr id="99" name="Triangle">
              <a:extLst>
                <a:ext uri="{FF2B5EF4-FFF2-40B4-BE49-F238E27FC236}">
                  <a16:creationId xmlns:a16="http://schemas.microsoft.com/office/drawing/2014/main" id="{5B9BF5F7-0C5E-4534-8E4E-629D2F3C90B8}"/>
                </a:ext>
              </a:extLst>
            </p:cNvPr>
            <p:cNvSpPr/>
            <p:nvPr/>
          </p:nvSpPr>
          <p:spPr>
            <a:xfrm>
              <a:off x="2149164" y="4105000"/>
              <a:ext cx="34319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100" name="Shape">
              <a:extLst>
                <a:ext uri="{FF2B5EF4-FFF2-40B4-BE49-F238E27FC236}">
                  <a16:creationId xmlns:a16="http://schemas.microsoft.com/office/drawing/2014/main" id="{62134C0B-7C2E-4352-AEA6-D64EB6088A34}"/>
                </a:ext>
              </a:extLst>
            </p:cNvPr>
            <p:cNvSpPr/>
            <p:nvPr/>
          </p:nvSpPr>
          <p:spPr>
            <a:xfrm>
              <a:off x="3427171" y="2746855"/>
              <a:ext cx="2284536" cy="1162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629" y="21600"/>
                  </a:moveTo>
                  <a:lnTo>
                    <a:pt x="0" y="21600"/>
                  </a:lnTo>
                  <a:lnTo>
                    <a:pt x="0" y="7803"/>
                  </a:lnTo>
                  <a:cubicBezTo>
                    <a:pt x="0" y="3521"/>
                    <a:pt x="1768" y="0"/>
                    <a:pt x="3971" y="0"/>
                  </a:cubicBezTo>
                  <a:lnTo>
                    <a:pt x="21600" y="0"/>
                  </a:lnTo>
                  <a:lnTo>
                    <a:pt x="21600" y="13797"/>
                  </a:lnTo>
                  <a:cubicBezTo>
                    <a:pt x="21600" y="18079"/>
                    <a:pt x="19832" y="21600"/>
                    <a:pt x="17629" y="2160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/>
              <a:endParaRPr lang="en-US" sz="16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endParaRPr lang="en-US" sz="1600" b="1" noProof="1">
                <a:solidFill>
                  <a:schemeClr val="bg2">
                    <a:lumMod val="25000"/>
                  </a:schemeClr>
                </a:solidFill>
              </a:endParaRPr>
            </a:p>
            <a:p>
              <a:pPr algn="ctr"/>
              <a:r>
                <a:rPr lang="en-US" sz="1600" b="1" noProof="1">
                  <a:solidFill>
                    <a:schemeClr val="bg2">
                      <a:lumMod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riangle">
              <a:extLst>
                <a:ext uri="{FF2B5EF4-FFF2-40B4-BE49-F238E27FC236}">
                  <a16:creationId xmlns:a16="http://schemas.microsoft.com/office/drawing/2014/main" id="{A5DD3283-4CD6-4B33-8A22-566C1875D5DE}"/>
                </a:ext>
              </a:extLst>
            </p:cNvPr>
            <p:cNvSpPr/>
            <p:nvPr/>
          </p:nvSpPr>
          <p:spPr>
            <a:xfrm>
              <a:off x="3427171" y="3909614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  <p:sp>
          <p:nvSpPr>
            <p:cNvPr id="102" name="Triangle">
              <a:extLst>
                <a:ext uri="{FF2B5EF4-FFF2-40B4-BE49-F238E27FC236}">
                  <a16:creationId xmlns:a16="http://schemas.microsoft.com/office/drawing/2014/main" id="{C363DB6C-1791-44F6-8000-8EB41B5F7704}"/>
                </a:ext>
              </a:extLst>
            </p:cNvPr>
            <p:cNvSpPr/>
            <p:nvPr/>
          </p:nvSpPr>
          <p:spPr>
            <a:xfrm>
              <a:off x="5371070" y="2549643"/>
              <a:ext cx="340634" cy="1972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endParaRPr lang="en-US" sz="2250" noProof="1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Increasing Banner – Slide Template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04FE7638-A950-4D1F-81B3-CE85692B7F00}"/>
              </a:ext>
            </a:extLst>
          </p:cNvPr>
          <p:cNvGrpSpPr/>
          <p:nvPr/>
        </p:nvGrpSpPr>
        <p:grpSpPr>
          <a:xfrm>
            <a:off x="6989709" y="3248204"/>
            <a:ext cx="1618639" cy="1413891"/>
            <a:chOff x="8921977" y="4001572"/>
            <a:chExt cx="2926080" cy="188518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6EE2E103-D0AE-4A5D-889F-A2858F1338EE}"/>
                </a:ext>
              </a:extLst>
            </p:cNvPr>
            <p:cNvSpPr txBox="1"/>
            <p:nvPr/>
          </p:nvSpPr>
          <p:spPr>
            <a:xfrm>
              <a:off x="8921977" y="4001572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94BADFD1-D3D3-4406-AD3B-B15A485A03A8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00B70F06-BD45-4835-9ECD-4061EADD632D}"/>
              </a:ext>
            </a:extLst>
          </p:cNvPr>
          <p:cNvGrpSpPr/>
          <p:nvPr/>
        </p:nvGrpSpPr>
        <p:grpSpPr>
          <a:xfrm>
            <a:off x="5371070" y="845387"/>
            <a:ext cx="1618639" cy="1413891"/>
            <a:chOff x="8921977" y="1394911"/>
            <a:chExt cx="2926080" cy="188518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3620C7FF-A267-4D70-8A45-33213AEB917E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046FC799-5837-4A76-94BC-411BCF4EC55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C6C36F1A-632B-4CCB-A06D-F41EB57B002C}"/>
              </a:ext>
            </a:extLst>
          </p:cNvPr>
          <p:cNvGrpSpPr/>
          <p:nvPr/>
        </p:nvGrpSpPr>
        <p:grpSpPr>
          <a:xfrm>
            <a:off x="1586433" y="1837524"/>
            <a:ext cx="1618639" cy="1413892"/>
            <a:chOff x="332936" y="2555951"/>
            <a:chExt cx="2926080" cy="1885187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830C4D4E-6F16-4983-B704-09D467E180B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5A59A4A0-37F6-4790-894F-5CB575718FE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1EF795B9-231D-4450-AF2F-12811389C030}"/>
              </a:ext>
            </a:extLst>
          </p:cNvPr>
          <p:cNvGrpSpPr/>
          <p:nvPr/>
        </p:nvGrpSpPr>
        <p:grpSpPr>
          <a:xfrm>
            <a:off x="589431" y="4636498"/>
            <a:ext cx="1618639" cy="1413892"/>
            <a:chOff x="332936" y="4580523"/>
            <a:chExt cx="2926080" cy="1885187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6DD3D6B9-2A64-437A-B160-BA8DD273F25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1B4430F0-F2CF-4CF2-98CC-EC8292F8908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80BD80DD-3B20-4E8E-9DD4-055B48A09913}"/>
              </a:ext>
            </a:extLst>
          </p:cNvPr>
          <p:cNvGrpSpPr/>
          <p:nvPr/>
        </p:nvGrpSpPr>
        <p:grpSpPr>
          <a:xfrm>
            <a:off x="3861308" y="4022971"/>
            <a:ext cx="1618639" cy="1413891"/>
            <a:chOff x="8921977" y="1394911"/>
            <a:chExt cx="2926080" cy="1885186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24EC2954-49EB-48ED-9E85-A3F7B08BF768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BB8234BE-0440-4AC6-96CB-8772D546EF1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A0804F47-518C-44B1-B674-32CE52EAAE40}"/>
              </a:ext>
            </a:extLst>
          </p:cNvPr>
          <p:cNvGrpSpPr/>
          <p:nvPr/>
        </p:nvGrpSpPr>
        <p:grpSpPr>
          <a:xfrm>
            <a:off x="4372841" y="2696190"/>
            <a:ext cx="398318" cy="643436"/>
            <a:chOff x="5826657" y="4686938"/>
            <a:chExt cx="531090" cy="857915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E8E7D20C-143C-4F4C-AEED-EB893799271E}"/>
                </a:ext>
              </a:extLst>
            </p:cNvPr>
            <p:cNvSpPr/>
            <p:nvPr/>
          </p:nvSpPr>
          <p:spPr>
            <a:xfrm>
              <a:off x="5877383" y="4732602"/>
              <a:ext cx="437233" cy="460188"/>
            </a:xfrm>
            <a:custGeom>
              <a:avLst/>
              <a:gdLst>
                <a:gd name="connsiteX0" fmla="*/ 204265 w 408531"/>
                <a:gd name="connsiteY0" fmla="*/ 0 h 429979"/>
                <a:gd name="connsiteX1" fmla="*/ 408531 w 408531"/>
                <a:gd name="connsiteY1" fmla="*/ 202223 h 429979"/>
                <a:gd name="connsiteX2" fmla="*/ 408531 w 408531"/>
                <a:gd name="connsiteY2" fmla="*/ 210394 h 429979"/>
                <a:gd name="connsiteX3" fmla="*/ 407509 w 408531"/>
                <a:gd name="connsiteY3" fmla="*/ 210394 h 429979"/>
                <a:gd name="connsiteX4" fmla="*/ 393211 w 408531"/>
                <a:gd name="connsiteY4" fmla="*/ 281887 h 429979"/>
                <a:gd name="connsiteX5" fmla="*/ 358486 w 408531"/>
                <a:gd name="connsiteY5" fmla="*/ 338060 h 429979"/>
                <a:gd name="connsiteX6" fmla="*/ 299249 w 408531"/>
                <a:gd name="connsiteY6" fmla="*/ 429979 h 429979"/>
                <a:gd name="connsiteX7" fmla="*/ 203244 w 408531"/>
                <a:gd name="connsiteY7" fmla="*/ 429979 h 429979"/>
                <a:gd name="connsiteX8" fmla="*/ 108261 w 408531"/>
                <a:gd name="connsiteY8" fmla="*/ 429979 h 429979"/>
                <a:gd name="connsiteX9" fmla="*/ 49024 w 408531"/>
                <a:gd name="connsiteY9" fmla="*/ 338060 h 429979"/>
                <a:gd name="connsiteX10" fmla="*/ 14299 w 408531"/>
                <a:gd name="connsiteY10" fmla="*/ 281887 h 429979"/>
                <a:gd name="connsiteX11" fmla="*/ 0 w 408531"/>
                <a:gd name="connsiteY11" fmla="*/ 210394 h 429979"/>
                <a:gd name="connsiteX12" fmla="*/ 0 w 408531"/>
                <a:gd name="connsiteY12" fmla="*/ 202223 h 429979"/>
                <a:gd name="connsiteX13" fmla="*/ 204265 w 408531"/>
                <a:gd name="connsiteY13" fmla="*/ 0 h 429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8531" h="429979">
                  <a:moveTo>
                    <a:pt x="204265" y="0"/>
                  </a:moveTo>
                  <a:cubicBezTo>
                    <a:pt x="315590" y="1022"/>
                    <a:pt x="406488" y="89877"/>
                    <a:pt x="408531" y="202223"/>
                  </a:cubicBezTo>
                  <a:lnTo>
                    <a:pt x="408531" y="210394"/>
                  </a:lnTo>
                  <a:lnTo>
                    <a:pt x="407509" y="210394"/>
                  </a:lnTo>
                  <a:cubicBezTo>
                    <a:pt x="406488" y="234906"/>
                    <a:pt x="401382" y="259417"/>
                    <a:pt x="393211" y="281887"/>
                  </a:cubicBezTo>
                  <a:cubicBezTo>
                    <a:pt x="385040" y="302313"/>
                    <a:pt x="373806" y="321718"/>
                    <a:pt x="358486" y="338060"/>
                  </a:cubicBezTo>
                  <a:cubicBezTo>
                    <a:pt x="334995" y="366657"/>
                    <a:pt x="314569" y="397297"/>
                    <a:pt x="299249" y="429979"/>
                  </a:cubicBezTo>
                  <a:lnTo>
                    <a:pt x="203244" y="429979"/>
                  </a:lnTo>
                  <a:lnTo>
                    <a:pt x="108261" y="429979"/>
                  </a:lnTo>
                  <a:cubicBezTo>
                    <a:pt x="91919" y="397297"/>
                    <a:pt x="71493" y="366657"/>
                    <a:pt x="49024" y="338060"/>
                  </a:cubicBezTo>
                  <a:cubicBezTo>
                    <a:pt x="34725" y="321718"/>
                    <a:pt x="22469" y="302313"/>
                    <a:pt x="14299" y="281887"/>
                  </a:cubicBezTo>
                  <a:cubicBezTo>
                    <a:pt x="5107" y="259417"/>
                    <a:pt x="1021" y="234906"/>
                    <a:pt x="0" y="210394"/>
                  </a:cubicBezTo>
                  <a:lnTo>
                    <a:pt x="0" y="202223"/>
                  </a:lnTo>
                  <a:cubicBezTo>
                    <a:pt x="2043" y="90898"/>
                    <a:pt x="92941" y="1022"/>
                    <a:pt x="20426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07574785-2396-40CE-BFB0-A68B83D5DFAA}"/>
                </a:ext>
              </a:extLst>
            </p:cNvPr>
            <p:cNvSpPr/>
            <p:nvPr/>
          </p:nvSpPr>
          <p:spPr>
            <a:xfrm>
              <a:off x="5826657" y="4686938"/>
              <a:ext cx="531090" cy="857915"/>
            </a:xfrm>
            <a:custGeom>
              <a:avLst/>
              <a:gdLst>
                <a:gd name="connsiteX0" fmla="*/ 199159 w 531090"/>
                <a:gd name="connsiteY0" fmla="*/ 796635 h 857915"/>
                <a:gd name="connsiteX1" fmla="*/ 331932 w 531090"/>
                <a:gd name="connsiteY1" fmla="*/ 796635 h 857915"/>
                <a:gd name="connsiteX2" fmla="*/ 265545 w 531090"/>
                <a:gd name="connsiteY2" fmla="*/ 857915 h 857915"/>
                <a:gd name="connsiteX3" fmla="*/ 199159 w 531090"/>
                <a:gd name="connsiteY3" fmla="*/ 796635 h 857915"/>
                <a:gd name="connsiteX4" fmla="*/ 163413 w 531090"/>
                <a:gd name="connsiteY4" fmla="*/ 694503 h 857915"/>
                <a:gd name="connsiteX5" fmla="*/ 367678 w 531090"/>
                <a:gd name="connsiteY5" fmla="*/ 694503 h 857915"/>
                <a:gd name="connsiteX6" fmla="*/ 398318 w 531090"/>
                <a:gd name="connsiteY6" fmla="*/ 725143 h 857915"/>
                <a:gd name="connsiteX7" fmla="*/ 367678 w 531090"/>
                <a:gd name="connsiteY7" fmla="*/ 755783 h 857915"/>
                <a:gd name="connsiteX8" fmla="*/ 163413 w 531090"/>
                <a:gd name="connsiteY8" fmla="*/ 755783 h 857915"/>
                <a:gd name="connsiteX9" fmla="*/ 132773 w 531090"/>
                <a:gd name="connsiteY9" fmla="*/ 725143 h 857915"/>
                <a:gd name="connsiteX10" fmla="*/ 163413 w 531090"/>
                <a:gd name="connsiteY10" fmla="*/ 694503 h 857915"/>
                <a:gd name="connsiteX11" fmla="*/ 163413 w 531090"/>
                <a:gd name="connsiteY11" fmla="*/ 592370 h 857915"/>
                <a:gd name="connsiteX12" fmla="*/ 367678 w 531090"/>
                <a:gd name="connsiteY12" fmla="*/ 592370 h 857915"/>
                <a:gd name="connsiteX13" fmla="*/ 398318 w 531090"/>
                <a:gd name="connsiteY13" fmla="*/ 623010 h 857915"/>
                <a:gd name="connsiteX14" fmla="*/ 367678 w 531090"/>
                <a:gd name="connsiteY14" fmla="*/ 653650 h 857915"/>
                <a:gd name="connsiteX15" fmla="*/ 163413 w 531090"/>
                <a:gd name="connsiteY15" fmla="*/ 653650 h 857915"/>
                <a:gd name="connsiteX16" fmla="*/ 132773 w 531090"/>
                <a:gd name="connsiteY16" fmla="*/ 623010 h 857915"/>
                <a:gd name="connsiteX17" fmla="*/ 163413 w 531090"/>
                <a:gd name="connsiteY17" fmla="*/ 592370 h 857915"/>
                <a:gd name="connsiteX18" fmla="*/ 266566 w 531090"/>
                <a:gd name="connsiteY18" fmla="*/ 60258 h 857915"/>
                <a:gd name="connsiteX19" fmla="*/ 62301 w 531090"/>
                <a:gd name="connsiteY19" fmla="*/ 262481 h 857915"/>
                <a:gd name="connsiteX20" fmla="*/ 62301 w 531090"/>
                <a:gd name="connsiteY20" fmla="*/ 270652 h 857915"/>
                <a:gd name="connsiteX21" fmla="*/ 76600 w 531090"/>
                <a:gd name="connsiteY21" fmla="*/ 342145 h 857915"/>
                <a:gd name="connsiteX22" fmla="*/ 111325 w 531090"/>
                <a:gd name="connsiteY22" fmla="*/ 398318 h 857915"/>
                <a:gd name="connsiteX23" fmla="*/ 170562 w 531090"/>
                <a:gd name="connsiteY23" fmla="*/ 490237 h 857915"/>
                <a:gd name="connsiteX24" fmla="*/ 265545 w 531090"/>
                <a:gd name="connsiteY24" fmla="*/ 490237 h 857915"/>
                <a:gd name="connsiteX25" fmla="*/ 361550 w 531090"/>
                <a:gd name="connsiteY25" fmla="*/ 490237 h 857915"/>
                <a:gd name="connsiteX26" fmla="*/ 420787 w 531090"/>
                <a:gd name="connsiteY26" fmla="*/ 398318 h 857915"/>
                <a:gd name="connsiteX27" fmla="*/ 455512 w 531090"/>
                <a:gd name="connsiteY27" fmla="*/ 342145 h 857915"/>
                <a:gd name="connsiteX28" fmla="*/ 469810 w 531090"/>
                <a:gd name="connsiteY28" fmla="*/ 270652 h 857915"/>
                <a:gd name="connsiteX29" fmla="*/ 470832 w 531090"/>
                <a:gd name="connsiteY29" fmla="*/ 270652 h 857915"/>
                <a:gd name="connsiteX30" fmla="*/ 470832 w 531090"/>
                <a:gd name="connsiteY30" fmla="*/ 262481 h 857915"/>
                <a:gd name="connsiteX31" fmla="*/ 266566 w 531090"/>
                <a:gd name="connsiteY31" fmla="*/ 60258 h 857915"/>
                <a:gd name="connsiteX32" fmla="*/ 265545 w 531090"/>
                <a:gd name="connsiteY32" fmla="*/ 0 h 857915"/>
                <a:gd name="connsiteX33" fmla="*/ 531090 w 531090"/>
                <a:gd name="connsiteY33" fmla="*/ 262481 h 857915"/>
                <a:gd name="connsiteX34" fmla="*/ 531090 w 531090"/>
                <a:gd name="connsiteY34" fmla="*/ 271673 h 857915"/>
                <a:gd name="connsiteX35" fmla="*/ 512706 w 531090"/>
                <a:gd name="connsiteY35" fmla="*/ 363592 h 857915"/>
                <a:gd name="connsiteX36" fmla="*/ 466746 w 531090"/>
                <a:gd name="connsiteY36" fmla="*/ 439171 h 857915"/>
                <a:gd name="connsiteX37" fmla="*/ 404446 w 531090"/>
                <a:gd name="connsiteY37" fmla="*/ 540282 h 857915"/>
                <a:gd name="connsiteX38" fmla="*/ 386062 w 531090"/>
                <a:gd name="connsiteY38" fmla="*/ 551517 h 857915"/>
                <a:gd name="connsiteX39" fmla="*/ 145028 w 531090"/>
                <a:gd name="connsiteY39" fmla="*/ 551517 h 857915"/>
                <a:gd name="connsiteX40" fmla="*/ 126645 w 531090"/>
                <a:gd name="connsiteY40" fmla="*/ 540282 h 857915"/>
                <a:gd name="connsiteX41" fmla="*/ 64344 w 531090"/>
                <a:gd name="connsiteY41" fmla="*/ 439171 h 857915"/>
                <a:gd name="connsiteX42" fmla="*/ 18384 w 531090"/>
                <a:gd name="connsiteY42" fmla="*/ 363592 h 857915"/>
                <a:gd name="connsiteX43" fmla="*/ 0 w 531090"/>
                <a:gd name="connsiteY43" fmla="*/ 271673 h 857915"/>
                <a:gd name="connsiteX44" fmla="*/ 0 w 531090"/>
                <a:gd name="connsiteY44" fmla="*/ 262481 h 857915"/>
                <a:gd name="connsiteX45" fmla="*/ 265545 w 531090"/>
                <a:gd name="connsiteY45" fmla="*/ 0 h 857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31090" h="857915">
                  <a:moveTo>
                    <a:pt x="199159" y="796635"/>
                  </a:moveTo>
                  <a:lnTo>
                    <a:pt x="331932" y="796635"/>
                  </a:lnTo>
                  <a:cubicBezTo>
                    <a:pt x="328868" y="831360"/>
                    <a:pt x="300270" y="857915"/>
                    <a:pt x="265545" y="857915"/>
                  </a:cubicBezTo>
                  <a:cubicBezTo>
                    <a:pt x="230820" y="857915"/>
                    <a:pt x="202223" y="831360"/>
                    <a:pt x="199159" y="796635"/>
                  </a:cubicBezTo>
                  <a:close/>
                  <a:moveTo>
                    <a:pt x="163413" y="694503"/>
                  </a:moveTo>
                  <a:lnTo>
                    <a:pt x="367678" y="694503"/>
                  </a:lnTo>
                  <a:cubicBezTo>
                    <a:pt x="385041" y="694503"/>
                    <a:pt x="398318" y="707780"/>
                    <a:pt x="398318" y="725143"/>
                  </a:cubicBezTo>
                  <a:cubicBezTo>
                    <a:pt x="398318" y="742505"/>
                    <a:pt x="385041" y="755783"/>
                    <a:pt x="367678" y="755783"/>
                  </a:cubicBezTo>
                  <a:lnTo>
                    <a:pt x="163413" y="755783"/>
                  </a:lnTo>
                  <a:cubicBezTo>
                    <a:pt x="146050" y="755783"/>
                    <a:pt x="132773" y="742505"/>
                    <a:pt x="132773" y="725143"/>
                  </a:cubicBezTo>
                  <a:cubicBezTo>
                    <a:pt x="132773" y="707780"/>
                    <a:pt x="146050" y="694503"/>
                    <a:pt x="163413" y="694503"/>
                  </a:cubicBezTo>
                  <a:close/>
                  <a:moveTo>
                    <a:pt x="163413" y="592370"/>
                  </a:moveTo>
                  <a:lnTo>
                    <a:pt x="367678" y="592370"/>
                  </a:lnTo>
                  <a:cubicBezTo>
                    <a:pt x="385041" y="592370"/>
                    <a:pt x="398318" y="605647"/>
                    <a:pt x="398318" y="623010"/>
                  </a:cubicBezTo>
                  <a:cubicBezTo>
                    <a:pt x="398318" y="640372"/>
                    <a:pt x="385041" y="653650"/>
                    <a:pt x="367678" y="653650"/>
                  </a:cubicBezTo>
                  <a:lnTo>
                    <a:pt x="163413" y="653650"/>
                  </a:lnTo>
                  <a:cubicBezTo>
                    <a:pt x="146050" y="653650"/>
                    <a:pt x="132773" y="640372"/>
                    <a:pt x="132773" y="623010"/>
                  </a:cubicBezTo>
                  <a:cubicBezTo>
                    <a:pt x="132773" y="605647"/>
                    <a:pt x="146050" y="592370"/>
                    <a:pt x="163413" y="592370"/>
                  </a:cubicBezTo>
                  <a:close/>
                  <a:moveTo>
                    <a:pt x="266566" y="60258"/>
                  </a:moveTo>
                  <a:cubicBezTo>
                    <a:pt x="155242" y="61280"/>
                    <a:pt x="64344" y="151156"/>
                    <a:pt x="62301" y="262481"/>
                  </a:cubicBezTo>
                  <a:lnTo>
                    <a:pt x="62301" y="270652"/>
                  </a:lnTo>
                  <a:cubicBezTo>
                    <a:pt x="63322" y="295164"/>
                    <a:pt x="67408" y="319675"/>
                    <a:pt x="76600" y="342145"/>
                  </a:cubicBezTo>
                  <a:cubicBezTo>
                    <a:pt x="84770" y="362571"/>
                    <a:pt x="97026" y="381976"/>
                    <a:pt x="111325" y="398318"/>
                  </a:cubicBezTo>
                  <a:cubicBezTo>
                    <a:pt x="133794" y="426915"/>
                    <a:pt x="154220" y="457555"/>
                    <a:pt x="170562" y="490237"/>
                  </a:cubicBezTo>
                  <a:lnTo>
                    <a:pt x="265545" y="490237"/>
                  </a:lnTo>
                  <a:lnTo>
                    <a:pt x="361550" y="490237"/>
                  </a:lnTo>
                  <a:cubicBezTo>
                    <a:pt x="376870" y="457555"/>
                    <a:pt x="397296" y="426915"/>
                    <a:pt x="420787" y="398318"/>
                  </a:cubicBezTo>
                  <a:cubicBezTo>
                    <a:pt x="436107" y="381976"/>
                    <a:pt x="447341" y="362571"/>
                    <a:pt x="455512" y="342145"/>
                  </a:cubicBezTo>
                  <a:cubicBezTo>
                    <a:pt x="463683" y="319675"/>
                    <a:pt x="468789" y="295164"/>
                    <a:pt x="469810" y="270652"/>
                  </a:cubicBezTo>
                  <a:lnTo>
                    <a:pt x="470832" y="270652"/>
                  </a:lnTo>
                  <a:lnTo>
                    <a:pt x="470832" y="262481"/>
                  </a:lnTo>
                  <a:cubicBezTo>
                    <a:pt x="468789" y="150135"/>
                    <a:pt x="377891" y="61280"/>
                    <a:pt x="266566" y="60258"/>
                  </a:cubicBezTo>
                  <a:close/>
                  <a:moveTo>
                    <a:pt x="265545" y="0"/>
                  </a:moveTo>
                  <a:cubicBezTo>
                    <a:pt x="410574" y="1021"/>
                    <a:pt x="528026" y="117453"/>
                    <a:pt x="531090" y="262481"/>
                  </a:cubicBezTo>
                  <a:lnTo>
                    <a:pt x="531090" y="271673"/>
                  </a:lnTo>
                  <a:cubicBezTo>
                    <a:pt x="530069" y="303334"/>
                    <a:pt x="523941" y="333974"/>
                    <a:pt x="512706" y="363592"/>
                  </a:cubicBezTo>
                  <a:cubicBezTo>
                    <a:pt x="502493" y="391168"/>
                    <a:pt x="486152" y="416701"/>
                    <a:pt x="466746" y="439171"/>
                  </a:cubicBezTo>
                  <a:cubicBezTo>
                    <a:pt x="442235" y="465725"/>
                    <a:pt x="415680" y="517813"/>
                    <a:pt x="404446" y="540282"/>
                  </a:cubicBezTo>
                  <a:cubicBezTo>
                    <a:pt x="401382" y="547431"/>
                    <a:pt x="394232" y="551517"/>
                    <a:pt x="386062" y="551517"/>
                  </a:cubicBezTo>
                  <a:lnTo>
                    <a:pt x="145028" y="551517"/>
                  </a:lnTo>
                  <a:cubicBezTo>
                    <a:pt x="136858" y="551517"/>
                    <a:pt x="129709" y="547431"/>
                    <a:pt x="126645" y="540282"/>
                  </a:cubicBezTo>
                  <a:cubicBezTo>
                    <a:pt x="115410" y="517813"/>
                    <a:pt x="88855" y="465725"/>
                    <a:pt x="64344" y="439171"/>
                  </a:cubicBezTo>
                  <a:cubicBezTo>
                    <a:pt x="44938" y="416701"/>
                    <a:pt x="29618" y="391168"/>
                    <a:pt x="18384" y="363592"/>
                  </a:cubicBezTo>
                  <a:cubicBezTo>
                    <a:pt x="7149" y="333974"/>
                    <a:pt x="1021" y="303334"/>
                    <a:pt x="0" y="271673"/>
                  </a:cubicBezTo>
                  <a:lnTo>
                    <a:pt x="0" y="262481"/>
                  </a:lnTo>
                  <a:cubicBezTo>
                    <a:pt x="3064" y="117453"/>
                    <a:pt x="120517" y="1021"/>
                    <a:pt x="265545" y="0"/>
                  </a:cubicBezTo>
                  <a:close/>
                </a:path>
              </a:pathLst>
            </a:custGeom>
            <a:solidFill>
              <a:srgbClr val="000000"/>
            </a:solidFill>
            <a:ln w="101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5" name="Graphic 31" descr="Bullseye">
            <a:extLst>
              <a:ext uri="{FF2B5EF4-FFF2-40B4-BE49-F238E27FC236}">
                <a16:creationId xmlns:a16="http://schemas.microsoft.com/office/drawing/2014/main" id="{653CFC45-BFA8-4DA0-8A5F-A330288481EB}"/>
              </a:ext>
            </a:extLst>
          </p:cNvPr>
          <p:cNvGrpSpPr/>
          <p:nvPr/>
        </p:nvGrpSpPr>
        <p:grpSpPr>
          <a:xfrm>
            <a:off x="933845" y="3742728"/>
            <a:ext cx="417212" cy="417212"/>
            <a:chOff x="1238403" y="3415151"/>
            <a:chExt cx="556283" cy="556283"/>
          </a:xfrm>
        </p:grpSpPr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585524A-7AA9-432E-BEA4-56A04D9190ED}"/>
                </a:ext>
              </a:extLst>
            </p:cNvPr>
            <p:cNvSpPr/>
            <p:nvPr/>
          </p:nvSpPr>
          <p:spPr>
            <a:xfrm>
              <a:off x="1449326" y="3464405"/>
              <a:ext cx="296104" cy="295525"/>
            </a:xfrm>
            <a:custGeom>
              <a:avLst/>
              <a:gdLst>
                <a:gd name="connsiteX0" fmla="*/ 243953 w 296104"/>
                <a:gd name="connsiteY0" fmla="*/ 52152 h 295525"/>
                <a:gd name="connsiteX1" fmla="*/ 238159 w 296104"/>
                <a:gd name="connsiteY1" fmla="*/ 0 h 295525"/>
                <a:gd name="connsiteX2" fmla="*/ 174418 w 296104"/>
                <a:gd name="connsiteY2" fmla="*/ 63741 h 295525"/>
                <a:gd name="connsiteX3" fmla="*/ 177895 w 296104"/>
                <a:gd name="connsiteY3" fmla="*/ 93873 h 295525"/>
                <a:gd name="connsiteX4" fmla="*/ 85181 w 296104"/>
                <a:gd name="connsiteY4" fmla="*/ 186587 h 295525"/>
                <a:gd name="connsiteX5" fmla="*/ 57946 w 296104"/>
                <a:gd name="connsiteY5" fmla="*/ 179633 h 295525"/>
                <a:gd name="connsiteX6" fmla="*/ 0 w 296104"/>
                <a:gd name="connsiteY6" fmla="*/ 237579 h 295525"/>
                <a:gd name="connsiteX7" fmla="*/ 57946 w 296104"/>
                <a:gd name="connsiteY7" fmla="*/ 295525 h 295525"/>
                <a:gd name="connsiteX8" fmla="*/ 115892 w 296104"/>
                <a:gd name="connsiteY8" fmla="*/ 237579 h 295525"/>
                <a:gd name="connsiteX9" fmla="*/ 109518 w 296104"/>
                <a:gd name="connsiteY9" fmla="*/ 210924 h 295525"/>
                <a:gd name="connsiteX10" fmla="*/ 202232 w 296104"/>
                <a:gd name="connsiteY10" fmla="*/ 118210 h 295525"/>
                <a:gd name="connsiteX11" fmla="*/ 232364 w 296104"/>
                <a:gd name="connsiteY11" fmla="*/ 121687 h 295525"/>
                <a:gd name="connsiteX12" fmla="*/ 296105 w 296104"/>
                <a:gd name="connsiteY12" fmla="*/ 57946 h 295525"/>
                <a:gd name="connsiteX13" fmla="*/ 243953 w 296104"/>
                <a:gd name="connsiteY13" fmla="*/ 52152 h 295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6104" h="295525">
                  <a:moveTo>
                    <a:pt x="243953" y="52152"/>
                  </a:moveTo>
                  <a:lnTo>
                    <a:pt x="238159" y="0"/>
                  </a:lnTo>
                  <a:lnTo>
                    <a:pt x="174418" y="63741"/>
                  </a:lnTo>
                  <a:lnTo>
                    <a:pt x="177895" y="93873"/>
                  </a:lnTo>
                  <a:lnTo>
                    <a:pt x="85181" y="186587"/>
                  </a:lnTo>
                  <a:cubicBezTo>
                    <a:pt x="77068" y="182530"/>
                    <a:pt x="67797" y="179633"/>
                    <a:pt x="57946" y="179633"/>
                  </a:cubicBezTo>
                  <a:cubicBezTo>
                    <a:pt x="26076" y="179633"/>
                    <a:pt x="0" y="205709"/>
                    <a:pt x="0" y="237579"/>
                  </a:cubicBezTo>
                  <a:cubicBezTo>
                    <a:pt x="0" y="269450"/>
                    <a:pt x="26076" y="295525"/>
                    <a:pt x="57946" y="295525"/>
                  </a:cubicBezTo>
                  <a:cubicBezTo>
                    <a:pt x="89817" y="295525"/>
                    <a:pt x="115892" y="269450"/>
                    <a:pt x="115892" y="237579"/>
                  </a:cubicBezTo>
                  <a:cubicBezTo>
                    <a:pt x="115892" y="227728"/>
                    <a:pt x="113574" y="219036"/>
                    <a:pt x="109518" y="210924"/>
                  </a:cubicBezTo>
                  <a:lnTo>
                    <a:pt x="202232" y="118210"/>
                  </a:lnTo>
                  <a:lnTo>
                    <a:pt x="232364" y="121687"/>
                  </a:lnTo>
                  <a:lnTo>
                    <a:pt x="296105" y="57946"/>
                  </a:lnTo>
                  <a:lnTo>
                    <a:pt x="243953" y="52152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AC2AF476-D8F1-483D-8A2B-746EFED99C67}"/>
                </a:ext>
              </a:extLst>
            </p:cNvPr>
            <p:cNvSpPr/>
            <p:nvPr/>
          </p:nvSpPr>
          <p:spPr>
            <a:xfrm>
              <a:off x="1287657" y="3481789"/>
              <a:ext cx="440390" cy="440390"/>
            </a:xfrm>
            <a:custGeom>
              <a:avLst/>
              <a:gdLst>
                <a:gd name="connsiteX0" fmla="*/ 410259 w 440390"/>
                <a:gd name="connsiteY0" fmla="*/ 120528 h 440390"/>
                <a:gd name="connsiteX1" fmla="*/ 402726 w 440390"/>
                <a:gd name="connsiteY1" fmla="*/ 128640 h 440390"/>
                <a:gd name="connsiteX2" fmla="*/ 391716 w 440390"/>
                <a:gd name="connsiteY2" fmla="*/ 127482 h 440390"/>
                <a:gd name="connsiteX3" fmla="*/ 379547 w 440390"/>
                <a:gd name="connsiteY3" fmla="*/ 125743 h 440390"/>
                <a:gd name="connsiteX4" fmla="*/ 405623 w 440390"/>
                <a:gd name="connsiteY4" fmla="*/ 220195 h 440390"/>
                <a:gd name="connsiteX5" fmla="*/ 220195 w 440390"/>
                <a:gd name="connsiteY5" fmla="*/ 405623 h 440390"/>
                <a:gd name="connsiteX6" fmla="*/ 34768 w 440390"/>
                <a:gd name="connsiteY6" fmla="*/ 220195 h 440390"/>
                <a:gd name="connsiteX7" fmla="*/ 220195 w 440390"/>
                <a:gd name="connsiteY7" fmla="*/ 34768 h 440390"/>
                <a:gd name="connsiteX8" fmla="*/ 314648 w 440390"/>
                <a:gd name="connsiteY8" fmla="*/ 60843 h 440390"/>
                <a:gd name="connsiteX9" fmla="*/ 313489 w 440390"/>
                <a:gd name="connsiteY9" fmla="*/ 49254 h 440390"/>
                <a:gd name="connsiteX10" fmla="*/ 311750 w 440390"/>
                <a:gd name="connsiteY10" fmla="*/ 37665 h 440390"/>
                <a:gd name="connsiteX11" fmla="*/ 319863 w 440390"/>
                <a:gd name="connsiteY11" fmla="*/ 29553 h 440390"/>
                <a:gd name="connsiteX12" fmla="*/ 323919 w 440390"/>
                <a:gd name="connsiteY12" fmla="*/ 25496 h 440390"/>
                <a:gd name="connsiteX13" fmla="*/ 220195 w 440390"/>
                <a:gd name="connsiteY13" fmla="*/ 0 h 440390"/>
                <a:gd name="connsiteX14" fmla="*/ 0 w 440390"/>
                <a:gd name="connsiteY14" fmla="*/ 220195 h 440390"/>
                <a:gd name="connsiteX15" fmla="*/ 220195 w 440390"/>
                <a:gd name="connsiteY15" fmla="*/ 440391 h 440390"/>
                <a:gd name="connsiteX16" fmla="*/ 440391 w 440390"/>
                <a:gd name="connsiteY16" fmla="*/ 220195 h 440390"/>
                <a:gd name="connsiteX17" fmla="*/ 414315 w 440390"/>
                <a:gd name="connsiteY17" fmla="*/ 117051 h 440390"/>
                <a:gd name="connsiteX18" fmla="*/ 410259 w 440390"/>
                <a:gd name="connsiteY18" fmla="*/ 120528 h 44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0390" h="440390">
                  <a:moveTo>
                    <a:pt x="410259" y="120528"/>
                  </a:moveTo>
                  <a:lnTo>
                    <a:pt x="402726" y="128640"/>
                  </a:lnTo>
                  <a:lnTo>
                    <a:pt x="391716" y="127482"/>
                  </a:lnTo>
                  <a:lnTo>
                    <a:pt x="379547" y="125743"/>
                  </a:lnTo>
                  <a:cubicBezTo>
                    <a:pt x="395772" y="153557"/>
                    <a:pt x="405623" y="185428"/>
                    <a:pt x="405623" y="220195"/>
                  </a:cubicBezTo>
                  <a:cubicBezTo>
                    <a:pt x="405623" y="322181"/>
                    <a:pt x="322181" y="405623"/>
                    <a:pt x="220195" y="405623"/>
                  </a:cubicBezTo>
                  <a:cubicBezTo>
                    <a:pt x="118210" y="405623"/>
                    <a:pt x="34768" y="322181"/>
                    <a:pt x="34768" y="220195"/>
                  </a:cubicBezTo>
                  <a:cubicBezTo>
                    <a:pt x="34768" y="118210"/>
                    <a:pt x="118210" y="34768"/>
                    <a:pt x="220195" y="34768"/>
                  </a:cubicBezTo>
                  <a:cubicBezTo>
                    <a:pt x="254384" y="34768"/>
                    <a:pt x="286833" y="44039"/>
                    <a:pt x="314648" y="60843"/>
                  </a:cubicBezTo>
                  <a:lnTo>
                    <a:pt x="313489" y="49254"/>
                  </a:lnTo>
                  <a:lnTo>
                    <a:pt x="311750" y="37665"/>
                  </a:lnTo>
                  <a:lnTo>
                    <a:pt x="319863" y="29553"/>
                  </a:lnTo>
                  <a:lnTo>
                    <a:pt x="323919" y="25496"/>
                  </a:lnTo>
                  <a:cubicBezTo>
                    <a:pt x="292628" y="9271"/>
                    <a:pt x="257860" y="0"/>
                    <a:pt x="220195" y="0"/>
                  </a:cubicBezTo>
                  <a:cubicBezTo>
                    <a:pt x="98508" y="0"/>
                    <a:pt x="0" y="98508"/>
                    <a:pt x="0" y="220195"/>
                  </a:cubicBezTo>
                  <a:cubicBezTo>
                    <a:pt x="0" y="341882"/>
                    <a:pt x="98508" y="440391"/>
                    <a:pt x="220195" y="440391"/>
                  </a:cubicBezTo>
                  <a:cubicBezTo>
                    <a:pt x="341882" y="440391"/>
                    <a:pt x="440391" y="341882"/>
                    <a:pt x="440391" y="220195"/>
                  </a:cubicBezTo>
                  <a:cubicBezTo>
                    <a:pt x="440391" y="182530"/>
                    <a:pt x="431119" y="147763"/>
                    <a:pt x="414315" y="117051"/>
                  </a:cubicBezTo>
                  <a:lnTo>
                    <a:pt x="410259" y="1205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DD54A5E5-28C7-4136-A9F1-52FE11AAEF31}"/>
                </a:ext>
              </a:extLst>
            </p:cNvPr>
            <p:cNvSpPr/>
            <p:nvPr/>
          </p:nvSpPr>
          <p:spPr>
            <a:xfrm>
              <a:off x="1368781" y="3562913"/>
              <a:ext cx="278141" cy="278141"/>
            </a:xfrm>
            <a:custGeom>
              <a:avLst/>
              <a:gdLst>
                <a:gd name="connsiteX0" fmla="*/ 235841 w 278141"/>
                <a:gd name="connsiteY0" fmla="*/ 99667 h 278141"/>
                <a:gd name="connsiteX1" fmla="*/ 243374 w 278141"/>
                <a:gd name="connsiteY1" fmla="*/ 139071 h 278141"/>
                <a:gd name="connsiteX2" fmla="*/ 139071 w 278141"/>
                <a:gd name="connsiteY2" fmla="*/ 243374 h 278141"/>
                <a:gd name="connsiteX3" fmla="*/ 34768 w 278141"/>
                <a:gd name="connsiteY3" fmla="*/ 139071 h 278141"/>
                <a:gd name="connsiteX4" fmla="*/ 139071 w 278141"/>
                <a:gd name="connsiteY4" fmla="*/ 34768 h 278141"/>
                <a:gd name="connsiteX5" fmla="*/ 178474 w 278141"/>
                <a:gd name="connsiteY5" fmla="*/ 42301 h 278141"/>
                <a:gd name="connsiteX6" fmla="*/ 204550 w 278141"/>
                <a:gd name="connsiteY6" fmla="*/ 16225 h 278141"/>
                <a:gd name="connsiteX7" fmla="*/ 139071 w 278141"/>
                <a:gd name="connsiteY7" fmla="*/ 0 h 278141"/>
                <a:gd name="connsiteX8" fmla="*/ 0 w 278141"/>
                <a:gd name="connsiteY8" fmla="*/ 139071 h 278141"/>
                <a:gd name="connsiteX9" fmla="*/ 139071 w 278141"/>
                <a:gd name="connsiteY9" fmla="*/ 278142 h 278141"/>
                <a:gd name="connsiteX10" fmla="*/ 278142 w 278141"/>
                <a:gd name="connsiteY10" fmla="*/ 139071 h 278141"/>
                <a:gd name="connsiteX11" fmla="*/ 261917 w 278141"/>
                <a:gd name="connsiteY11" fmla="*/ 73592 h 278141"/>
                <a:gd name="connsiteX12" fmla="*/ 235841 w 278141"/>
                <a:gd name="connsiteY12" fmla="*/ 99667 h 278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141" h="278141">
                  <a:moveTo>
                    <a:pt x="235841" y="99667"/>
                  </a:moveTo>
                  <a:cubicBezTo>
                    <a:pt x="241056" y="111836"/>
                    <a:pt x="243374" y="125164"/>
                    <a:pt x="243374" y="139071"/>
                  </a:cubicBezTo>
                  <a:cubicBezTo>
                    <a:pt x="243374" y="196437"/>
                    <a:pt x="196437" y="243374"/>
                    <a:pt x="139071" y="243374"/>
                  </a:cubicBezTo>
                  <a:cubicBezTo>
                    <a:pt x="81704" y="243374"/>
                    <a:pt x="34768" y="196437"/>
                    <a:pt x="34768" y="139071"/>
                  </a:cubicBezTo>
                  <a:cubicBezTo>
                    <a:pt x="34768" y="81704"/>
                    <a:pt x="81704" y="34768"/>
                    <a:pt x="139071" y="34768"/>
                  </a:cubicBezTo>
                  <a:cubicBezTo>
                    <a:pt x="152978" y="34768"/>
                    <a:pt x="166305" y="37665"/>
                    <a:pt x="178474" y="42301"/>
                  </a:cubicBezTo>
                  <a:lnTo>
                    <a:pt x="204550" y="16225"/>
                  </a:lnTo>
                  <a:cubicBezTo>
                    <a:pt x="184848" y="5795"/>
                    <a:pt x="162829" y="0"/>
                    <a:pt x="139071" y="0"/>
                  </a:cubicBezTo>
                  <a:cubicBezTo>
                    <a:pt x="62582" y="0"/>
                    <a:pt x="0" y="62582"/>
                    <a:pt x="0" y="139071"/>
                  </a:cubicBezTo>
                  <a:cubicBezTo>
                    <a:pt x="0" y="215560"/>
                    <a:pt x="62582" y="278142"/>
                    <a:pt x="139071" y="278142"/>
                  </a:cubicBezTo>
                  <a:cubicBezTo>
                    <a:pt x="215560" y="278142"/>
                    <a:pt x="278142" y="215560"/>
                    <a:pt x="278142" y="139071"/>
                  </a:cubicBezTo>
                  <a:cubicBezTo>
                    <a:pt x="278142" y="115313"/>
                    <a:pt x="272347" y="93293"/>
                    <a:pt x="261917" y="73592"/>
                  </a:cubicBezTo>
                  <a:lnTo>
                    <a:pt x="235841" y="99667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39" name="Graphic 33" descr="Stopwatch">
            <a:extLst>
              <a:ext uri="{FF2B5EF4-FFF2-40B4-BE49-F238E27FC236}">
                <a16:creationId xmlns:a16="http://schemas.microsoft.com/office/drawing/2014/main" id="{53525E9F-62AD-4703-872D-ECF8645EE1C2}"/>
              </a:ext>
            </a:extLst>
          </p:cNvPr>
          <p:cNvGrpSpPr/>
          <p:nvPr/>
        </p:nvGrpSpPr>
        <p:grpSpPr>
          <a:xfrm>
            <a:off x="2195839" y="3547342"/>
            <a:ext cx="417212" cy="417212"/>
            <a:chOff x="3136606" y="3122825"/>
            <a:chExt cx="556283" cy="556283"/>
          </a:xfrm>
        </p:grpSpPr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C8768D9D-6E99-49D6-8F1C-FEF257D69E92}"/>
                </a:ext>
              </a:extLst>
            </p:cNvPr>
            <p:cNvSpPr/>
            <p:nvPr/>
          </p:nvSpPr>
          <p:spPr>
            <a:xfrm>
              <a:off x="3403158" y="3302458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99731B1D-C4FD-429F-9750-A19C4F10EE05}"/>
                </a:ext>
              </a:extLst>
            </p:cNvPr>
            <p:cNvSpPr/>
            <p:nvPr/>
          </p:nvSpPr>
          <p:spPr>
            <a:xfrm>
              <a:off x="3403158" y="3534242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2FAB9A34-47AC-486C-B4B3-A1E75E3E0C40}"/>
                </a:ext>
              </a:extLst>
            </p:cNvPr>
            <p:cNvSpPr/>
            <p:nvPr/>
          </p:nvSpPr>
          <p:spPr>
            <a:xfrm>
              <a:off x="3519050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5F9D2CCA-EE1A-4D3A-82F1-4B490317D32B}"/>
                </a:ext>
              </a:extLst>
            </p:cNvPr>
            <p:cNvSpPr/>
            <p:nvPr/>
          </p:nvSpPr>
          <p:spPr>
            <a:xfrm>
              <a:off x="3287265" y="3412555"/>
              <a:ext cx="23178" cy="23178"/>
            </a:xfrm>
            <a:custGeom>
              <a:avLst/>
              <a:gdLst>
                <a:gd name="connsiteX0" fmla="*/ 23178 w 23178"/>
                <a:gd name="connsiteY0" fmla="*/ 11589 h 23178"/>
                <a:gd name="connsiteX1" fmla="*/ 11589 w 23178"/>
                <a:gd name="connsiteY1" fmla="*/ 23178 h 23178"/>
                <a:gd name="connsiteX2" fmla="*/ 0 w 23178"/>
                <a:gd name="connsiteY2" fmla="*/ 11589 h 23178"/>
                <a:gd name="connsiteX3" fmla="*/ 11589 w 23178"/>
                <a:gd name="connsiteY3" fmla="*/ 0 h 23178"/>
                <a:gd name="connsiteX4" fmla="*/ 23178 w 23178"/>
                <a:gd name="connsiteY4" fmla="*/ 11589 h 23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178" h="23178">
                  <a:moveTo>
                    <a:pt x="23178" y="11589"/>
                  </a:moveTo>
                  <a:cubicBezTo>
                    <a:pt x="23178" y="17990"/>
                    <a:pt x="17990" y="23178"/>
                    <a:pt x="11589" y="23178"/>
                  </a:cubicBezTo>
                  <a:cubicBezTo>
                    <a:pt x="5189" y="23178"/>
                    <a:pt x="0" y="17990"/>
                    <a:pt x="0" y="11589"/>
                  </a:cubicBezTo>
                  <a:cubicBezTo>
                    <a:pt x="0" y="5189"/>
                    <a:pt x="5189" y="0"/>
                    <a:pt x="11589" y="0"/>
                  </a:cubicBezTo>
                  <a:cubicBezTo>
                    <a:pt x="17990" y="0"/>
                    <a:pt x="23178" y="5189"/>
                    <a:pt x="23178" y="11589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427DED0F-0899-485F-83AB-9EFE5DB76ECA}"/>
                </a:ext>
              </a:extLst>
            </p:cNvPr>
            <p:cNvSpPr/>
            <p:nvPr/>
          </p:nvSpPr>
          <p:spPr>
            <a:xfrm>
              <a:off x="3403158" y="3343020"/>
              <a:ext cx="77068" cy="146603"/>
            </a:xfrm>
            <a:custGeom>
              <a:avLst/>
              <a:gdLst>
                <a:gd name="connsiteX0" fmla="*/ 23178 w 77068"/>
                <a:gd name="connsiteY0" fmla="*/ 0 h 146603"/>
                <a:gd name="connsiteX1" fmla="*/ 0 w 77068"/>
                <a:gd name="connsiteY1" fmla="*/ 0 h 146603"/>
                <a:gd name="connsiteX2" fmla="*/ 0 w 77068"/>
                <a:gd name="connsiteY2" fmla="*/ 81125 h 146603"/>
                <a:gd name="connsiteX3" fmla="*/ 3477 w 77068"/>
                <a:gd name="connsiteY3" fmla="*/ 89237 h 146603"/>
                <a:gd name="connsiteX4" fmla="*/ 60843 w 77068"/>
                <a:gd name="connsiteY4" fmla="*/ 146604 h 146603"/>
                <a:gd name="connsiteX5" fmla="*/ 77068 w 77068"/>
                <a:gd name="connsiteY5" fmla="*/ 130379 h 146603"/>
                <a:gd name="connsiteX6" fmla="*/ 23178 w 77068"/>
                <a:gd name="connsiteY6" fmla="*/ 76489 h 146603"/>
                <a:gd name="connsiteX7" fmla="*/ 23178 w 77068"/>
                <a:gd name="connsiteY7" fmla="*/ 0 h 1466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068" h="146603">
                  <a:moveTo>
                    <a:pt x="23178" y="0"/>
                  </a:moveTo>
                  <a:lnTo>
                    <a:pt x="0" y="0"/>
                  </a:lnTo>
                  <a:lnTo>
                    <a:pt x="0" y="81125"/>
                  </a:lnTo>
                  <a:cubicBezTo>
                    <a:pt x="0" y="84022"/>
                    <a:pt x="1159" y="86919"/>
                    <a:pt x="3477" y="89237"/>
                  </a:cubicBezTo>
                  <a:lnTo>
                    <a:pt x="60843" y="146604"/>
                  </a:lnTo>
                  <a:lnTo>
                    <a:pt x="77068" y="130379"/>
                  </a:lnTo>
                  <a:lnTo>
                    <a:pt x="23178" y="76489"/>
                  </a:lnTo>
                  <a:lnTo>
                    <a:pt x="23178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620A6E6-9F44-496A-BB65-0B47AFF0A6AC}"/>
                </a:ext>
              </a:extLst>
            </p:cNvPr>
            <p:cNvSpPr/>
            <p:nvPr/>
          </p:nvSpPr>
          <p:spPr>
            <a:xfrm>
              <a:off x="3217907" y="3174976"/>
              <a:ext cx="394378" cy="451663"/>
            </a:xfrm>
            <a:custGeom>
              <a:avLst/>
              <a:gdLst>
                <a:gd name="connsiteX0" fmla="*/ 196840 w 394378"/>
                <a:gd name="connsiteY0" fmla="*/ 417212 h 451663"/>
                <a:gd name="connsiteX1" fmla="*/ 34591 w 394378"/>
                <a:gd name="connsiteY1" fmla="*/ 254963 h 451663"/>
                <a:gd name="connsiteX2" fmla="*/ 196840 w 394378"/>
                <a:gd name="connsiteY2" fmla="*/ 92714 h 451663"/>
                <a:gd name="connsiteX3" fmla="*/ 359089 w 394378"/>
                <a:gd name="connsiteY3" fmla="*/ 254963 h 451663"/>
                <a:gd name="connsiteX4" fmla="*/ 196840 w 394378"/>
                <a:gd name="connsiteY4" fmla="*/ 417212 h 451663"/>
                <a:gd name="connsiteX5" fmla="*/ 196840 w 394378"/>
                <a:gd name="connsiteY5" fmla="*/ 417212 h 451663"/>
                <a:gd name="connsiteX6" fmla="*/ 334172 w 394378"/>
                <a:gd name="connsiteY6" fmla="*/ 113574 h 451663"/>
                <a:gd name="connsiteX7" fmla="*/ 351556 w 394378"/>
                <a:gd name="connsiteY7" fmla="*/ 96191 h 451663"/>
                <a:gd name="connsiteX8" fmla="*/ 350976 w 394378"/>
                <a:gd name="connsiteY8" fmla="*/ 71853 h 451663"/>
                <a:gd name="connsiteX9" fmla="*/ 326639 w 394378"/>
                <a:gd name="connsiteY9" fmla="*/ 71274 h 451663"/>
                <a:gd name="connsiteX10" fmla="*/ 306937 w 394378"/>
                <a:gd name="connsiteY10" fmla="*/ 91555 h 451663"/>
                <a:gd name="connsiteX11" fmla="*/ 214224 w 394378"/>
                <a:gd name="connsiteY11" fmla="*/ 59105 h 451663"/>
                <a:gd name="connsiteX12" fmla="*/ 214224 w 394378"/>
                <a:gd name="connsiteY12" fmla="*/ 34768 h 451663"/>
                <a:gd name="connsiteX13" fmla="*/ 266375 w 394378"/>
                <a:gd name="connsiteY13" fmla="*/ 34768 h 451663"/>
                <a:gd name="connsiteX14" fmla="*/ 266375 w 394378"/>
                <a:gd name="connsiteY14" fmla="*/ 0 h 451663"/>
                <a:gd name="connsiteX15" fmla="*/ 127304 w 394378"/>
                <a:gd name="connsiteY15" fmla="*/ 0 h 451663"/>
                <a:gd name="connsiteX16" fmla="*/ 127304 w 394378"/>
                <a:gd name="connsiteY16" fmla="*/ 34768 h 451663"/>
                <a:gd name="connsiteX17" fmla="*/ 179456 w 394378"/>
                <a:gd name="connsiteY17" fmla="*/ 34768 h 451663"/>
                <a:gd name="connsiteX18" fmla="*/ 179456 w 394378"/>
                <a:gd name="connsiteY18" fmla="*/ 58526 h 451663"/>
                <a:gd name="connsiteX19" fmla="*/ 1561 w 394378"/>
                <a:gd name="connsiteY19" fmla="*/ 230046 h 451663"/>
                <a:gd name="connsiteX20" fmla="*/ 131361 w 394378"/>
                <a:gd name="connsiteY20" fmla="*/ 440391 h 451663"/>
                <a:gd name="connsiteX21" fmla="*/ 364884 w 394378"/>
                <a:gd name="connsiteY21" fmla="*/ 358687 h 451663"/>
                <a:gd name="connsiteX22" fmla="*/ 334172 w 394378"/>
                <a:gd name="connsiteY22" fmla="*/ 113574 h 451663"/>
                <a:gd name="connsiteX23" fmla="*/ 334172 w 394378"/>
                <a:gd name="connsiteY23" fmla="*/ 113574 h 451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4378" h="451663">
                  <a:moveTo>
                    <a:pt x="196840" y="417212"/>
                  </a:moveTo>
                  <a:cubicBezTo>
                    <a:pt x="107023" y="417212"/>
                    <a:pt x="34591" y="344780"/>
                    <a:pt x="34591" y="254963"/>
                  </a:cubicBezTo>
                  <a:cubicBezTo>
                    <a:pt x="34591" y="165147"/>
                    <a:pt x="107023" y="92714"/>
                    <a:pt x="196840" y="92714"/>
                  </a:cubicBezTo>
                  <a:cubicBezTo>
                    <a:pt x="286656" y="92714"/>
                    <a:pt x="359089" y="165147"/>
                    <a:pt x="359089" y="254963"/>
                  </a:cubicBezTo>
                  <a:cubicBezTo>
                    <a:pt x="359089" y="344780"/>
                    <a:pt x="286656" y="417212"/>
                    <a:pt x="196840" y="417212"/>
                  </a:cubicBezTo>
                  <a:lnTo>
                    <a:pt x="196840" y="417212"/>
                  </a:lnTo>
                  <a:close/>
                  <a:moveTo>
                    <a:pt x="334172" y="113574"/>
                  </a:moveTo>
                  <a:lnTo>
                    <a:pt x="351556" y="96191"/>
                  </a:lnTo>
                  <a:cubicBezTo>
                    <a:pt x="357930" y="89237"/>
                    <a:pt x="357930" y="78807"/>
                    <a:pt x="350976" y="71853"/>
                  </a:cubicBezTo>
                  <a:cubicBezTo>
                    <a:pt x="344602" y="65479"/>
                    <a:pt x="333593" y="64900"/>
                    <a:pt x="326639" y="71274"/>
                  </a:cubicBezTo>
                  <a:lnTo>
                    <a:pt x="306937" y="91555"/>
                  </a:lnTo>
                  <a:cubicBezTo>
                    <a:pt x="279123" y="73012"/>
                    <a:pt x="247253" y="61423"/>
                    <a:pt x="214224" y="59105"/>
                  </a:cubicBezTo>
                  <a:lnTo>
                    <a:pt x="214224" y="34768"/>
                  </a:lnTo>
                  <a:lnTo>
                    <a:pt x="266375" y="34768"/>
                  </a:lnTo>
                  <a:lnTo>
                    <a:pt x="266375" y="0"/>
                  </a:lnTo>
                  <a:lnTo>
                    <a:pt x="127304" y="0"/>
                  </a:lnTo>
                  <a:lnTo>
                    <a:pt x="127304" y="34768"/>
                  </a:lnTo>
                  <a:lnTo>
                    <a:pt x="179456" y="34768"/>
                  </a:lnTo>
                  <a:lnTo>
                    <a:pt x="179456" y="58526"/>
                  </a:lnTo>
                  <a:cubicBezTo>
                    <a:pt x="87322" y="66638"/>
                    <a:pt x="13150" y="137912"/>
                    <a:pt x="1561" y="230046"/>
                  </a:cubicBezTo>
                  <a:cubicBezTo>
                    <a:pt x="-10028" y="322181"/>
                    <a:pt x="43862" y="409679"/>
                    <a:pt x="131361" y="440391"/>
                  </a:cubicBezTo>
                  <a:cubicBezTo>
                    <a:pt x="218859" y="471102"/>
                    <a:pt x="315629" y="437493"/>
                    <a:pt x="364884" y="358687"/>
                  </a:cubicBezTo>
                  <a:cubicBezTo>
                    <a:pt x="414138" y="279880"/>
                    <a:pt x="400231" y="177895"/>
                    <a:pt x="334172" y="113574"/>
                  </a:cubicBezTo>
                  <a:lnTo>
                    <a:pt x="334172" y="11357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6" name="Graphic 37" descr="Research">
            <a:extLst>
              <a:ext uri="{FF2B5EF4-FFF2-40B4-BE49-F238E27FC236}">
                <a16:creationId xmlns:a16="http://schemas.microsoft.com/office/drawing/2014/main" id="{50999B5F-9907-4B1A-A4C8-E6CE978578BA}"/>
              </a:ext>
            </a:extLst>
          </p:cNvPr>
          <p:cNvGrpSpPr/>
          <p:nvPr/>
        </p:nvGrpSpPr>
        <p:grpSpPr>
          <a:xfrm>
            <a:off x="6515378" y="2691915"/>
            <a:ext cx="417212" cy="417212"/>
            <a:chOff x="8491518" y="3122825"/>
            <a:chExt cx="556283" cy="556283"/>
          </a:xfrm>
        </p:grpSpPr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BAA4336-59E5-4226-BB74-75B1DBDC39EA}"/>
                </a:ext>
              </a:extLst>
            </p:cNvPr>
            <p:cNvSpPr/>
            <p:nvPr/>
          </p:nvSpPr>
          <p:spPr>
            <a:xfrm>
              <a:off x="8536712" y="3170917"/>
              <a:ext cx="458502" cy="459081"/>
            </a:xfrm>
            <a:custGeom>
              <a:avLst/>
              <a:gdLst>
                <a:gd name="connsiteX0" fmla="*/ 374915 w 458502"/>
                <a:gd name="connsiteY0" fmla="*/ 317548 h 459081"/>
                <a:gd name="connsiteX1" fmla="*/ 338988 w 458502"/>
                <a:gd name="connsiteY1" fmla="*/ 306538 h 459081"/>
                <a:gd name="connsiteX2" fmla="*/ 312912 w 458502"/>
                <a:gd name="connsiteY2" fmla="*/ 281042 h 459081"/>
                <a:gd name="connsiteX3" fmla="*/ 348839 w 458502"/>
                <a:gd name="connsiteY3" fmla="*/ 175580 h 459081"/>
                <a:gd name="connsiteX4" fmla="*/ 175001 w 458502"/>
                <a:gd name="connsiteY4" fmla="*/ 3 h 459081"/>
                <a:gd name="connsiteX5" fmla="*/ 3 w 458502"/>
                <a:gd name="connsiteY5" fmla="*/ 173842 h 459081"/>
                <a:gd name="connsiteX6" fmla="*/ 173842 w 458502"/>
                <a:gd name="connsiteY6" fmla="*/ 348839 h 459081"/>
                <a:gd name="connsiteX7" fmla="*/ 280463 w 458502"/>
                <a:gd name="connsiteY7" fmla="*/ 312912 h 459081"/>
                <a:gd name="connsiteX8" fmla="*/ 305959 w 458502"/>
                <a:gd name="connsiteY8" fmla="*/ 338409 h 459081"/>
                <a:gd name="connsiteX9" fmla="*/ 316969 w 458502"/>
                <a:gd name="connsiteY9" fmla="*/ 374915 h 459081"/>
                <a:gd name="connsiteX10" fmla="*/ 389401 w 458502"/>
                <a:gd name="connsiteY10" fmla="*/ 447347 h 459081"/>
                <a:gd name="connsiteX11" fmla="*/ 446768 w 458502"/>
                <a:gd name="connsiteY11" fmla="*/ 447347 h 459081"/>
                <a:gd name="connsiteX12" fmla="*/ 446768 w 458502"/>
                <a:gd name="connsiteY12" fmla="*/ 389981 h 459081"/>
                <a:gd name="connsiteX13" fmla="*/ 374915 w 458502"/>
                <a:gd name="connsiteY13" fmla="*/ 317548 h 459081"/>
                <a:gd name="connsiteX14" fmla="*/ 175001 w 458502"/>
                <a:gd name="connsiteY14" fmla="*/ 314071 h 459081"/>
                <a:gd name="connsiteX15" fmla="*/ 35930 w 458502"/>
                <a:gd name="connsiteY15" fmla="*/ 175001 h 459081"/>
                <a:gd name="connsiteX16" fmla="*/ 175001 w 458502"/>
                <a:gd name="connsiteY16" fmla="*/ 35930 h 459081"/>
                <a:gd name="connsiteX17" fmla="*/ 314071 w 458502"/>
                <a:gd name="connsiteY17" fmla="*/ 175001 h 459081"/>
                <a:gd name="connsiteX18" fmla="*/ 175001 w 458502"/>
                <a:gd name="connsiteY18" fmla="*/ 314071 h 459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8502" h="459081">
                  <a:moveTo>
                    <a:pt x="374915" y="317548"/>
                  </a:moveTo>
                  <a:cubicBezTo>
                    <a:pt x="365643" y="308277"/>
                    <a:pt x="351736" y="303641"/>
                    <a:pt x="338988" y="306538"/>
                  </a:cubicBezTo>
                  <a:lnTo>
                    <a:pt x="312912" y="281042"/>
                  </a:lnTo>
                  <a:cubicBezTo>
                    <a:pt x="336091" y="250910"/>
                    <a:pt x="348839" y="213824"/>
                    <a:pt x="348839" y="175580"/>
                  </a:cubicBezTo>
                  <a:cubicBezTo>
                    <a:pt x="349418" y="78810"/>
                    <a:pt x="271191" y="583"/>
                    <a:pt x="175001" y="3"/>
                  </a:cubicBezTo>
                  <a:cubicBezTo>
                    <a:pt x="78810" y="-576"/>
                    <a:pt x="583" y="77651"/>
                    <a:pt x="3" y="173842"/>
                  </a:cubicBezTo>
                  <a:cubicBezTo>
                    <a:pt x="-576" y="270032"/>
                    <a:pt x="77651" y="348260"/>
                    <a:pt x="173842" y="348839"/>
                  </a:cubicBezTo>
                  <a:cubicBezTo>
                    <a:pt x="212086" y="348839"/>
                    <a:pt x="249751" y="336091"/>
                    <a:pt x="280463" y="312912"/>
                  </a:cubicBezTo>
                  <a:lnTo>
                    <a:pt x="305959" y="338409"/>
                  </a:lnTo>
                  <a:cubicBezTo>
                    <a:pt x="303641" y="351736"/>
                    <a:pt x="307697" y="365064"/>
                    <a:pt x="316969" y="374915"/>
                  </a:cubicBezTo>
                  <a:lnTo>
                    <a:pt x="389401" y="447347"/>
                  </a:lnTo>
                  <a:cubicBezTo>
                    <a:pt x="405047" y="462993"/>
                    <a:pt x="431123" y="462993"/>
                    <a:pt x="446768" y="447347"/>
                  </a:cubicBezTo>
                  <a:cubicBezTo>
                    <a:pt x="462413" y="431702"/>
                    <a:pt x="462413" y="405626"/>
                    <a:pt x="446768" y="389981"/>
                  </a:cubicBezTo>
                  <a:lnTo>
                    <a:pt x="374915" y="317548"/>
                  </a:lnTo>
                  <a:close/>
                  <a:moveTo>
                    <a:pt x="175001" y="314071"/>
                  </a:moveTo>
                  <a:cubicBezTo>
                    <a:pt x="97932" y="314071"/>
                    <a:pt x="35930" y="252069"/>
                    <a:pt x="35930" y="175001"/>
                  </a:cubicBezTo>
                  <a:cubicBezTo>
                    <a:pt x="35930" y="97932"/>
                    <a:pt x="97932" y="35930"/>
                    <a:pt x="175001" y="35930"/>
                  </a:cubicBezTo>
                  <a:cubicBezTo>
                    <a:pt x="252069" y="35930"/>
                    <a:pt x="314071" y="97932"/>
                    <a:pt x="314071" y="175001"/>
                  </a:cubicBezTo>
                  <a:cubicBezTo>
                    <a:pt x="314071" y="251489"/>
                    <a:pt x="251489" y="314071"/>
                    <a:pt x="175001" y="31407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511091F9-959C-4A20-A050-F3E33BF13B5B}"/>
                </a:ext>
              </a:extLst>
            </p:cNvPr>
            <p:cNvSpPr/>
            <p:nvPr/>
          </p:nvSpPr>
          <p:spPr>
            <a:xfrm>
              <a:off x="8587129" y="3257038"/>
              <a:ext cx="249747" cy="183331"/>
            </a:xfrm>
            <a:custGeom>
              <a:avLst/>
              <a:gdLst>
                <a:gd name="connsiteX0" fmla="*/ 249168 w 249747"/>
                <a:gd name="connsiteY0" fmla="*/ 80188 h 183331"/>
                <a:gd name="connsiteX1" fmla="*/ 216139 w 249747"/>
                <a:gd name="connsiteY1" fmla="*/ 80188 h 183331"/>
                <a:gd name="connsiteX2" fmla="*/ 208606 w 249747"/>
                <a:gd name="connsiteY2" fmla="*/ 84823 h 183331"/>
                <a:gd name="connsiteX3" fmla="*/ 186587 w 249747"/>
                <a:gd name="connsiteY3" fmla="*/ 108581 h 183331"/>
                <a:gd name="connsiteX4" fmla="*/ 168044 w 249747"/>
                <a:gd name="connsiteY4" fmla="*/ 44261 h 183331"/>
                <a:gd name="connsiteX5" fmla="*/ 155296 w 249747"/>
                <a:gd name="connsiteY5" fmla="*/ 37308 h 183331"/>
                <a:gd name="connsiteX6" fmla="*/ 148342 w 249747"/>
                <a:gd name="connsiteY6" fmla="*/ 43682 h 183331"/>
                <a:gd name="connsiteX7" fmla="*/ 113574 w 249747"/>
                <a:gd name="connsiteY7" fmla="*/ 135816 h 183331"/>
                <a:gd name="connsiteX8" fmla="*/ 89817 w 249747"/>
                <a:gd name="connsiteY8" fmla="*/ 8335 h 183331"/>
                <a:gd name="connsiteX9" fmla="*/ 78227 w 249747"/>
                <a:gd name="connsiteY9" fmla="*/ 222 h 183331"/>
                <a:gd name="connsiteX10" fmla="*/ 70115 w 249747"/>
                <a:gd name="connsiteY10" fmla="*/ 7176 h 183331"/>
                <a:gd name="connsiteX11" fmla="*/ 45198 w 249747"/>
                <a:gd name="connsiteY11" fmla="*/ 80188 h 183331"/>
                <a:gd name="connsiteX12" fmla="*/ 0 w 249747"/>
                <a:gd name="connsiteY12" fmla="*/ 80188 h 183331"/>
                <a:gd name="connsiteX13" fmla="*/ 0 w 249747"/>
                <a:gd name="connsiteY13" fmla="*/ 103366 h 183331"/>
                <a:gd name="connsiteX14" fmla="*/ 52731 w 249747"/>
                <a:gd name="connsiteY14" fmla="*/ 103366 h 183331"/>
                <a:gd name="connsiteX15" fmla="*/ 62582 w 249747"/>
                <a:gd name="connsiteY15" fmla="*/ 94674 h 183331"/>
                <a:gd name="connsiteX16" fmla="*/ 77068 w 249747"/>
                <a:gd name="connsiteY16" fmla="*/ 50635 h 183331"/>
                <a:gd name="connsiteX17" fmla="*/ 100247 w 249747"/>
                <a:gd name="connsiteY17" fmla="*/ 175219 h 183331"/>
                <a:gd name="connsiteX18" fmla="*/ 109518 w 249747"/>
                <a:gd name="connsiteY18" fmla="*/ 183332 h 183331"/>
                <a:gd name="connsiteX19" fmla="*/ 110677 w 249747"/>
                <a:gd name="connsiteY19" fmla="*/ 183332 h 183331"/>
                <a:gd name="connsiteX20" fmla="*/ 120528 w 249747"/>
                <a:gd name="connsiteY20" fmla="*/ 176958 h 183331"/>
                <a:gd name="connsiteX21" fmla="*/ 157614 w 249747"/>
                <a:gd name="connsiteY21" fmla="*/ 79608 h 183331"/>
                <a:gd name="connsiteX22" fmla="*/ 172680 w 249747"/>
                <a:gd name="connsiteY22" fmla="*/ 131760 h 183331"/>
                <a:gd name="connsiteX23" fmla="*/ 185428 w 249747"/>
                <a:gd name="connsiteY23" fmla="*/ 138713 h 183331"/>
                <a:gd name="connsiteX24" fmla="*/ 190063 w 249747"/>
                <a:gd name="connsiteY24" fmla="*/ 135816 h 183331"/>
                <a:gd name="connsiteX25" fmla="*/ 221354 w 249747"/>
                <a:gd name="connsiteY25" fmla="*/ 103366 h 183331"/>
                <a:gd name="connsiteX26" fmla="*/ 249748 w 249747"/>
                <a:gd name="connsiteY26" fmla="*/ 103366 h 183331"/>
                <a:gd name="connsiteX27" fmla="*/ 249748 w 249747"/>
                <a:gd name="connsiteY27" fmla="*/ 80188 h 1833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49747" h="183331">
                  <a:moveTo>
                    <a:pt x="249168" y="80188"/>
                  </a:moveTo>
                  <a:lnTo>
                    <a:pt x="216139" y="80188"/>
                  </a:lnTo>
                  <a:cubicBezTo>
                    <a:pt x="213242" y="80767"/>
                    <a:pt x="210345" y="82506"/>
                    <a:pt x="208606" y="84823"/>
                  </a:cubicBezTo>
                  <a:lnTo>
                    <a:pt x="186587" y="108581"/>
                  </a:lnTo>
                  <a:lnTo>
                    <a:pt x="168044" y="44261"/>
                  </a:lnTo>
                  <a:cubicBezTo>
                    <a:pt x="166305" y="39046"/>
                    <a:pt x="160511" y="35569"/>
                    <a:pt x="155296" y="37308"/>
                  </a:cubicBezTo>
                  <a:cubicBezTo>
                    <a:pt x="152398" y="38467"/>
                    <a:pt x="149501" y="40205"/>
                    <a:pt x="148342" y="43682"/>
                  </a:cubicBezTo>
                  <a:lnTo>
                    <a:pt x="113574" y="135816"/>
                  </a:lnTo>
                  <a:lnTo>
                    <a:pt x="89817" y="8335"/>
                  </a:lnTo>
                  <a:cubicBezTo>
                    <a:pt x="88658" y="2540"/>
                    <a:pt x="83442" y="-937"/>
                    <a:pt x="78227" y="222"/>
                  </a:cubicBezTo>
                  <a:cubicBezTo>
                    <a:pt x="74751" y="802"/>
                    <a:pt x="71853" y="3699"/>
                    <a:pt x="70115" y="7176"/>
                  </a:cubicBezTo>
                  <a:lnTo>
                    <a:pt x="45198" y="80188"/>
                  </a:lnTo>
                  <a:lnTo>
                    <a:pt x="0" y="80188"/>
                  </a:lnTo>
                  <a:lnTo>
                    <a:pt x="0" y="103366"/>
                  </a:lnTo>
                  <a:lnTo>
                    <a:pt x="52731" y="103366"/>
                  </a:lnTo>
                  <a:cubicBezTo>
                    <a:pt x="57367" y="102787"/>
                    <a:pt x="61423" y="99310"/>
                    <a:pt x="62582" y="94674"/>
                  </a:cubicBezTo>
                  <a:lnTo>
                    <a:pt x="77068" y="50635"/>
                  </a:lnTo>
                  <a:lnTo>
                    <a:pt x="100247" y="175219"/>
                  </a:lnTo>
                  <a:cubicBezTo>
                    <a:pt x="100826" y="179855"/>
                    <a:pt x="104883" y="183332"/>
                    <a:pt x="109518" y="183332"/>
                  </a:cubicBezTo>
                  <a:lnTo>
                    <a:pt x="110677" y="183332"/>
                  </a:lnTo>
                  <a:cubicBezTo>
                    <a:pt x="114733" y="183332"/>
                    <a:pt x="118790" y="181014"/>
                    <a:pt x="120528" y="176958"/>
                  </a:cubicBezTo>
                  <a:lnTo>
                    <a:pt x="157614" y="79608"/>
                  </a:lnTo>
                  <a:lnTo>
                    <a:pt x="172680" y="131760"/>
                  </a:lnTo>
                  <a:cubicBezTo>
                    <a:pt x="174418" y="136975"/>
                    <a:pt x="179633" y="140452"/>
                    <a:pt x="185428" y="138713"/>
                  </a:cubicBezTo>
                  <a:cubicBezTo>
                    <a:pt x="187166" y="138134"/>
                    <a:pt x="188904" y="136975"/>
                    <a:pt x="190063" y="135816"/>
                  </a:cubicBezTo>
                  <a:lnTo>
                    <a:pt x="221354" y="103366"/>
                  </a:lnTo>
                  <a:lnTo>
                    <a:pt x="249748" y="103366"/>
                  </a:lnTo>
                  <a:lnTo>
                    <a:pt x="249748" y="8018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  <p:grpSp>
        <p:nvGrpSpPr>
          <p:cNvPr id="149" name="Graphic 35" descr="Gears">
            <a:extLst>
              <a:ext uri="{FF2B5EF4-FFF2-40B4-BE49-F238E27FC236}">
                <a16:creationId xmlns:a16="http://schemas.microsoft.com/office/drawing/2014/main" id="{E91D9FE1-3C78-4A19-ACE4-40F18C3BDCF9}"/>
              </a:ext>
            </a:extLst>
          </p:cNvPr>
          <p:cNvGrpSpPr/>
          <p:nvPr/>
        </p:nvGrpSpPr>
        <p:grpSpPr>
          <a:xfrm>
            <a:off x="7856272" y="2531864"/>
            <a:ext cx="283356" cy="342896"/>
            <a:chOff x="10478959" y="3464405"/>
            <a:chExt cx="377808" cy="457195"/>
          </a:xfrm>
          <a:solidFill>
            <a:srgbClr val="000000"/>
          </a:solidFill>
        </p:grpSpPr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D0AD8A00-3AB9-426E-93CD-C2D6F546F790}"/>
                </a:ext>
              </a:extLst>
            </p:cNvPr>
            <p:cNvSpPr/>
            <p:nvPr/>
          </p:nvSpPr>
          <p:spPr>
            <a:xfrm>
              <a:off x="10609917" y="3464405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221354 w 246850"/>
                <a:gd name="connsiteY5" fmla="*/ 96191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5496 w 246850"/>
                <a:gd name="connsiteY16" fmla="*/ 46357 h 246271"/>
                <a:gd name="connsiteX17" fmla="*/ 34768 w 246850"/>
                <a:gd name="connsiteY17" fmla="*/ 73592 h 246271"/>
                <a:gd name="connsiteX18" fmla="*/ 25496 w 246850"/>
                <a:gd name="connsiteY18" fmla="*/ 96191 h 246271"/>
                <a:gd name="connsiteX19" fmla="*/ 0 w 246850"/>
                <a:gd name="connsiteY19" fmla="*/ 108939 h 246271"/>
                <a:gd name="connsiteX20" fmla="*/ 0 w 246850"/>
                <a:gd name="connsiteY20" fmla="*/ 137912 h 246271"/>
                <a:gd name="connsiteX21" fmla="*/ 25496 w 246850"/>
                <a:gd name="connsiteY21" fmla="*/ 150660 h 246271"/>
                <a:gd name="connsiteX22" fmla="*/ 34768 w 246850"/>
                <a:gd name="connsiteY22" fmla="*/ 173259 h 246271"/>
                <a:gd name="connsiteX23" fmla="*/ 25496 w 246850"/>
                <a:gd name="connsiteY23" fmla="*/ 200494 h 246271"/>
                <a:gd name="connsiteX24" fmla="*/ 45777 w 246850"/>
                <a:gd name="connsiteY24" fmla="*/ 220775 h 246271"/>
                <a:gd name="connsiteX25" fmla="*/ 73012 w 246850"/>
                <a:gd name="connsiteY25" fmla="*/ 211503 h 246271"/>
                <a:gd name="connsiteX26" fmla="*/ 95611 w 246850"/>
                <a:gd name="connsiteY26" fmla="*/ 220775 h 246271"/>
                <a:gd name="connsiteX27" fmla="*/ 108359 w 246850"/>
                <a:gd name="connsiteY27" fmla="*/ 246271 h 246271"/>
                <a:gd name="connsiteX28" fmla="*/ 137332 w 246850"/>
                <a:gd name="connsiteY28" fmla="*/ 246271 h 246271"/>
                <a:gd name="connsiteX29" fmla="*/ 150081 w 246850"/>
                <a:gd name="connsiteY29" fmla="*/ 220775 h 246271"/>
                <a:gd name="connsiteX30" fmla="*/ 172680 w 246850"/>
                <a:gd name="connsiteY30" fmla="*/ 211503 h 246271"/>
                <a:gd name="connsiteX31" fmla="*/ 199914 w 246850"/>
                <a:gd name="connsiteY31" fmla="*/ 220775 h 246271"/>
                <a:gd name="connsiteX32" fmla="*/ 220775 w 246850"/>
                <a:gd name="connsiteY32" fmla="*/ 200494 h 246271"/>
                <a:gd name="connsiteX33" fmla="*/ 21150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667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183" y="166885"/>
                    <a:pt x="123425" y="166885"/>
                  </a:cubicBezTo>
                  <a:close/>
                  <a:moveTo>
                    <a:pt x="221354" y="96191"/>
                  </a:moveTo>
                  <a:cubicBezTo>
                    <a:pt x="219036" y="88078"/>
                    <a:pt x="216139" y="80545"/>
                    <a:pt x="212083" y="73592"/>
                  </a:cubicBez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772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5496" y="46357"/>
                  </a:lnTo>
                  <a:lnTo>
                    <a:pt x="34768" y="73592"/>
                  </a:lnTo>
                  <a:cubicBezTo>
                    <a:pt x="30711" y="80545"/>
                    <a:pt x="27814" y="88078"/>
                    <a:pt x="25496" y="96191"/>
                  </a:cubicBezTo>
                  <a:lnTo>
                    <a:pt x="0" y="108939"/>
                  </a:lnTo>
                  <a:lnTo>
                    <a:pt x="0" y="137912"/>
                  </a:lnTo>
                  <a:lnTo>
                    <a:pt x="25496" y="150660"/>
                  </a:lnTo>
                  <a:cubicBezTo>
                    <a:pt x="27814" y="158772"/>
                    <a:pt x="30711" y="166305"/>
                    <a:pt x="34768" y="173259"/>
                  </a:cubicBezTo>
                  <a:lnTo>
                    <a:pt x="25496" y="200494"/>
                  </a:lnTo>
                  <a:lnTo>
                    <a:pt x="45777" y="220775"/>
                  </a:lnTo>
                  <a:lnTo>
                    <a:pt x="73012" y="211503"/>
                  </a:lnTo>
                  <a:cubicBezTo>
                    <a:pt x="79966" y="215560"/>
                    <a:pt x="87499" y="218457"/>
                    <a:pt x="95611" y="220775"/>
                  </a:cubicBezTo>
                  <a:lnTo>
                    <a:pt x="108359" y="246271"/>
                  </a:lnTo>
                  <a:lnTo>
                    <a:pt x="137332" y="246271"/>
                  </a:lnTo>
                  <a:lnTo>
                    <a:pt x="150081" y="220775"/>
                  </a:lnTo>
                  <a:cubicBezTo>
                    <a:pt x="158193" y="218457"/>
                    <a:pt x="165726" y="215560"/>
                    <a:pt x="172680" y="211503"/>
                  </a:cubicBezTo>
                  <a:lnTo>
                    <a:pt x="199914" y="220775"/>
                  </a:lnTo>
                  <a:lnTo>
                    <a:pt x="220775" y="200494"/>
                  </a:lnTo>
                  <a:lnTo>
                    <a:pt x="211503" y="173259"/>
                  </a:lnTo>
                  <a:cubicBezTo>
                    <a:pt x="215560" y="166305"/>
                    <a:pt x="219036" y="158193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47888F4-E27C-40CC-BF5D-64A1D0103623}"/>
                </a:ext>
              </a:extLst>
            </p:cNvPr>
            <p:cNvSpPr/>
            <p:nvPr/>
          </p:nvSpPr>
          <p:spPr>
            <a:xfrm>
              <a:off x="10478959" y="3675329"/>
              <a:ext cx="246850" cy="246271"/>
            </a:xfrm>
            <a:custGeom>
              <a:avLst/>
              <a:gdLst>
                <a:gd name="connsiteX0" fmla="*/ 123425 w 246850"/>
                <a:gd name="connsiteY0" fmla="*/ 166885 h 246271"/>
                <a:gd name="connsiteX1" fmla="*/ 79966 w 246850"/>
                <a:gd name="connsiteY1" fmla="*/ 123425 h 246271"/>
                <a:gd name="connsiteX2" fmla="*/ 123425 w 246850"/>
                <a:gd name="connsiteY2" fmla="*/ 79966 h 246271"/>
                <a:gd name="connsiteX3" fmla="*/ 166885 w 246850"/>
                <a:gd name="connsiteY3" fmla="*/ 123425 h 246271"/>
                <a:gd name="connsiteX4" fmla="*/ 123425 w 246850"/>
                <a:gd name="connsiteY4" fmla="*/ 166885 h 246271"/>
                <a:gd name="connsiteX5" fmla="*/ 123425 w 246850"/>
                <a:gd name="connsiteY5" fmla="*/ 166885 h 246271"/>
                <a:gd name="connsiteX6" fmla="*/ 212083 w 246850"/>
                <a:gd name="connsiteY6" fmla="*/ 73592 h 246271"/>
                <a:gd name="connsiteX7" fmla="*/ 221354 w 246850"/>
                <a:gd name="connsiteY7" fmla="*/ 46357 h 246271"/>
                <a:gd name="connsiteX8" fmla="*/ 200494 w 246850"/>
                <a:gd name="connsiteY8" fmla="*/ 25496 h 246271"/>
                <a:gd name="connsiteX9" fmla="*/ 173259 w 246850"/>
                <a:gd name="connsiteY9" fmla="*/ 34768 h 246271"/>
                <a:gd name="connsiteX10" fmla="*/ 150660 w 246850"/>
                <a:gd name="connsiteY10" fmla="*/ 25496 h 246271"/>
                <a:gd name="connsiteX11" fmla="*/ 137912 w 246850"/>
                <a:gd name="connsiteY11" fmla="*/ 0 h 246271"/>
                <a:gd name="connsiteX12" fmla="*/ 108939 w 246850"/>
                <a:gd name="connsiteY12" fmla="*/ 0 h 246271"/>
                <a:gd name="connsiteX13" fmla="*/ 96191 w 246850"/>
                <a:gd name="connsiteY13" fmla="*/ 25496 h 246271"/>
                <a:gd name="connsiteX14" fmla="*/ 73592 w 246850"/>
                <a:gd name="connsiteY14" fmla="*/ 34768 h 246271"/>
                <a:gd name="connsiteX15" fmla="*/ 46357 w 246850"/>
                <a:gd name="connsiteY15" fmla="*/ 25496 h 246271"/>
                <a:gd name="connsiteX16" fmla="*/ 26076 w 246850"/>
                <a:gd name="connsiteY16" fmla="*/ 45777 h 246271"/>
                <a:gd name="connsiteX17" fmla="*/ 34768 w 246850"/>
                <a:gd name="connsiteY17" fmla="*/ 73012 h 246271"/>
                <a:gd name="connsiteX18" fmla="*/ 25496 w 246850"/>
                <a:gd name="connsiteY18" fmla="*/ 95611 h 246271"/>
                <a:gd name="connsiteX19" fmla="*/ 0 w 246850"/>
                <a:gd name="connsiteY19" fmla="*/ 108359 h 246271"/>
                <a:gd name="connsiteX20" fmla="*/ 0 w 246850"/>
                <a:gd name="connsiteY20" fmla="*/ 137332 h 246271"/>
                <a:gd name="connsiteX21" fmla="*/ 25496 w 246850"/>
                <a:gd name="connsiteY21" fmla="*/ 150081 h 246271"/>
                <a:gd name="connsiteX22" fmla="*/ 34768 w 246850"/>
                <a:gd name="connsiteY22" fmla="*/ 172679 h 246271"/>
                <a:gd name="connsiteX23" fmla="*/ 26076 w 246850"/>
                <a:gd name="connsiteY23" fmla="*/ 199914 h 246271"/>
                <a:gd name="connsiteX24" fmla="*/ 46357 w 246850"/>
                <a:gd name="connsiteY24" fmla="*/ 220195 h 246271"/>
                <a:gd name="connsiteX25" fmla="*/ 73592 w 246850"/>
                <a:gd name="connsiteY25" fmla="*/ 211503 h 246271"/>
                <a:gd name="connsiteX26" fmla="*/ 96191 w 246850"/>
                <a:gd name="connsiteY26" fmla="*/ 220775 h 246271"/>
                <a:gd name="connsiteX27" fmla="*/ 108939 w 246850"/>
                <a:gd name="connsiteY27" fmla="*/ 246271 h 246271"/>
                <a:gd name="connsiteX28" fmla="*/ 137912 w 246850"/>
                <a:gd name="connsiteY28" fmla="*/ 246271 h 246271"/>
                <a:gd name="connsiteX29" fmla="*/ 150660 w 246850"/>
                <a:gd name="connsiteY29" fmla="*/ 220775 h 246271"/>
                <a:gd name="connsiteX30" fmla="*/ 173259 w 246850"/>
                <a:gd name="connsiteY30" fmla="*/ 211503 h 246271"/>
                <a:gd name="connsiteX31" fmla="*/ 200494 w 246850"/>
                <a:gd name="connsiteY31" fmla="*/ 220775 h 246271"/>
                <a:gd name="connsiteX32" fmla="*/ 220775 w 246850"/>
                <a:gd name="connsiteY32" fmla="*/ 199914 h 246271"/>
                <a:gd name="connsiteX33" fmla="*/ 212083 w 246850"/>
                <a:gd name="connsiteY33" fmla="*/ 173259 h 246271"/>
                <a:gd name="connsiteX34" fmla="*/ 221354 w 246850"/>
                <a:gd name="connsiteY34" fmla="*/ 150660 h 246271"/>
                <a:gd name="connsiteX35" fmla="*/ 246851 w 246850"/>
                <a:gd name="connsiteY35" fmla="*/ 137912 h 246271"/>
                <a:gd name="connsiteX36" fmla="*/ 246851 w 246850"/>
                <a:gd name="connsiteY36" fmla="*/ 108939 h 246271"/>
                <a:gd name="connsiteX37" fmla="*/ 221354 w 246850"/>
                <a:gd name="connsiteY37" fmla="*/ 96191 h 246271"/>
                <a:gd name="connsiteX38" fmla="*/ 212083 w 246850"/>
                <a:gd name="connsiteY38" fmla="*/ 73592 h 24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46850" h="246271">
                  <a:moveTo>
                    <a:pt x="123425" y="166885"/>
                  </a:moveTo>
                  <a:cubicBezTo>
                    <a:pt x="99088" y="166885"/>
                    <a:pt x="79966" y="147183"/>
                    <a:pt x="79966" y="123425"/>
                  </a:cubicBezTo>
                  <a:cubicBezTo>
                    <a:pt x="79966" y="99088"/>
                    <a:pt x="99667" y="79966"/>
                    <a:pt x="123425" y="79966"/>
                  </a:cubicBezTo>
                  <a:cubicBezTo>
                    <a:pt x="147763" y="79966"/>
                    <a:pt x="166885" y="99667"/>
                    <a:pt x="166885" y="123425"/>
                  </a:cubicBezTo>
                  <a:cubicBezTo>
                    <a:pt x="166885" y="147183"/>
                    <a:pt x="147763" y="166885"/>
                    <a:pt x="123425" y="166885"/>
                  </a:cubicBezTo>
                  <a:lnTo>
                    <a:pt x="123425" y="166885"/>
                  </a:lnTo>
                  <a:close/>
                  <a:moveTo>
                    <a:pt x="212083" y="73592"/>
                  </a:moveTo>
                  <a:lnTo>
                    <a:pt x="221354" y="46357"/>
                  </a:lnTo>
                  <a:lnTo>
                    <a:pt x="200494" y="25496"/>
                  </a:lnTo>
                  <a:lnTo>
                    <a:pt x="173259" y="34768"/>
                  </a:lnTo>
                  <a:cubicBezTo>
                    <a:pt x="166305" y="30711"/>
                    <a:pt x="158193" y="27814"/>
                    <a:pt x="150660" y="25496"/>
                  </a:cubicBezTo>
                  <a:lnTo>
                    <a:pt x="137912" y="0"/>
                  </a:lnTo>
                  <a:lnTo>
                    <a:pt x="108939" y="0"/>
                  </a:lnTo>
                  <a:lnTo>
                    <a:pt x="96191" y="25496"/>
                  </a:lnTo>
                  <a:cubicBezTo>
                    <a:pt x="88078" y="27814"/>
                    <a:pt x="80545" y="30711"/>
                    <a:pt x="73592" y="34768"/>
                  </a:cubicBezTo>
                  <a:lnTo>
                    <a:pt x="46357" y="25496"/>
                  </a:lnTo>
                  <a:lnTo>
                    <a:pt x="26076" y="45777"/>
                  </a:lnTo>
                  <a:lnTo>
                    <a:pt x="34768" y="73012"/>
                  </a:lnTo>
                  <a:cubicBezTo>
                    <a:pt x="30711" y="79966"/>
                    <a:pt x="27814" y="88078"/>
                    <a:pt x="25496" y="95611"/>
                  </a:cubicBezTo>
                  <a:lnTo>
                    <a:pt x="0" y="108359"/>
                  </a:lnTo>
                  <a:lnTo>
                    <a:pt x="0" y="137332"/>
                  </a:lnTo>
                  <a:lnTo>
                    <a:pt x="25496" y="150081"/>
                  </a:lnTo>
                  <a:cubicBezTo>
                    <a:pt x="27814" y="158193"/>
                    <a:pt x="30711" y="165726"/>
                    <a:pt x="34768" y="172679"/>
                  </a:cubicBezTo>
                  <a:lnTo>
                    <a:pt x="26076" y="199914"/>
                  </a:lnTo>
                  <a:lnTo>
                    <a:pt x="46357" y="220195"/>
                  </a:lnTo>
                  <a:lnTo>
                    <a:pt x="73592" y="211503"/>
                  </a:lnTo>
                  <a:cubicBezTo>
                    <a:pt x="80545" y="215560"/>
                    <a:pt x="88078" y="218457"/>
                    <a:pt x="96191" y="220775"/>
                  </a:cubicBezTo>
                  <a:lnTo>
                    <a:pt x="108939" y="246271"/>
                  </a:lnTo>
                  <a:lnTo>
                    <a:pt x="137912" y="246271"/>
                  </a:lnTo>
                  <a:lnTo>
                    <a:pt x="150660" y="220775"/>
                  </a:lnTo>
                  <a:cubicBezTo>
                    <a:pt x="158772" y="218457"/>
                    <a:pt x="166305" y="215560"/>
                    <a:pt x="173259" y="211503"/>
                  </a:cubicBezTo>
                  <a:lnTo>
                    <a:pt x="200494" y="220775"/>
                  </a:lnTo>
                  <a:lnTo>
                    <a:pt x="220775" y="199914"/>
                  </a:lnTo>
                  <a:lnTo>
                    <a:pt x="212083" y="173259"/>
                  </a:lnTo>
                  <a:cubicBezTo>
                    <a:pt x="216139" y="166305"/>
                    <a:pt x="219036" y="158772"/>
                    <a:pt x="221354" y="150660"/>
                  </a:cubicBezTo>
                  <a:lnTo>
                    <a:pt x="246851" y="137912"/>
                  </a:lnTo>
                  <a:lnTo>
                    <a:pt x="246851" y="108939"/>
                  </a:lnTo>
                  <a:lnTo>
                    <a:pt x="221354" y="96191"/>
                  </a:lnTo>
                  <a:cubicBezTo>
                    <a:pt x="219036" y="88078"/>
                    <a:pt x="216139" y="80545"/>
                    <a:pt x="212083" y="73592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149734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10279</TotalTime>
  <Words>443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Increasing Banner – Slide Template</vt:lpstr>
      <vt:lpstr>Increasing Banner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Banner</dc:title>
  <dc:creator>PresentationGO.com</dc:creator>
  <dc:description>© Copyright PresentationGO.com</dc:description>
  <dcterms:created xsi:type="dcterms:W3CDTF">2014-11-26T05:14:11Z</dcterms:created>
  <dcterms:modified xsi:type="dcterms:W3CDTF">2020-08-06T20:06:07Z</dcterms:modified>
  <cp:category>Text &amp; Tables</cp:category>
</cp:coreProperties>
</file>