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558" y="5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626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Increasing Bar Chart &amp; Heat Map – Slide Template</a:t>
            </a:r>
          </a:p>
        </p:txBody>
      </p:sp>
      <p:grpSp>
        <p:nvGrpSpPr>
          <p:cNvPr id="3" name="Group 2">
            <a:extLst>
              <a:ext uri="{FF2B5EF4-FFF2-40B4-BE49-F238E27FC236}">
                <a16:creationId xmlns:a16="http://schemas.microsoft.com/office/drawing/2014/main" id="{32C00E89-9AF6-304E-ACA9-2599DC4EEF3B}"/>
              </a:ext>
            </a:extLst>
          </p:cNvPr>
          <p:cNvGrpSpPr/>
          <p:nvPr/>
        </p:nvGrpSpPr>
        <p:grpSpPr>
          <a:xfrm>
            <a:off x="1799772" y="1400630"/>
            <a:ext cx="6651424" cy="4156529"/>
            <a:chOff x="11010899" y="1244600"/>
            <a:chExt cx="3421378" cy="2138046"/>
          </a:xfrm>
        </p:grpSpPr>
        <p:sp>
          <p:nvSpPr>
            <p:cNvPr id="24" name="Shape">
              <a:extLst>
                <a:ext uri="{FF2B5EF4-FFF2-40B4-BE49-F238E27FC236}">
                  <a16:creationId xmlns:a16="http://schemas.microsoft.com/office/drawing/2014/main" id="{2A8DA99E-D2A7-BC42-A288-5771C997D8AA}"/>
                </a:ext>
              </a:extLst>
            </p:cNvPr>
            <p:cNvSpPr/>
            <p:nvPr/>
          </p:nvSpPr>
          <p:spPr>
            <a:xfrm>
              <a:off x="11010899" y="1244600"/>
              <a:ext cx="3421378" cy="2138046"/>
            </a:xfrm>
            <a:custGeom>
              <a:avLst/>
              <a:gdLst/>
              <a:ahLst/>
              <a:cxnLst>
                <a:cxn ang="0">
                  <a:pos x="wd2" y="hd2"/>
                </a:cxn>
                <a:cxn ang="5400000">
                  <a:pos x="wd2" y="hd2"/>
                </a:cxn>
                <a:cxn ang="10800000">
                  <a:pos x="wd2" y="hd2"/>
                </a:cxn>
                <a:cxn ang="16200000">
                  <a:pos x="wd2" y="hd2"/>
                </a:cxn>
              </a:cxnLst>
              <a:rect l="0" t="0" r="r" b="b"/>
              <a:pathLst>
                <a:path w="21600" h="21594" extrusionOk="0">
                  <a:moveTo>
                    <a:pt x="21512" y="21299"/>
                  </a:moveTo>
                  <a:lnTo>
                    <a:pt x="19563" y="21299"/>
                  </a:lnTo>
                  <a:lnTo>
                    <a:pt x="19563" y="18939"/>
                  </a:lnTo>
                  <a:lnTo>
                    <a:pt x="19563" y="2649"/>
                  </a:lnTo>
                  <a:lnTo>
                    <a:pt x="19563" y="148"/>
                  </a:lnTo>
                  <a:cubicBezTo>
                    <a:pt x="19563" y="97"/>
                    <a:pt x="19547" y="45"/>
                    <a:pt x="19515" y="20"/>
                  </a:cubicBezTo>
                  <a:cubicBezTo>
                    <a:pt x="19483" y="-6"/>
                    <a:pt x="19451" y="-6"/>
                    <a:pt x="19427" y="20"/>
                  </a:cubicBezTo>
                  <a:lnTo>
                    <a:pt x="16629" y="2585"/>
                  </a:lnTo>
                  <a:cubicBezTo>
                    <a:pt x="16597" y="2611"/>
                    <a:pt x="16581" y="2662"/>
                    <a:pt x="16581" y="2713"/>
                  </a:cubicBezTo>
                  <a:lnTo>
                    <a:pt x="16581" y="5214"/>
                  </a:lnTo>
                  <a:lnTo>
                    <a:pt x="16581" y="18939"/>
                  </a:lnTo>
                  <a:lnTo>
                    <a:pt x="16581" y="21299"/>
                  </a:lnTo>
                  <a:lnTo>
                    <a:pt x="15883" y="21299"/>
                  </a:lnTo>
                  <a:lnTo>
                    <a:pt x="15883" y="18939"/>
                  </a:lnTo>
                  <a:lnTo>
                    <a:pt x="15883" y="6010"/>
                  </a:lnTo>
                  <a:lnTo>
                    <a:pt x="15883" y="3508"/>
                  </a:lnTo>
                  <a:cubicBezTo>
                    <a:pt x="15883" y="3457"/>
                    <a:pt x="15867" y="3406"/>
                    <a:pt x="15835" y="3380"/>
                  </a:cubicBezTo>
                  <a:cubicBezTo>
                    <a:pt x="15811" y="3355"/>
                    <a:pt x="15771" y="3355"/>
                    <a:pt x="15747" y="3380"/>
                  </a:cubicBezTo>
                  <a:lnTo>
                    <a:pt x="12949" y="5946"/>
                  </a:lnTo>
                  <a:cubicBezTo>
                    <a:pt x="12917" y="5971"/>
                    <a:pt x="12901" y="6023"/>
                    <a:pt x="12901" y="6074"/>
                  </a:cubicBezTo>
                  <a:lnTo>
                    <a:pt x="12901" y="8575"/>
                  </a:lnTo>
                  <a:lnTo>
                    <a:pt x="12901" y="18939"/>
                  </a:lnTo>
                  <a:lnTo>
                    <a:pt x="12901" y="21299"/>
                  </a:lnTo>
                  <a:lnTo>
                    <a:pt x="12203" y="21299"/>
                  </a:lnTo>
                  <a:lnTo>
                    <a:pt x="12203" y="18939"/>
                  </a:lnTo>
                  <a:lnTo>
                    <a:pt x="12203" y="9383"/>
                  </a:lnTo>
                  <a:lnTo>
                    <a:pt x="12203" y="6882"/>
                  </a:lnTo>
                  <a:cubicBezTo>
                    <a:pt x="12203" y="6831"/>
                    <a:pt x="12187" y="6779"/>
                    <a:pt x="12155" y="6754"/>
                  </a:cubicBezTo>
                  <a:cubicBezTo>
                    <a:pt x="12131" y="6728"/>
                    <a:pt x="12091" y="6728"/>
                    <a:pt x="12067" y="6754"/>
                  </a:cubicBezTo>
                  <a:lnTo>
                    <a:pt x="9269" y="9319"/>
                  </a:lnTo>
                  <a:cubicBezTo>
                    <a:pt x="9237" y="9345"/>
                    <a:pt x="9221" y="9396"/>
                    <a:pt x="9221" y="9447"/>
                  </a:cubicBezTo>
                  <a:lnTo>
                    <a:pt x="9221" y="11948"/>
                  </a:lnTo>
                  <a:lnTo>
                    <a:pt x="9221" y="18939"/>
                  </a:lnTo>
                  <a:lnTo>
                    <a:pt x="9221" y="21299"/>
                  </a:lnTo>
                  <a:lnTo>
                    <a:pt x="8531" y="21299"/>
                  </a:lnTo>
                  <a:lnTo>
                    <a:pt x="8531" y="18939"/>
                  </a:lnTo>
                  <a:lnTo>
                    <a:pt x="8531" y="12744"/>
                  </a:lnTo>
                  <a:lnTo>
                    <a:pt x="8531" y="10242"/>
                  </a:lnTo>
                  <a:cubicBezTo>
                    <a:pt x="8531" y="10191"/>
                    <a:pt x="8515" y="10140"/>
                    <a:pt x="8483" y="10114"/>
                  </a:cubicBezTo>
                  <a:cubicBezTo>
                    <a:pt x="8459" y="10089"/>
                    <a:pt x="8419" y="10089"/>
                    <a:pt x="8395" y="10114"/>
                  </a:cubicBezTo>
                  <a:lnTo>
                    <a:pt x="5596" y="12680"/>
                  </a:lnTo>
                  <a:cubicBezTo>
                    <a:pt x="5564" y="12705"/>
                    <a:pt x="5548" y="12756"/>
                    <a:pt x="5548" y="12808"/>
                  </a:cubicBezTo>
                  <a:lnTo>
                    <a:pt x="5548" y="15309"/>
                  </a:lnTo>
                  <a:lnTo>
                    <a:pt x="5548" y="18939"/>
                  </a:lnTo>
                  <a:lnTo>
                    <a:pt x="5548" y="21299"/>
                  </a:lnTo>
                  <a:lnTo>
                    <a:pt x="4851" y="21299"/>
                  </a:lnTo>
                  <a:lnTo>
                    <a:pt x="4851" y="18939"/>
                  </a:lnTo>
                  <a:lnTo>
                    <a:pt x="4851" y="16117"/>
                  </a:lnTo>
                  <a:lnTo>
                    <a:pt x="4851" y="13616"/>
                  </a:lnTo>
                  <a:cubicBezTo>
                    <a:pt x="4851" y="13565"/>
                    <a:pt x="4835" y="13513"/>
                    <a:pt x="4803" y="13488"/>
                  </a:cubicBezTo>
                  <a:cubicBezTo>
                    <a:pt x="4779" y="13462"/>
                    <a:pt x="4739" y="13462"/>
                    <a:pt x="4714" y="13488"/>
                  </a:cubicBezTo>
                  <a:lnTo>
                    <a:pt x="1916" y="16053"/>
                  </a:lnTo>
                  <a:cubicBezTo>
                    <a:pt x="1884" y="16079"/>
                    <a:pt x="1868" y="16130"/>
                    <a:pt x="1868" y="16181"/>
                  </a:cubicBezTo>
                  <a:lnTo>
                    <a:pt x="1868" y="18682"/>
                  </a:lnTo>
                  <a:lnTo>
                    <a:pt x="1868" y="18952"/>
                  </a:lnTo>
                  <a:lnTo>
                    <a:pt x="1868" y="21312"/>
                  </a:lnTo>
                  <a:lnTo>
                    <a:pt x="88" y="21312"/>
                  </a:lnTo>
                  <a:cubicBezTo>
                    <a:pt x="40" y="21312"/>
                    <a:pt x="0" y="21376"/>
                    <a:pt x="0" y="21453"/>
                  </a:cubicBezTo>
                  <a:cubicBezTo>
                    <a:pt x="0" y="21530"/>
                    <a:pt x="40" y="21594"/>
                    <a:pt x="88" y="21594"/>
                  </a:cubicBezTo>
                  <a:lnTo>
                    <a:pt x="1964" y="21594"/>
                  </a:lnTo>
                  <a:cubicBezTo>
                    <a:pt x="2012" y="21594"/>
                    <a:pt x="2053" y="21530"/>
                    <a:pt x="2053" y="21453"/>
                  </a:cubicBezTo>
                  <a:lnTo>
                    <a:pt x="2053" y="18952"/>
                  </a:lnTo>
                  <a:lnTo>
                    <a:pt x="2053" y="18772"/>
                  </a:lnTo>
                  <a:lnTo>
                    <a:pt x="4674" y="16374"/>
                  </a:lnTo>
                  <a:lnTo>
                    <a:pt x="4674" y="18952"/>
                  </a:lnTo>
                  <a:lnTo>
                    <a:pt x="4674" y="21453"/>
                  </a:lnTo>
                  <a:cubicBezTo>
                    <a:pt x="4674" y="21530"/>
                    <a:pt x="4714" y="21594"/>
                    <a:pt x="4763" y="21594"/>
                  </a:cubicBezTo>
                  <a:lnTo>
                    <a:pt x="5645" y="21594"/>
                  </a:lnTo>
                  <a:cubicBezTo>
                    <a:pt x="5693" y="21594"/>
                    <a:pt x="5733" y="21530"/>
                    <a:pt x="5733" y="21453"/>
                  </a:cubicBezTo>
                  <a:lnTo>
                    <a:pt x="5733" y="18952"/>
                  </a:lnTo>
                  <a:lnTo>
                    <a:pt x="5733" y="15412"/>
                  </a:lnTo>
                  <a:lnTo>
                    <a:pt x="8347" y="13013"/>
                  </a:lnTo>
                  <a:lnTo>
                    <a:pt x="8347" y="18952"/>
                  </a:lnTo>
                  <a:lnTo>
                    <a:pt x="8347" y="21453"/>
                  </a:lnTo>
                  <a:cubicBezTo>
                    <a:pt x="8347" y="21530"/>
                    <a:pt x="8387" y="21594"/>
                    <a:pt x="8435" y="21594"/>
                  </a:cubicBezTo>
                  <a:lnTo>
                    <a:pt x="9317" y="21594"/>
                  </a:lnTo>
                  <a:cubicBezTo>
                    <a:pt x="9365" y="21594"/>
                    <a:pt x="9405" y="21530"/>
                    <a:pt x="9405" y="21453"/>
                  </a:cubicBezTo>
                  <a:lnTo>
                    <a:pt x="9405" y="18952"/>
                  </a:lnTo>
                  <a:lnTo>
                    <a:pt x="9405" y="12038"/>
                  </a:lnTo>
                  <a:lnTo>
                    <a:pt x="12027" y="9640"/>
                  </a:lnTo>
                  <a:lnTo>
                    <a:pt x="12027" y="18952"/>
                  </a:lnTo>
                  <a:lnTo>
                    <a:pt x="12027" y="21453"/>
                  </a:lnTo>
                  <a:cubicBezTo>
                    <a:pt x="12027" y="21530"/>
                    <a:pt x="12067" y="21594"/>
                    <a:pt x="12115" y="21594"/>
                  </a:cubicBezTo>
                  <a:lnTo>
                    <a:pt x="12997" y="21594"/>
                  </a:lnTo>
                  <a:cubicBezTo>
                    <a:pt x="13045" y="21594"/>
                    <a:pt x="13085" y="21530"/>
                    <a:pt x="13085" y="21453"/>
                  </a:cubicBezTo>
                  <a:lnTo>
                    <a:pt x="13085" y="18952"/>
                  </a:lnTo>
                  <a:lnTo>
                    <a:pt x="13085" y="8678"/>
                  </a:lnTo>
                  <a:lnTo>
                    <a:pt x="15707" y="6279"/>
                  </a:lnTo>
                  <a:lnTo>
                    <a:pt x="15707" y="18952"/>
                  </a:lnTo>
                  <a:lnTo>
                    <a:pt x="15707" y="21453"/>
                  </a:lnTo>
                  <a:cubicBezTo>
                    <a:pt x="15707" y="21530"/>
                    <a:pt x="15747" y="21594"/>
                    <a:pt x="15795" y="21594"/>
                  </a:cubicBezTo>
                  <a:lnTo>
                    <a:pt x="16677" y="21594"/>
                  </a:lnTo>
                  <a:cubicBezTo>
                    <a:pt x="16725" y="21594"/>
                    <a:pt x="16765" y="21530"/>
                    <a:pt x="16765" y="21453"/>
                  </a:cubicBezTo>
                  <a:lnTo>
                    <a:pt x="16765" y="18952"/>
                  </a:lnTo>
                  <a:lnTo>
                    <a:pt x="16765" y="5291"/>
                  </a:lnTo>
                  <a:lnTo>
                    <a:pt x="19387" y="2893"/>
                  </a:lnTo>
                  <a:lnTo>
                    <a:pt x="19387" y="18926"/>
                  </a:lnTo>
                  <a:lnTo>
                    <a:pt x="19387" y="21427"/>
                  </a:lnTo>
                  <a:cubicBezTo>
                    <a:pt x="19387" y="21504"/>
                    <a:pt x="19427" y="21568"/>
                    <a:pt x="19475" y="21568"/>
                  </a:cubicBezTo>
                  <a:lnTo>
                    <a:pt x="21512" y="21568"/>
                  </a:lnTo>
                  <a:cubicBezTo>
                    <a:pt x="21560" y="21568"/>
                    <a:pt x="21600" y="21504"/>
                    <a:pt x="21600" y="21427"/>
                  </a:cubicBezTo>
                  <a:cubicBezTo>
                    <a:pt x="21600" y="21350"/>
                    <a:pt x="21560" y="21299"/>
                    <a:pt x="21512" y="21299"/>
                  </a:cubicBezTo>
                  <a:close/>
                  <a:moveTo>
                    <a:pt x="2053" y="18426"/>
                  </a:moveTo>
                  <a:lnTo>
                    <a:pt x="2053" y="16258"/>
                  </a:lnTo>
                  <a:lnTo>
                    <a:pt x="4674" y="13860"/>
                  </a:lnTo>
                  <a:lnTo>
                    <a:pt x="4674" y="16027"/>
                  </a:lnTo>
                  <a:lnTo>
                    <a:pt x="2053" y="18426"/>
                  </a:lnTo>
                  <a:close/>
                  <a:moveTo>
                    <a:pt x="5733" y="15052"/>
                  </a:moveTo>
                  <a:lnTo>
                    <a:pt x="5733" y="12885"/>
                  </a:lnTo>
                  <a:lnTo>
                    <a:pt x="8347" y="10486"/>
                  </a:lnTo>
                  <a:lnTo>
                    <a:pt x="8347" y="12654"/>
                  </a:lnTo>
                  <a:lnTo>
                    <a:pt x="5733" y="15052"/>
                  </a:lnTo>
                  <a:close/>
                  <a:moveTo>
                    <a:pt x="9405" y="11692"/>
                  </a:moveTo>
                  <a:lnTo>
                    <a:pt x="9405" y="9524"/>
                  </a:lnTo>
                  <a:lnTo>
                    <a:pt x="12027" y="7126"/>
                  </a:lnTo>
                  <a:lnTo>
                    <a:pt x="12027" y="9293"/>
                  </a:lnTo>
                  <a:lnTo>
                    <a:pt x="9405" y="11692"/>
                  </a:lnTo>
                  <a:close/>
                  <a:moveTo>
                    <a:pt x="13085" y="8318"/>
                  </a:moveTo>
                  <a:lnTo>
                    <a:pt x="13085" y="6151"/>
                  </a:lnTo>
                  <a:lnTo>
                    <a:pt x="15707" y="3752"/>
                  </a:lnTo>
                  <a:lnTo>
                    <a:pt x="15707" y="5920"/>
                  </a:lnTo>
                  <a:lnTo>
                    <a:pt x="13085" y="8318"/>
                  </a:lnTo>
                  <a:close/>
                  <a:moveTo>
                    <a:pt x="16765" y="4958"/>
                  </a:moveTo>
                  <a:lnTo>
                    <a:pt x="16765" y="2790"/>
                  </a:lnTo>
                  <a:lnTo>
                    <a:pt x="19387" y="392"/>
                  </a:lnTo>
                  <a:lnTo>
                    <a:pt x="19387" y="2559"/>
                  </a:lnTo>
                  <a:lnTo>
                    <a:pt x="16765" y="4958"/>
                  </a:lnTo>
                  <a:close/>
                </a:path>
              </a:pathLst>
            </a:custGeom>
            <a:solidFill>
              <a:schemeClr val="tx1">
                <a:lumMod val="50000"/>
                <a:lumOff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Rectangle">
              <a:extLst>
                <a:ext uri="{FF2B5EF4-FFF2-40B4-BE49-F238E27FC236}">
                  <a16:creationId xmlns:a16="http://schemas.microsoft.com/office/drawing/2014/main" id="{9455F6F7-3F6D-444F-8327-3494538E2859}"/>
                </a:ext>
              </a:extLst>
            </p:cNvPr>
            <p:cNvSpPr/>
            <p:nvPr/>
          </p:nvSpPr>
          <p:spPr>
            <a:xfrm>
              <a:off x="113919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Rectangle">
              <a:extLst>
                <a:ext uri="{FF2B5EF4-FFF2-40B4-BE49-F238E27FC236}">
                  <a16:creationId xmlns:a16="http://schemas.microsoft.com/office/drawing/2014/main" id="{DC79E24A-6B1C-A143-A4D9-ADF61A3DDA71}"/>
                </a:ext>
              </a:extLst>
            </p:cNvPr>
            <p:cNvSpPr/>
            <p:nvPr/>
          </p:nvSpPr>
          <p:spPr>
            <a:xfrm>
              <a:off x="116205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7" name="Rectangle">
              <a:extLst>
                <a:ext uri="{FF2B5EF4-FFF2-40B4-BE49-F238E27FC236}">
                  <a16:creationId xmlns:a16="http://schemas.microsoft.com/office/drawing/2014/main" id="{E69DCA94-8595-204E-B61D-22D4A4289ABB}"/>
                </a:ext>
              </a:extLst>
            </p:cNvPr>
            <p:cNvSpPr/>
            <p:nvPr/>
          </p:nvSpPr>
          <p:spPr>
            <a:xfrm>
              <a:off x="11506200" y="3175000"/>
              <a:ext cx="67310" cy="111761"/>
            </a:xfrm>
            <a:prstGeom prst="rect">
              <a:avLst/>
            </a:pr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Rectangle">
              <a:extLst>
                <a:ext uri="{FF2B5EF4-FFF2-40B4-BE49-F238E27FC236}">
                  <a16:creationId xmlns:a16="http://schemas.microsoft.com/office/drawing/2014/main" id="{1B1C7FB8-E63C-2F4A-A478-69DE0DE8FF51}"/>
                </a:ext>
              </a:extLst>
            </p:cNvPr>
            <p:cNvSpPr/>
            <p:nvPr/>
          </p:nvSpPr>
          <p:spPr>
            <a:xfrm>
              <a:off x="116205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Rectangle">
              <a:extLst>
                <a:ext uri="{FF2B5EF4-FFF2-40B4-BE49-F238E27FC236}">
                  <a16:creationId xmlns:a16="http://schemas.microsoft.com/office/drawing/2014/main" id="{418BEE4B-522A-3941-88E9-DA14EA895430}"/>
                </a:ext>
              </a:extLst>
            </p:cNvPr>
            <p:cNvSpPr/>
            <p:nvPr/>
          </p:nvSpPr>
          <p:spPr>
            <a:xfrm>
              <a:off x="119634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Rectangle">
              <a:extLst>
                <a:ext uri="{FF2B5EF4-FFF2-40B4-BE49-F238E27FC236}">
                  <a16:creationId xmlns:a16="http://schemas.microsoft.com/office/drawing/2014/main" id="{8FA22BF7-5B4C-0246-B4BD-66C5FA4B9AF4}"/>
                </a:ext>
              </a:extLst>
            </p:cNvPr>
            <p:cNvSpPr/>
            <p:nvPr/>
          </p:nvSpPr>
          <p:spPr>
            <a:xfrm>
              <a:off x="122047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1" name="Rectangle">
              <a:extLst>
                <a:ext uri="{FF2B5EF4-FFF2-40B4-BE49-F238E27FC236}">
                  <a16:creationId xmlns:a16="http://schemas.microsoft.com/office/drawing/2014/main" id="{FEF334C2-16F7-C84E-B6E9-B80F2C6BE3C4}"/>
                </a:ext>
              </a:extLst>
            </p:cNvPr>
            <p:cNvSpPr/>
            <p:nvPr/>
          </p:nvSpPr>
          <p:spPr>
            <a:xfrm>
              <a:off x="120904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2" name="Rectangle">
              <a:extLst>
                <a:ext uri="{FF2B5EF4-FFF2-40B4-BE49-F238E27FC236}">
                  <a16:creationId xmlns:a16="http://schemas.microsoft.com/office/drawing/2014/main" id="{E0D2C7D9-607C-9148-A28C-5819A9D54A26}"/>
                </a:ext>
              </a:extLst>
            </p:cNvPr>
            <p:cNvSpPr/>
            <p:nvPr/>
          </p:nvSpPr>
          <p:spPr>
            <a:xfrm>
              <a:off x="119634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Rectangle">
              <a:extLst>
                <a:ext uri="{FF2B5EF4-FFF2-40B4-BE49-F238E27FC236}">
                  <a16:creationId xmlns:a16="http://schemas.microsoft.com/office/drawing/2014/main" id="{1506A56F-FE3E-4348-BA31-2938626CFD6C}"/>
                </a:ext>
              </a:extLst>
            </p:cNvPr>
            <p:cNvSpPr/>
            <p:nvPr/>
          </p:nvSpPr>
          <p:spPr>
            <a:xfrm>
              <a:off x="122047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Rectangle">
              <a:extLst>
                <a:ext uri="{FF2B5EF4-FFF2-40B4-BE49-F238E27FC236}">
                  <a16:creationId xmlns:a16="http://schemas.microsoft.com/office/drawing/2014/main" id="{9125AC15-458C-1447-94D8-49880479606C}"/>
                </a:ext>
              </a:extLst>
            </p:cNvPr>
            <p:cNvSpPr/>
            <p:nvPr/>
          </p:nvSpPr>
          <p:spPr>
            <a:xfrm>
              <a:off x="12090400" y="3009900"/>
              <a:ext cx="67310" cy="111761"/>
            </a:xfrm>
            <a:prstGeom prst="rect">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5" name="Rectangle">
              <a:extLst>
                <a:ext uri="{FF2B5EF4-FFF2-40B4-BE49-F238E27FC236}">
                  <a16:creationId xmlns:a16="http://schemas.microsoft.com/office/drawing/2014/main" id="{5AA77541-4B39-624C-BF77-5122D4B12B81}"/>
                </a:ext>
              </a:extLst>
            </p:cNvPr>
            <p:cNvSpPr/>
            <p:nvPr/>
          </p:nvSpPr>
          <p:spPr>
            <a:xfrm>
              <a:off x="119634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6" name="Rectangle">
              <a:extLst>
                <a:ext uri="{FF2B5EF4-FFF2-40B4-BE49-F238E27FC236}">
                  <a16:creationId xmlns:a16="http://schemas.microsoft.com/office/drawing/2014/main" id="{6BD7652D-D542-A244-806B-4E6920054097}"/>
                </a:ext>
              </a:extLst>
            </p:cNvPr>
            <p:cNvSpPr/>
            <p:nvPr/>
          </p:nvSpPr>
          <p:spPr>
            <a:xfrm>
              <a:off x="122047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7" name="Rectangle">
              <a:extLst>
                <a:ext uri="{FF2B5EF4-FFF2-40B4-BE49-F238E27FC236}">
                  <a16:creationId xmlns:a16="http://schemas.microsoft.com/office/drawing/2014/main" id="{78A459DE-CD63-B74E-8049-CAA8DBDECD20}"/>
                </a:ext>
              </a:extLst>
            </p:cNvPr>
            <p:cNvSpPr/>
            <p:nvPr/>
          </p:nvSpPr>
          <p:spPr>
            <a:xfrm>
              <a:off x="120904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8" name="Rectangle">
              <a:extLst>
                <a:ext uri="{FF2B5EF4-FFF2-40B4-BE49-F238E27FC236}">
                  <a16:creationId xmlns:a16="http://schemas.microsoft.com/office/drawing/2014/main" id="{9D151484-BCA3-7E43-A52D-1283DC6F833C}"/>
                </a:ext>
              </a:extLst>
            </p:cNvPr>
            <p:cNvSpPr/>
            <p:nvPr/>
          </p:nvSpPr>
          <p:spPr>
            <a:xfrm>
              <a:off x="12204700" y="2667000"/>
              <a:ext cx="67310" cy="111761"/>
            </a:xfrm>
            <a:prstGeom prst="rect">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9" name="Rectangle">
              <a:extLst>
                <a:ext uri="{FF2B5EF4-FFF2-40B4-BE49-F238E27FC236}">
                  <a16:creationId xmlns:a16="http://schemas.microsoft.com/office/drawing/2014/main" id="{95AF6635-EAB7-6E45-8A3A-5EB14299D697}"/>
                </a:ext>
              </a:extLst>
            </p:cNvPr>
            <p:cNvSpPr/>
            <p:nvPr/>
          </p:nvSpPr>
          <p:spPr>
            <a:xfrm>
              <a:off x="125476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Rectangle">
              <a:extLst>
                <a:ext uri="{FF2B5EF4-FFF2-40B4-BE49-F238E27FC236}">
                  <a16:creationId xmlns:a16="http://schemas.microsoft.com/office/drawing/2014/main" id="{BD68981E-70D4-7E41-BF7E-F2EC9EC12B27}"/>
                </a:ext>
              </a:extLst>
            </p:cNvPr>
            <p:cNvSpPr/>
            <p:nvPr/>
          </p:nvSpPr>
          <p:spPr>
            <a:xfrm>
              <a:off x="127762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Rectangle">
              <a:extLst>
                <a:ext uri="{FF2B5EF4-FFF2-40B4-BE49-F238E27FC236}">
                  <a16:creationId xmlns:a16="http://schemas.microsoft.com/office/drawing/2014/main" id="{2114B32D-953A-8248-82A6-E88365C9E798}"/>
                </a:ext>
              </a:extLst>
            </p:cNvPr>
            <p:cNvSpPr/>
            <p:nvPr/>
          </p:nvSpPr>
          <p:spPr>
            <a:xfrm>
              <a:off x="12661900" y="31750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2" name="Rectangle">
              <a:extLst>
                <a:ext uri="{FF2B5EF4-FFF2-40B4-BE49-F238E27FC236}">
                  <a16:creationId xmlns:a16="http://schemas.microsoft.com/office/drawing/2014/main" id="{A748E6EC-5381-C64B-BE66-9A3ED19B181E}"/>
                </a:ext>
              </a:extLst>
            </p:cNvPr>
            <p:cNvSpPr/>
            <p:nvPr/>
          </p:nvSpPr>
          <p:spPr>
            <a:xfrm>
              <a:off x="125476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3" name="Rectangle">
              <a:extLst>
                <a:ext uri="{FF2B5EF4-FFF2-40B4-BE49-F238E27FC236}">
                  <a16:creationId xmlns:a16="http://schemas.microsoft.com/office/drawing/2014/main" id="{74344C2F-5D9A-084A-8F73-F587DB3E794E}"/>
                </a:ext>
              </a:extLst>
            </p:cNvPr>
            <p:cNvSpPr/>
            <p:nvPr/>
          </p:nvSpPr>
          <p:spPr>
            <a:xfrm>
              <a:off x="12776200" y="30099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4" name="Rectangle">
              <a:extLst>
                <a:ext uri="{FF2B5EF4-FFF2-40B4-BE49-F238E27FC236}">
                  <a16:creationId xmlns:a16="http://schemas.microsoft.com/office/drawing/2014/main" id="{E9057CFF-9ACD-F64C-93C9-001C5388BB5B}"/>
                </a:ext>
              </a:extLst>
            </p:cNvPr>
            <p:cNvSpPr/>
            <p:nvPr/>
          </p:nvSpPr>
          <p:spPr>
            <a:xfrm>
              <a:off x="126619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5" name="Rectangle">
              <a:extLst>
                <a:ext uri="{FF2B5EF4-FFF2-40B4-BE49-F238E27FC236}">
                  <a16:creationId xmlns:a16="http://schemas.microsoft.com/office/drawing/2014/main" id="{9B9829A9-90A0-A243-BA29-94B72B2EB8B0}"/>
                </a:ext>
              </a:extLst>
            </p:cNvPr>
            <p:cNvSpPr/>
            <p:nvPr/>
          </p:nvSpPr>
          <p:spPr>
            <a:xfrm>
              <a:off x="12547600" y="28321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6" name="Rectangle">
              <a:extLst>
                <a:ext uri="{FF2B5EF4-FFF2-40B4-BE49-F238E27FC236}">
                  <a16:creationId xmlns:a16="http://schemas.microsoft.com/office/drawing/2014/main" id="{29650214-D2A5-5742-8382-A073B7222187}"/>
                </a:ext>
              </a:extLst>
            </p:cNvPr>
            <p:cNvSpPr/>
            <p:nvPr/>
          </p:nvSpPr>
          <p:spPr>
            <a:xfrm>
              <a:off x="127762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7" name="Rectangle">
              <a:extLst>
                <a:ext uri="{FF2B5EF4-FFF2-40B4-BE49-F238E27FC236}">
                  <a16:creationId xmlns:a16="http://schemas.microsoft.com/office/drawing/2014/main" id="{F65FB619-D21F-D749-A01E-CFB02723BBA8}"/>
                </a:ext>
              </a:extLst>
            </p:cNvPr>
            <p:cNvSpPr/>
            <p:nvPr/>
          </p:nvSpPr>
          <p:spPr>
            <a:xfrm>
              <a:off x="126619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8" name="Rectangle">
              <a:extLst>
                <a:ext uri="{FF2B5EF4-FFF2-40B4-BE49-F238E27FC236}">
                  <a16:creationId xmlns:a16="http://schemas.microsoft.com/office/drawing/2014/main" id="{FB2C4CAD-9697-E54C-8A58-A98EEB916D0C}"/>
                </a:ext>
              </a:extLst>
            </p:cNvPr>
            <p:cNvSpPr/>
            <p:nvPr/>
          </p:nvSpPr>
          <p:spPr>
            <a:xfrm>
              <a:off x="125476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9" name="Rectangle">
              <a:extLst>
                <a:ext uri="{FF2B5EF4-FFF2-40B4-BE49-F238E27FC236}">
                  <a16:creationId xmlns:a16="http://schemas.microsoft.com/office/drawing/2014/main" id="{358C9100-8D56-BF4A-8278-F82083E94CB0}"/>
                </a:ext>
              </a:extLst>
            </p:cNvPr>
            <p:cNvSpPr/>
            <p:nvPr/>
          </p:nvSpPr>
          <p:spPr>
            <a:xfrm>
              <a:off x="12776200" y="26670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0" name="Rectangle">
              <a:extLst>
                <a:ext uri="{FF2B5EF4-FFF2-40B4-BE49-F238E27FC236}">
                  <a16:creationId xmlns:a16="http://schemas.microsoft.com/office/drawing/2014/main" id="{D3B72E9A-F3F0-144D-A9DB-CC71486ADB92}"/>
                </a:ext>
              </a:extLst>
            </p:cNvPr>
            <p:cNvSpPr/>
            <p:nvPr/>
          </p:nvSpPr>
          <p:spPr>
            <a:xfrm>
              <a:off x="126619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1" name="Rectangle">
              <a:extLst>
                <a:ext uri="{FF2B5EF4-FFF2-40B4-BE49-F238E27FC236}">
                  <a16:creationId xmlns:a16="http://schemas.microsoft.com/office/drawing/2014/main" id="{0B160911-402D-0E4A-BB24-3751F79C3CD3}"/>
                </a:ext>
              </a:extLst>
            </p:cNvPr>
            <p:cNvSpPr/>
            <p:nvPr/>
          </p:nvSpPr>
          <p:spPr>
            <a:xfrm>
              <a:off x="13131800" y="31750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2" name="Rectangle">
              <a:extLst>
                <a:ext uri="{FF2B5EF4-FFF2-40B4-BE49-F238E27FC236}">
                  <a16:creationId xmlns:a16="http://schemas.microsoft.com/office/drawing/2014/main" id="{3DBE9392-A40C-AF46-A3CC-EF169153403D}"/>
                </a:ext>
              </a:extLst>
            </p:cNvPr>
            <p:cNvSpPr/>
            <p:nvPr/>
          </p:nvSpPr>
          <p:spPr>
            <a:xfrm>
              <a:off x="133731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3" name="Rectangle">
              <a:extLst>
                <a:ext uri="{FF2B5EF4-FFF2-40B4-BE49-F238E27FC236}">
                  <a16:creationId xmlns:a16="http://schemas.microsoft.com/office/drawing/2014/main" id="{8293E899-B14A-6542-B98A-082F91DC5D79}"/>
                </a:ext>
              </a:extLst>
            </p:cNvPr>
            <p:cNvSpPr/>
            <p:nvPr/>
          </p:nvSpPr>
          <p:spPr>
            <a:xfrm>
              <a:off x="132461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4" name="Rectangle">
              <a:extLst>
                <a:ext uri="{FF2B5EF4-FFF2-40B4-BE49-F238E27FC236}">
                  <a16:creationId xmlns:a16="http://schemas.microsoft.com/office/drawing/2014/main" id="{43E57784-E47B-8141-A6A5-EF66D4A16B12}"/>
                </a:ext>
              </a:extLst>
            </p:cNvPr>
            <p:cNvSpPr/>
            <p:nvPr/>
          </p:nvSpPr>
          <p:spPr>
            <a:xfrm>
              <a:off x="131318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5" name="Rectangle">
              <a:extLst>
                <a:ext uri="{FF2B5EF4-FFF2-40B4-BE49-F238E27FC236}">
                  <a16:creationId xmlns:a16="http://schemas.microsoft.com/office/drawing/2014/main" id="{B9D5E6D1-22B6-4B49-90C0-A4C862CAE5A8}"/>
                </a:ext>
              </a:extLst>
            </p:cNvPr>
            <p:cNvSpPr/>
            <p:nvPr/>
          </p:nvSpPr>
          <p:spPr>
            <a:xfrm>
              <a:off x="133731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6" name="Rectangle">
              <a:extLst>
                <a:ext uri="{FF2B5EF4-FFF2-40B4-BE49-F238E27FC236}">
                  <a16:creationId xmlns:a16="http://schemas.microsoft.com/office/drawing/2014/main" id="{C8FAFF59-E0F8-174A-B490-0A4C29B261A1}"/>
                </a:ext>
              </a:extLst>
            </p:cNvPr>
            <p:cNvSpPr/>
            <p:nvPr/>
          </p:nvSpPr>
          <p:spPr>
            <a:xfrm>
              <a:off x="132461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7" name="Rectangle">
              <a:extLst>
                <a:ext uri="{FF2B5EF4-FFF2-40B4-BE49-F238E27FC236}">
                  <a16:creationId xmlns:a16="http://schemas.microsoft.com/office/drawing/2014/main" id="{9B4A1973-F207-4847-B222-1B26EC1B0E1B}"/>
                </a:ext>
              </a:extLst>
            </p:cNvPr>
            <p:cNvSpPr/>
            <p:nvPr/>
          </p:nvSpPr>
          <p:spPr>
            <a:xfrm>
              <a:off x="131318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8" name="Rectangle">
              <a:extLst>
                <a:ext uri="{FF2B5EF4-FFF2-40B4-BE49-F238E27FC236}">
                  <a16:creationId xmlns:a16="http://schemas.microsoft.com/office/drawing/2014/main" id="{A0090D4D-9D18-0A42-80B1-2D32598FD8FA}"/>
                </a:ext>
              </a:extLst>
            </p:cNvPr>
            <p:cNvSpPr/>
            <p:nvPr/>
          </p:nvSpPr>
          <p:spPr>
            <a:xfrm>
              <a:off x="13373100" y="2832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9" name="Rectangle">
              <a:extLst>
                <a:ext uri="{FF2B5EF4-FFF2-40B4-BE49-F238E27FC236}">
                  <a16:creationId xmlns:a16="http://schemas.microsoft.com/office/drawing/2014/main" id="{EC4387D6-EBFC-1042-825F-884001B933D3}"/>
                </a:ext>
              </a:extLst>
            </p:cNvPr>
            <p:cNvSpPr/>
            <p:nvPr/>
          </p:nvSpPr>
          <p:spPr>
            <a:xfrm>
              <a:off x="13246100" y="2832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0" name="Rectangle">
              <a:extLst>
                <a:ext uri="{FF2B5EF4-FFF2-40B4-BE49-F238E27FC236}">
                  <a16:creationId xmlns:a16="http://schemas.microsoft.com/office/drawing/2014/main" id="{BB6500E5-23CF-F64C-82A8-843ED9C18873}"/>
                </a:ext>
              </a:extLst>
            </p:cNvPr>
            <p:cNvSpPr/>
            <p:nvPr/>
          </p:nvSpPr>
          <p:spPr>
            <a:xfrm>
              <a:off x="131318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1" name="Rectangle">
              <a:extLst>
                <a:ext uri="{FF2B5EF4-FFF2-40B4-BE49-F238E27FC236}">
                  <a16:creationId xmlns:a16="http://schemas.microsoft.com/office/drawing/2014/main" id="{55D63B01-5890-8C49-A35C-00477633739D}"/>
                </a:ext>
              </a:extLst>
            </p:cNvPr>
            <p:cNvSpPr/>
            <p:nvPr/>
          </p:nvSpPr>
          <p:spPr>
            <a:xfrm>
              <a:off x="133731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2" name="Rectangle">
              <a:extLst>
                <a:ext uri="{FF2B5EF4-FFF2-40B4-BE49-F238E27FC236}">
                  <a16:creationId xmlns:a16="http://schemas.microsoft.com/office/drawing/2014/main" id="{CD6192A9-FBB0-CB41-BF1A-12DDC45155F2}"/>
                </a:ext>
              </a:extLst>
            </p:cNvPr>
            <p:cNvSpPr/>
            <p:nvPr/>
          </p:nvSpPr>
          <p:spPr>
            <a:xfrm>
              <a:off x="132461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3" name="Rectangle">
              <a:extLst>
                <a:ext uri="{FF2B5EF4-FFF2-40B4-BE49-F238E27FC236}">
                  <a16:creationId xmlns:a16="http://schemas.microsoft.com/office/drawing/2014/main" id="{E2B39857-4D23-2E45-915A-E32D1C4E1D61}"/>
                </a:ext>
              </a:extLst>
            </p:cNvPr>
            <p:cNvSpPr/>
            <p:nvPr/>
          </p:nvSpPr>
          <p:spPr>
            <a:xfrm>
              <a:off x="13131800" y="25019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4" name="Rectangle">
              <a:extLst>
                <a:ext uri="{FF2B5EF4-FFF2-40B4-BE49-F238E27FC236}">
                  <a16:creationId xmlns:a16="http://schemas.microsoft.com/office/drawing/2014/main" id="{B2E6863F-2F0E-494C-A973-387B58165AC5}"/>
                </a:ext>
              </a:extLst>
            </p:cNvPr>
            <p:cNvSpPr/>
            <p:nvPr/>
          </p:nvSpPr>
          <p:spPr>
            <a:xfrm>
              <a:off x="133731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5" name="Rectangle">
              <a:extLst>
                <a:ext uri="{FF2B5EF4-FFF2-40B4-BE49-F238E27FC236}">
                  <a16:creationId xmlns:a16="http://schemas.microsoft.com/office/drawing/2014/main" id="{036C19EE-C23D-2745-A7AD-938C9F5ECABD}"/>
                </a:ext>
              </a:extLst>
            </p:cNvPr>
            <p:cNvSpPr/>
            <p:nvPr/>
          </p:nvSpPr>
          <p:spPr>
            <a:xfrm>
              <a:off x="132461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6" name="Rectangle">
              <a:extLst>
                <a:ext uri="{FF2B5EF4-FFF2-40B4-BE49-F238E27FC236}">
                  <a16:creationId xmlns:a16="http://schemas.microsoft.com/office/drawing/2014/main" id="{EC6CC91C-3342-984E-B294-86B65B5F7BA2}"/>
                </a:ext>
              </a:extLst>
            </p:cNvPr>
            <p:cNvSpPr/>
            <p:nvPr/>
          </p:nvSpPr>
          <p:spPr>
            <a:xfrm>
              <a:off x="131318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7" name="Rectangle">
              <a:extLst>
                <a:ext uri="{FF2B5EF4-FFF2-40B4-BE49-F238E27FC236}">
                  <a16:creationId xmlns:a16="http://schemas.microsoft.com/office/drawing/2014/main" id="{D0E20664-178B-F944-83C5-BD0149032A1C}"/>
                </a:ext>
              </a:extLst>
            </p:cNvPr>
            <p:cNvSpPr/>
            <p:nvPr/>
          </p:nvSpPr>
          <p:spPr>
            <a:xfrm>
              <a:off x="133731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8" name="Rectangle">
              <a:extLst>
                <a:ext uri="{FF2B5EF4-FFF2-40B4-BE49-F238E27FC236}">
                  <a16:creationId xmlns:a16="http://schemas.microsoft.com/office/drawing/2014/main" id="{E20D98BE-80DA-BE4B-BC40-263C71DE3B2F}"/>
                </a:ext>
              </a:extLst>
            </p:cNvPr>
            <p:cNvSpPr/>
            <p:nvPr/>
          </p:nvSpPr>
          <p:spPr>
            <a:xfrm>
              <a:off x="13246100" y="2324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9" name="Rectangle">
              <a:extLst>
                <a:ext uri="{FF2B5EF4-FFF2-40B4-BE49-F238E27FC236}">
                  <a16:creationId xmlns:a16="http://schemas.microsoft.com/office/drawing/2014/main" id="{286EABC2-1B06-5D4B-A6FE-5353A466E082}"/>
                </a:ext>
              </a:extLst>
            </p:cNvPr>
            <p:cNvSpPr/>
            <p:nvPr/>
          </p:nvSpPr>
          <p:spPr>
            <a:xfrm>
              <a:off x="131318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0" name="Rectangle">
              <a:extLst>
                <a:ext uri="{FF2B5EF4-FFF2-40B4-BE49-F238E27FC236}">
                  <a16:creationId xmlns:a16="http://schemas.microsoft.com/office/drawing/2014/main" id="{14C8F63C-5AF6-EE4B-88EC-0615D59417A4}"/>
                </a:ext>
              </a:extLst>
            </p:cNvPr>
            <p:cNvSpPr/>
            <p:nvPr/>
          </p:nvSpPr>
          <p:spPr>
            <a:xfrm>
              <a:off x="133731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1" name="Rectangle">
              <a:extLst>
                <a:ext uri="{FF2B5EF4-FFF2-40B4-BE49-F238E27FC236}">
                  <a16:creationId xmlns:a16="http://schemas.microsoft.com/office/drawing/2014/main" id="{B89BD4C6-8AEC-A446-9C47-4A290F312768}"/>
                </a:ext>
              </a:extLst>
            </p:cNvPr>
            <p:cNvSpPr/>
            <p:nvPr/>
          </p:nvSpPr>
          <p:spPr>
            <a:xfrm>
              <a:off x="132461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2" name="Rectangle">
              <a:extLst>
                <a:ext uri="{FF2B5EF4-FFF2-40B4-BE49-F238E27FC236}">
                  <a16:creationId xmlns:a16="http://schemas.microsoft.com/office/drawing/2014/main" id="{E093B63C-CEAF-9E48-88A6-8A000CBEBC86}"/>
                </a:ext>
              </a:extLst>
            </p:cNvPr>
            <p:cNvSpPr/>
            <p:nvPr/>
          </p:nvSpPr>
          <p:spPr>
            <a:xfrm>
              <a:off x="13373100" y="19812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Rectangle">
              <a:extLst>
                <a:ext uri="{FF2B5EF4-FFF2-40B4-BE49-F238E27FC236}">
                  <a16:creationId xmlns:a16="http://schemas.microsoft.com/office/drawing/2014/main" id="{20C1D4A4-8A9A-FB4F-B120-BA1693AD6FB1}"/>
                </a:ext>
              </a:extLst>
            </p:cNvPr>
            <p:cNvSpPr/>
            <p:nvPr/>
          </p:nvSpPr>
          <p:spPr>
            <a:xfrm>
              <a:off x="137160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Rectangle">
              <a:extLst>
                <a:ext uri="{FF2B5EF4-FFF2-40B4-BE49-F238E27FC236}">
                  <a16:creationId xmlns:a16="http://schemas.microsoft.com/office/drawing/2014/main" id="{4AC6599E-7759-954C-B9DB-C402E83684EF}"/>
                </a:ext>
              </a:extLst>
            </p:cNvPr>
            <p:cNvSpPr/>
            <p:nvPr/>
          </p:nvSpPr>
          <p:spPr>
            <a:xfrm>
              <a:off x="13944600" y="3175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Rectangle">
              <a:extLst>
                <a:ext uri="{FF2B5EF4-FFF2-40B4-BE49-F238E27FC236}">
                  <a16:creationId xmlns:a16="http://schemas.microsoft.com/office/drawing/2014/main" id="{6B2FB96A-01EB-374A-9047-155032839193}"/>
                </a:ext>
              </a:extLst>
            </p:cNvPr>
            <p:cNvSpPr/>
            <p:nvPr/>
          </p:nvSpPr>
          <p:spPr>
            <a:xfrm>
              <a:off x="13830300" y="3175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Rectangle">
              <a:extLst>
                <a:ext uri="{FF2B5EF4-FFF2-40B4-BE49-F238E27FC236}">
                  <a16:creationId xmlns:a16="http://schemas.microsoft.com/office/drawing/2014/main" id="{8D20D7F1-BFF7-784E-A0AF-186D904B0415}"/>
                </a:ext>
              </a:extLst>
            </p:cNvPr>
            <p:cNvSpPr/>
            <p:nvPr/>
          </p:nvSpPr>
          <p:spPr>
            <a:xfrm>
              <a:off x="137160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Rectangle">
              <a:extLst>
                <a:ext uri="{FF2B5EF4-FFF2-40B4-BE49-F238E27FC236}">
                  <a16:creationId xmlns:a16="http://schemas.microsoft.com/office/drawing/2014/main" id="{64B978BC-35F9-CB4D-B4CA-7A30962A4098}"/>
                </a:ext>
              </a:extLst>
            </p:cNvPr>
            <p:cNvSpPr/>
            <p:nvPr/>
          </p:nvSpPr>
          <p:spPr>
            <a:xfrm>
              <a:off x="139446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8" name="Rectangle">
              <a:extLst>
                <a:ext uri="{FF2B5EF4-FFF2-40B4-BE49-F238E27FC236}">
                  <a16:creationId xmlns:a16="http://schemas.microsoft.com/office/drawing/2014/main" id="{382850F6-92A0-234F-B8AF-0A114BA5005B}"/>
                </a:ext>
              </a:extLst>
            </p:cNvPr>
            <p:cNvSpPr/>
            <p:nvPr/>
          </p:nvSpPr>
          <p:spPr>
            <a:xfrm>
              <a:off x="13830300" y="30099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9" name="Rectangle">
              <a:extLst>
                <a:ext uri="{FF2B5EF4-FFF2-40B4-BE49-F238E27FC236}">
                  <a16:creationId xmlns:a16="http://schemas.microsoft.com/office/drawing/2014/main" id="{9247664D-B322-7E49-9997-D5FDCE73858A}"/>
                </a:ext>
              </a:extLst>
            </p:cNvPr>
            <p:cNvSpPr/>
            <p:nvPr/>
          </p:nvSpPr>
          <p:spPr>
            <a:xfrm>
              <a:off x="137160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0" name="Rectangle">
              <a:extLst>
                <a:ext uri="{FF2B5EF4-FFF2-40B4-BE49-F238E27FC236}">
                  <a16:creationId xmlns:a16="http://schemas.microsoft.com/office/drawing/2014/main" id="{5D5B42AE-5F28-6546-9F1F-61FC6EE090BF}"/>
                </a:ext>
              </a:extLst>
            </p:cNvPr>
            <p:cNvSpPr/>
            <p:nvPr/>
          </p:nvSpPr>
          <p:spPr>
            <a:xfrm>
              <a:off x="13944600" y="2832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1" name="Rectangle">
              <a:extLst>
                <a:ext uri="{FF2B5EF4-FFF2-40B4-BE49-F238E27FC236}">
                  <a16:creationId xmlns:a16="http://schemas.microsoft.com/office/drawing/2014/main" id="{22616831-2173-FF4D-A5D2-5ADA1BF3E207}"/>
                </a:ext>
              </a:extLst>
            </p:cNvPr>
            <p:cNvSpPr/>
            <p:nvPr/>
          </p:nvSpPr>
          <p:spPr>
            <a:xfrm>
              <a:off x="138303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2" name="Rectangle">
              <a:extLst>
                <a:ext uri="{FF2B5EF4-FFF2-40B4-BE49-F238E27FC236}">
                  <a16:creationId xmlns:a16="http://schemas.microsoft.com/office/drawing/2014/main" id="{9E124EEE-E062-234D-91AB-D1B18E01DA3C}"/>
                </a:ext>
              </a:extLst>
            </p:cNvPr>
            <p:cNvSpPr/>
            <p:nvPr/>
          </p:nvSpPr>
          <p:spPr>
            <a:xfrm>
              <a:off x="13716000" y="2667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3" name="Rectangle">
              <a:extLst>
                <a:ext uri="{FF2B5EF4-FFF2-40B4-BE49-F238E27FC236}">
                  <a16:creationId xmlns:a16="http://schemas.microsoft.com/office/drawing/2014/main" id="{026DC495-23EF-334B-B8CB-4EAF5C7D16BB}"/>
                </a:ext>
              </a:extLst>
            </p:cNvPr>
            <p:cNvSpPr/>
            <p:nvPr/>
          </p:nvSpPr>
          <p:spPr>
            <a:xfrm>
              <a:off x="139446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4" name="Rectangle">
              <a:extLst>
                <a:ext uri="{FF2B5EF4-FFF2-40B4-BE49-F238E27FC236}">
                  <a16:creationId xmlns:a16="http://schemas.microsoft.com/office/drawing/2014/main" id="{8A85B5FF-47FC-914F-A647-B4AC9EDE7FDD}"/>
                </a:ext>
              </a:extLst>
            </p:cNvPr>
            <p:cNvSpPr/>
            <p:nvPr/>
          </p:nvSpPr>
          <p:spPr>
            <a:xfrm>
              <a:off x="138303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5" name="Rectangle">
              <a:extLst>
                <a:ext uri="{FF2B5EF4-FFF2-40B4-BE49-F238E27FC236}">
                  <a16:creationId xmlns:a16="http://schemas.microsoft.com/office/drawing/2014/main" id="{AC14B9C1-49BE-814E-86B9-045F4B1DEBAB}"/>
                </a:ext>
              </a:extLst>
            </p:cNvPr>
            <p:cNvSpPr/>
            <p:nvPr/>
          </p:nvSpPr>
          <p:spPr>
            <a:xfrm>
              <a:off x="137160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6" name="Rectangle">
              <a:extLst>
                <a:ext uri="{FF2B5EF4-FFF2-40B4-BE49-F238E27FC236}">
                  <a16:creationId xmlns:a16="http://schemas.microsoft.com/office/drawing/2014/main" id="{1B48EF0E-A2A7-B84C-A3CA-B4C86953AF7D}"/>
                </a:ext>
              </a:extLst>
            </p:cNvPr>
            <p:cNvSpPr/>
            <p:nvPr/>
          </p:nvSpPr>
          <p:spPr>
            <a:xfrm>
              <a:off x="139446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7" name="Rectangle">
              <a:extLst>
                <a:ext uri="{FF2B5EF4-FFF2-40B4-BE49-F238E27FC236}">
                  <a16:creationId xmlns:a16="http://schemas.microsoft.com/office/drawing/2014/main" id="{EFD69FEE-CF04-014F-B074-C1531A92A9BF}"/>
                </a:ext>
              </a:extLst>
            </p:cNvPr>
            <p:cNvSpPr/>
            <p:nvPr/>
          </p:nvSpPr>
          <p:spPr>
            <a:xfrm>
              <a:off x="13830300" y="25019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8" name="Rectangle">
              <a:extLst>
                <a:ext uri="{FF2B5EF4-FFF2-40B4-BE49-F238E27FC236}">
                  <a16:creationId xmlns:a16="http://schemas.microsoft.com/office/drawing/2014/main" id="{7B5F6B5C-83C9-EF47-8B9F-CF3CBB3C6111}"/>
                </a:ext>
              </a:extLst>
            </p:cNvPr>
            <p:cNvSpPr/>
            <p:nvPr/>
          </p:nvSpPr>
          <p:spPr>
            <a:xfrm>
              <a:off x="137160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9" name="Rectangle">
              <a:extLst>
                <a:ext uri="{FF2B5EF4-FFF2-40B4-BE49-F238E27FC236}">
                  <a16:creationId xmlns:a16="http://schemas.microsoft.com/office/drawing/2014/main" id="{03C5408C-88DD-044D-9BED-1EC3184B619E}"/>
                </a:ext>
              </a:extLst>
            </p:cNvPr>
            <p:cNvSpPr/>
            <p:nvPr/>
          </p:nvSpPr>
          <p:spPr>
            <a:xfrm>
              <a:off x="13944600" y="2324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0" name="Rectangle">
              <a:extLst>
                <a:ext uri="{FF2B5EF4-FFF2-40B4-BE49-F238E27FC236}">
                  <a16:creationId xmlns:a16="http://schemas.microsoft.com/office/drawing/2014/main" id="{35E7C3AE-21E9-4B44-B9FA-0A19A02BB7A6}"/>
                </a:ext>
              </a:extLst>
            </p:cNvPr>
            <p:cNvSpPr/>
            <p:nvPr/>
          </p:nvSpPr>
          <p:spPr>
            <a:xfrm>
              <a:off x="138303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1" name="Rectangle">
              <a:extLst>
                <a:ext uri="{FF2B5EF4-FFF2-40B4-BE49-F238E27FC236}">
                  <a16:creationId xmlns:a16="http://schemas.microsoft.com/office/drawing/2014/main" id="{764F3A45-5D0A-BE4C-B270-A0645C27D08E}"/>
                </a:ext>
              </a:extLst>
            </p:cNvPr>
            <p:cNvSpPr/>
            <p:nvPr/>
          </p:nvSpPr>
          <p:spPr>
            <a:xfrm>
              <a:off x="13716000" y="2159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2" name="Rectangle">
              <a:extLst>
                <a:ext uri="{FF2B5EF4-FFF2-40B4-BE49-F238E27FC236}">
                  <a16:creationId xmlns:a16="http://schemas.microsoft.com/office/drawing/2014/main" id="{A7457093-5B27-944B-B193-7D42AB56ADE8}"/>
                </a:ext>
              </a:extLst>
            </p:cNvPr>
            <p:cNvSpPr/>
            <p:nvPr/>
          </p:nvSpPr>
          <p:spPr>
            <a:xfrm>
              <a:off x="139446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3" name="Rectangle">
              <a:extLst>
                <a:ext uri="{FF2B5EF4-FFF2-40B4-BE49-F238E27FC236}">
                  <a16:creationId xmlns:a16="http://schemas.microsoft.com/office/drawing/2014/main" id="{B568F6ED-566A-5F49-98B5-9B53E3034248}"/>
                </a:ext>
              </a:extLst>
            </p:cNvPr>
            <p:cNvSpPr/>
            <p:nvPr/>
          </p:nvSpPr>
          <p:spPr>
            <a:xfrm>
              <a:off x="13830300" y="2159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4" name="Rectangle">
              <a:extLst>
                <a:ext uri="{FF2B5EF4-FFF2-40B4-BE49-F238E27FC236}">
                  <a16:creationId xmlns:a16="http://schemas.microsoft.com/office/drawing/2014/main" id="{07F9F368-0390-C24C-973E-0E4705DCB47C}"/>
                </a:ext>
              </a:extLst>
            </p:cNvPr>
            <p:cNvSpPr/>
            <p:nvPr/>
          </p:nvSpPr>
          <p:spPr>
            <a:xfrm>
              <a:off x="13716000" y="19812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5" name="Rectangle">
              <a:extLst>
                <a:ext uri="{FF2B5EF4-FFF2-40B4-BE49-F238E27FC236}">
                  <a16:creationId xmlns:a16="http://schemas.microsoft.com/office/drawing/2014/main" id="{8A2A1483-B64E-9B4C-88BE-E5F9D5B98B30}"/>
                </a:ext>
              </a:extLst>
            </p:cNvPr>
            <p:cNvSpPr/>
            <p:nvPr/>
          </p:nvSpPr>
          <p:spPr>
            <a:xfrm>
              <a:off x="13944600" y="19812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6" name="Rectangle">
              <a:extLst>
                <a:ext uri="{FF2B5EF4-FFF2-40B4-BE49-F238E27FC236}">
                  <a16:creationId xmlns:a16="http://schemas.microsoft.com/office/drawing/2014/main" id="{0ECED16C-53F8-D549-97D7-6A033B5CA7F0}"/>
                </a:ext>
              </a:extLst>
            </p:cNvPr>
            <p:cNvSpPr/>
            <p:nvPr/>
          </p:nvSpPr>
          <p:spPr>
            <a:xfrm>
              <a:off x="13830300" y="19812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7" name="Rectangle">
              <a:extLst>
                <a:ext uri="{FF2B5EF4-FFF2-40B4-BE49-F238E27FC236}">
                  <a16:creationId xmlns:a16="http://schemas.microsoft.com/office/drawing/2014/main" id="{CEA253E3-94F8-6F40-9FFA-FF54BA1D70BB}"/>
                </a:ext>
              </a:extLst>
            </p:cNvPr>
            <p:cNvSpPr/>
            <p:nvPr/>
          </p:nvSpPr>
          <p:spPr>
            <a:xfrm>
              <a:off x="13716000" y="1816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8" name="Rectangle">
              <a:extLst>
                <a:ext uri="{FF2B5EF4-FFF2-40B4-BE49-F238E27FC236}">
                  <a16:creationId xmlns:a16="http://schemas.microsoft.com/office/drawing/2014/main" id="{F565E3B4-C5D0-F24E-AC8C-11BF91CFD5EB}"/>
                </a:ext>
              </a:extLst>
            </p:cNvPr>
            <p:cNvSpPr/>
            <p:nvPr/>
          </p:nvSpPr>
          <p:spPr>
            <a:xfrm>
              <a:off x="13944600" y="1816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9" name="Rectangle">
              <a:extLst>
                <a:ext uri="{FF2B5EF4-FFF2-40B4-BE49-F238E27FC236}">
                  <a16:creationId xmlns:a16="http://schemas.microsoft.com/office/drawing/2014/main" id="{960FAE03-77DB-B846-BC37-49F9398011ED}"/>
                </a:ext>
              </a:extLst>
            </p:cNvPr>
            <p:cNvSpPr/>
            <p:nvPr/>
          </p:nvSpPr>
          <p:spPr>
            <a:xfrm>
              <a:off x="13830300" y="1816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0" name="Rectangle">
              <a:extLst>
                <a:ext uri="{FF2B5EF4-FFF2-40B4-BE49-F238E27FC236}">
                  <a16:creationId xmlns:a16="http://schemas.microsoft.com/office/drawing/2014/main" id="{2C46F67B-42B9-AF46-9043-0F2AC2053CB0}"/>
                </a:ext>
              </a:extLst>
            </p:cNvPr>
            <p:cNvSpPr/>
            <p:nvPr/>
          </p:nvSpPr>
          <p:spPr>
            <a:xfrm>
              <a:off x="13944600" y="1651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1" name="Rectangle">
              <a:extLst>
                <a:ext uri="{FF2B5EF4-FFF2-40B4-BE49-F238E27FC236}">
                  <a16:creationId xmlns:a16="http://schemas.microsoft.com/office/drawing/2014/main" id="{091BD6AC-0B75-EC4A-A22B-BB3AAEA13A9F}"/>
                </a:ext>
              </a:extLst>
            </p:cNvPr>
            <p:cNvSpPr/>
            <p:nvPr/>
          </p:nvSpPr>
          <p:spPr>
            <a:xfrm>
              <a:off x="125476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2" name="Rectangle">
              <a:extLst>
                <a:ext uri="{FF2B5EF4-FFF2-40B4-BE49-F238E27FC236}">
                  <a16:creationId xmlns:a16="http://schemas.microsoft.com/office/drawing/2014/main" id="{3B422E98-9658-D748-9411-992DB913925D}"/>
                </a:ext>
              </a:extLst>
            </p:cNvPr>
            <p:cNvSpPr/>
            <p:nvPr/>
          </p:nvSpPr>
          <p:spPr>
            <a:xfrm>
              <a:off x="127762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3" name="Rectangle">
              <a:extLst>
                <a:ext uri="{FF2B5EF4-FFF2-40B4-BE49-F238E27FC236}">
                  <a16:creationId xmlns:a16="http://schemas.microsoft.com/office/drawing/2014/main" id="{7D92DB4B-8BD3-594E-9270-2F5C2C793442}"/>
                </a:ext>
              </a:extLst>
            </p:cNvPr>
            <p:cNvSpPr/>
            <p:nvPr/>
          </p:nvSpPr>
          <p:spPr>
            <a:xfrm>
              <a:off x="12661900" y="25019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4" name="Rectangle">
              <a:extLst>
                <a:ext uri="{FF2B5EF4-FFF2-40B4-BE49-F238E27FC236}">
                  <a16:creationId xmlns:a16="http://schemas.microsoft.com/office/drawing/2014/main" id="{96F8BC9C-BB9E-9447-AE0D-9F4C3B5D5865}"/>
                </a:ext>
              </a:extLst>
            </p:cNvPr>
            <p:cNvSpPr/>
            <p:nvPr/>
          </p:nvSpPr>
          <p:spPr>
            <a:xfrm>
              <a:off x="127762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sp>
        <p:nvSpPr>
          <p:cNvPr id="4" name="TextBox 2">
            <a:extLst>
              <a:ext uri="{FF2B5EF4-FFF2-40B4-BE49-F238E27FC236}">
                <a16:creationId xmlns:a16="http://schemas.microsoft.com/office/drawing/2014/main" id="{E9C87074-D860-EB4B-A30B-8B99558FC14C}"/>
              </a:ext>
            </a:extLst>
          </p:cNvPr>
          <p:cNvSpPr txBox="1"/>
          <p:nvPr/>
        </p:nvSpPr>
        <p:spPr>
          <a:xfrm>
            <a:off x="2615219" y="4309588"/>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5"/>
                </a:solidFill>
              </a:rPr>
              <a:t>01</a:t>
            </a:r>
          </a:p>
        </p:txBody>
      </p:sp>
      <p:sp>
        <p:nvSpPr>
          <p:cNvPr id="5" name="TextBox 131">
            <a:extLst>
              <a:ext uri="{FF2B5EF4-FFF2-40B4-BE49-F238E27FC236}">
                <a16:creationId xmlns:a16="http://schemas.microsoft.com/office/drawing/2014/main" id="{F7219D13-FC18-3245-8CDE-11F5DABF4DB7}"/>
              </a:ext>
            </a:extLst>
          </p:cNvPr>
          <p:cNvSpPr txBox="1"/>
          <p:nvPr/>
        </p:nvSpPr>
        <p:spPr>
          <a:xfrm>
            <a:off x="3732389" y="3667215"/>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6"/>
                </a:solidFill>
              </a:rPr>
              <a:t>02</a:t>
            </a:r>
          </a:p>
        </p:txBody>
      </p:sp>
      <p:sp>
        <p:nvSpPr>
          <p:cNvPr id="6" name="TextBox 132">
            <a:extLst>
              <a:ext uri="{FF2B5EF4-FFF2-40B4-BE49-F238E27FC236}">
                <a16:creationId xmlns:a16="http://schemas.microsoft.com/office/drawing/2014/main" id="{BF068B6B-6937-C34D-B793-6DF571894169}"/>
              </a:ext>
            </a:extLst>
          </p:cNvPr>
          <p:cNvSpPr txBox="1"/>
          <p:nvPr/>
        </p:nvSpPr>
        <p:spPr>
          <a:xfrm>
            <a:off x="4868178" y="3024843"/>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2"/>
                </a:solidFill>
              </a:rPr>
              <a:t>03</a:t>
            </a:r>
          </a:p>
        </p:txBody>
      </p:sp>
      <p:sp>
        <p:nvSpPr>
          <p:cNvPr id="7" name="TextBox 133">
            <a:extLst>
              <a:ext uri="{FF2B5EF4-FFF2-40B4-BE49-F238E27FC236}">
                <a16:creationId xmlns:a16="http://schemas.microsoft.com/office/drawing/2014/main" id="{3AF1DDA2-8A52-D748-9A9F-C80C56EE1BFE}"/>
              </a:ext>
            </a:extLst>
          </p:cNvPr>
          <p:cNvSpPr txBox="1"/>
          <p:nvPr/>
        </p:nvSpPr>
        <p:spPr>
          <a:xfrm>
            <a:off x="5985347" y="2382470"/>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3"/>
                </a:solidFill>
              </a:rPr>
              <a:t>04</a:t>
            </a:r>
          </a:p>
        </p:txBody>
      </p:sp>
      <p:sp>
        <p:nvSpPr>
          <p:cNvPr id="8" name="TextBox 134">
            <a:extLst>
              <a:ext uri="{FF2B5EF4-FFF2-40B4-BE49-F238E27FC236}">
                <a16:creationId xmlns:a16="http://schemas.microsoft.com/office/drawing/2014/main" id="{705CE61C-4B44-B345-AFEF-F38F9BF4F73D}"/>
              </a:ext>
            </a:extLst>
          </p:cNvPr>
          <p:cNvSpPr txBox="1"/>
          <p:nvPr/>
        </p:nvSpPr>
        <p:spPr>
          <a:xfrm>
            <a:off x="7139756" y="1740098"/>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4">
                    <a:lumMod val="75000"/>
                  </a:schemeClr>
                </a:solidFill>
              </a:rPr>
              <a:t>05</a:t>
            </a:r>
          </a:p>
        </p:txBody>
      </p:sp>
      <p:sp>
        <p:nvSpPr>
          <p:cNvPr id="106" name="TextBox 105">
            <a:extLst>
              <a:ext uri="{FF2B5EF4-FFF2-40B4-BE49-F238E27FC236}">
                <a16:creationId xmlns:a16="http://schemas.microsoft.com/office/drawing/2014/main" id="{5777F436-098F-97FB-EB69-EF92465560D3}"/>
              </a:ext>
            </a:extLst>
          </p:cNvPr>
          <p:cNvSpPr txBox="1"/>
          <p:nvPr/>
        </p:nvSpPr>
        <p:spPr>
          <a:xfrm>
            <a:off x="2394956" y="5661272"/>
            <a:ext cx="866293" cy="523220"/>
          </a:xfrm>
          <a:prstGeom prst="rect">
            <a:avLst/>
          </a:prstGeom>
          <a:noFill/>
        </p:spPr>
        <p:txBody>
          <a:bodyPr wrap="square" lIns="0" rIns="0" rtlCol="0" anchor="b">
            <a:spAutoFit/>
          </a:bodyPr>
          <a:lstStyle/>
          <a:p>
            <a:pPr algn="ctr"/>
            <a:r>
              <a:rPr lang="en-US" sz="1400" b="1" noProof="1"/>
              <a:t>Lorem Ipsum</a:t>
            </a:r>
          </a:p>
        </p:txBody>
      </p:sp>
      <p:sp>
        <p:nvSpPr>
          <p:cNvPr id="107" name="TextBox 106">
            <a:extLst>
              <a:ext uri="{FF2B5EF4-FFF2-40B4-BE49-F238E27FC236}">
                <a16:creationId xmlns:a16="http://schemas.microsoft.com/office/drawing/2014/main" id="{E9E0C919-37FD-A0B8-512D-BDC1D210586C}"/>
              </a:ext>
            </a:extLst>
          </p:cNvPr>
          <p:cNvSpPr txBox="1"/>
          <p:nvPr/>
        </p:nvSpPr>
        <p:spPr>
          <a:xfrm>
            <a:off x="3530687" y="5661272"/>
            <a:ext cx="866293" cy="523220"/>
          </a:xfrm>
          <a:prstGeom prst="rect">
            <a:avLst/>
          </a:prstGeom>
          <a:noFill/>
        </p:spPr>
        <p:txBody>
          <a:bodyPr wrap="square" lIns="0" rIns="0" rtlCol="0" anchor="b">
            <a:spAutoFit/>
          </a:bodyPr>
          <a:lstStyle/>
          <a:p>
            <a:pPr algn="ctr"/>
            <a:r>
              <a:rPr lang="en-US" sz="1400" b="1" noProof="1"/>
              <a:t>Lorem Ipsum</a:t>
            </a:r>
          </a:p>
        </p:txBody>
      </p:sp>
      <p:sp>
        <p:nvSpPr>
          <p:cNvPr id="108" name="TextBox 107">
            <a:extLst>
              <a:ext uri="{FF2B5EF4-FFF2-40B4-BE49-F238E27FC236}">
                <a16:creationId xmlns:a16="http://schemas.microsoft.com/office/drawing/2014/main" id="{B6E1DB3D-6FAF-B930-865E-365B50057FE1}"/>
              </a:ext>
            </a:extLst>
          </p:cNvPr>
          <p:cNvSpPr txBox="1"/>
          <p:nvPr/>
        </p:nvSpPr>
        <p:spPr>
          <a:xfrm>
            <a:off x="4641726" y="5661272"/>
            <a:ext cx="866293" cy="523220"/>
          </a:xfrm>
          <a:prstGeom prst="rect">
            <a:avLst/>
          </a:prstGeom>
          <a:noFill/>
        </p:spPr>
        <p:txBody>
          <a:bodyPr wrap="square" lIns="0" rIns="0" rtlCol="0" anchor="b">
            <a:spAutoFit/>
          </a:bodyPr>
          <a:lstStyle/>
          <a:p>
            <a:pPr algn="ctr"/>
            <a:r>
              <a:rPr lang="en-US" sz="1400" b="1" noProof="1"/>
              <a:t>Lorem Ipsum</a:t>
            </a:r>
          </a:p>
        </p:txBody>
      </p:sp>
      <p:sp>
        <p:nvSpPr>
          <p:cNvPr id="109" name="TextBox 108">
            <a:extLst>
              <a:ext uri="{FF2B5EF4-FFF2-40B4-BE49-F238E27FC236}">
                <a16:creationId xmlns:a16="http://schemas.microsoft.com/office/drawing/2014/main" id="{7C272BE4-89B2-2993-BDB6-D3BCFFDE1CB3}"/>
              </a:ext>
            </a:extLst>
          </p:cNvPr>
          <p:cNvSpPr txBox="1"/>
          <p:nvPr/>
        </p:nvSpPr>
        <p:spPr>
          <a:xfrm>
            <a:off x="5785791" y="5661272"/>
            <a:ext cx="866293" cy="523220"/>
          </a:xfrm>
          <a:prstGeom prst="rect">
            <a:avLst/>
          </a:prstGeom>
          <a:noFill/>
        </p:spPr>
        <p:txBody>
          <a:bodyPr wrap="square" lIns="0" rIns="0" rtlCol="0" anchor="b">
            <a:spAutoFit/>
          </a:bodyPr>
          <a:lstStyle/>
          <a:p>
            <a:pPr algn="ctr"/>
            <a:r>
              <a:rPr lang="en-US" sz="1400" b="1" noProof="1"/>
              <a:t>Lorem Ipsum</a:t>
            </a:r>
          </a:p>
        </p:txBody>
      </p:sp>
      <p:sp>
        <p:nvSpPr>
          <p:cNvPr id="110" name="TextBox 109">
            <a:extLst>
              <a:ext uri="{FF2B5EF4-FFF2-40B4-BE49-F238E27FC236}">
                <a16:creationId xmlns:a16="http://schemas.microsoft.com/office/drawing/2014/main" id="{D240B8AB-20EF-296A-A48A-1425B1C27E55}"/>
              </a:ext>
            </a:extLst>
          </p:cNvPr>
          <p:cNvSpPr txBox="1"/>
          <p:nvPr/>
        </p:nvSpPr>
        <p:spPr>
          <a:xfrm>
            <a:off x="6913187" y="5661272"/>
            <a:ext cx="866293" cy="523220"/>
          </a:xfrm>
          <a:prstGeom prst="rect">
            <a:avLst/>
          </a:prstGeom>
          <a:noFill/>
        </p:spPr>
        <p:txBody>
          <a:bodyPr wrap="square" lIns="0" rIns="0" rtlCol="0" anchor="b">
            <a:spAutoFit/>
          </a:bodyPr>
          <a:lstStyle/>
          <a:p>
            <a:pPr algn="ctr"/>
            <a:r>
              <a:rPr lang="en-US" sz="1400" b="1" noProof="1"/>
              <a:t>Lorem Ipsum</a:t>
            </a:r>
          </a:p>
        </p:txBody>
      </p:sp>
      <p:grpSp>
        <p:nvGrpSpPr>
          <p:cNvPr id="111" name="Group 110">
            <a:extLst>
              <a:ext uri="{FF2B5EF4-FFF2-40B4-BE49-F238E27FC236}">
                <a16:creationId xmlns:a16="http://schemas.microsoft.com/office/drawing/2014/main" id="{15A61EF0-AD9D-B2F1-78C6-387D96CA43C5}"/>
              </a:ext>
            </a:extLst>
          </p:cNvPr>
          <p:cNvGrpSpPr/>
          <p:nvPr/>
        </p:nvGrpSpPr>
        <p:grpSpPr>
          <a:xfrm>
            <a:off x="255548" y="1513094"/>
            <a:ext cx="3668753" cy="1683196"/>
            <a:chOff x="332936" y="2555951"/>
            <a:chExt cx="2926080" cy="2244261"/>
          </a:xfrm>
        </p:grpSpPr>
        <p:sp>
          <p:nvSpPr>
            <p:cNvPr id="112" name="TextBox 111">
              <a:extLst>
                <a:ext uri="{FF2B5EF4-FFF2-40B4-BE49-F238E27FC236}">
                  <a16:creationId xmlns:a16="http://schemas.microsoft.com/office/drawing/2014/main" id="{A0F29AAF-FA7F-9CF4-C148-07A17AB3FAF6}"/>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113" name="TextBox 112">
              <a:extLst>
                <a:ext uri="{FF2B5EF4-FFF2-40B4-BE49-F238E27FC236}">
                  <a16:creationId xmlns:a16="http://schemas.microsoft.com/office/drawing/2014/main" id="{DFCAD358-76D7-1028-B99F-CFB42F29F5E7}"/>
                </a:ext>
              </a:extLst>
            </p:cNvPr>
            <p:cNvSpPr txBox="1"/>
            <p:nvPr/>
          </p:nvSpPr>
          <p:spPr>
            <a:xfrm>
              <a:off x="332936" y="3086923"/>
              <a:ext cx="2926080" cy="1713289"/>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Increasing Bar Chart &amp; Heat Map – Slide Template</a:t>
            </a:r>
          </a:p>
        </p:txBody>
      </p:sp>
      <p:grpSp>
        <p:nvGrpSpPr>
          <p:cNvPr id="111" name="Group 110">
            <a:extLst>
              <a:ext uri="{FF2B5EF4-FFF2-40B4-BE49-F238E27FC236}">
                <a16:creationId xmlns:a16="http://schemas.microsoft.com/office/drawing/2014/main" id="{15A61EF0-AD9D-B2F1-78C6-387D96CA43C5}"/>
              </a:ext>
            </a:extLst>
          </p:cNvPr>
          <p:cNvGrpSpPr/>
          <p:nvPr/>
        </p:nvGrpSpPr>
        <p:grpSpPr>
          <a:xfrm>
            <a:off x="255548" y="1513094"/>
            <a:ext cx="3668753" cy="1683196"/>
            <a:chOff x="332936" y="2555951"/>
            <a:chExt cx="2926080" cy="2244261"/>
          </a:xfrm>
        </p:grpSpPr>
        <p:sp>
          <p:nvSpPr>
            <p:cNvPr id="112" name="TextBox 111">
              <a:extLst>
                <a:ext uri="{FF2B5EF4-FFF2-40B4-BE49-F238E27FC236}">
                  <a16:creationId xmlns:a16="http://schemas.microsoft.com/office/drawing/2014/main" id="{A0F29AAF-FA7F-9CF4-C148-07A17AB3FAF6}"/>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113" name="TextBox 112">
              <a:extLst>
                <a:ext uri="{FF2B5EF4-FFF2-40B4-BE49-F238E27FC236}">
                  <a16:creationId xmlns:a16="http://schemas.microsoft.com/office/drawing/2014/main" id="{DFCAD358-76D7-1028-B99F-CFB42F29F5E7}"/>
                </a:ext>
              </a:extLst>
            </p:cNvPr>
            <p:cNvSpPr txBox="1"/>
            <p:nvPr/>
          </p:nvSpPr>
          <p:spPr>
            <a:xfrm>
              <a:off x="332936" y="3086923"/>
              <a:ext cx="2926080" cy="1713289"/>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E24CBD09-9B1E-724C-A3FA-C7C6C559BB3C}"/>
              </a:ext>
            </a:extLst>
          </p:cNvPr>
          <p:cNvGrpSpPr/>
          <p:nvPr/>
        </p:nvGrpSpPr>
        <p:grpSpPr>
          <a:xfrm>
            <a:off x="1799772" y="1400630"/>
            <a:ext cx="6651424" cy="4156529"/>
            <a:chOff x="11010899" y="1244600"/>
            <a:chExt cx="3421378" cy="2138046"/>
          </a:xfrm>
        </p:grpSpPr>
        <p:sp>
          <p:nvSpPr>
            <p:cNvPr id="10" name="Shape">
              <a:extLst>
                <a:ext uri="{FF2B5EF4-FFF2-40B4-BE49-F238E27FC236}">
                  <a16:creationId xmlns:a16="http://schemas.microsoft.com/office/drawing/2014/main" id="{3AD95CD1-3CA1-CA0D-5486-B02029A4CC56}"/>
                </a:ext>
              </a:extLst>
            </p:cNvPr>
            <p:cNvSpPr/>
            <p:nvPr/>
          </p:nvSpPr>
          <p:spPr>
            <a:xfrm>
              <a:off x="11010899" y="1244600"/>
              <a:ext cx="3421378" cy="2138046"/>
            </a:xfrm>
            <a:custGeom>
              <a:avLst/>
              <a:gdLst/>
              <a:ahLst/>
              <a:cxnLst>
                <a:cxn ang="0">
                  <a:pos x="wd2" y="hd2"/>
                </a:cxn>
                <a:cxn ang="5400000">
                  <a:pos x="wd2" y="hd2"/>
                </a:cxn>
                <a:cxn ang="10800000">
                  <a:pos x="wd2" y="hd2"/>
                </a:cxn>
                <a:cxn ang="16200000">
                  <a:pos x="wd2" y="hd2"/>
                </a:cxn>
              </a:cxnLst>
              <a:rect l="0" t="0" r="r" b="b"/>
              <a:pathLst>
                <a:path w="21600" h="21594" extrusionOk="0">
                  <a:moveTo>
                    <a:pt x="21512" y="21299"/>
                  </a:moveTo>
                  <a:lnTo>
                    <a:pt x="19563" y="21299"/>
                  </a:lnTo>
                  <a:lnTo>
                    <a:pt x="19563" y="18939"/>
                  </a:lnTo>
                  <a:lnTo>
                    <a:pt x="19563" y="2649"/>
                  </a:lnTo>
                  <a:lnTo>
                    <a:pt x="19563" y="148"/>
                  </a:lnTo>
                  <a:cubicBezTo>
                    <a:pt x="19563" y="97"/>
                    <a:pt x="19547" y="45"/>
                    <a:pt x="19515" y="20"/>
                  </a:cubicBezTo>
                  <a:cubicBezTo>
                    <a:pt x="19483" y="-6"/>
                    <a:pt x="19451" y="-6"/>
                    <a:pt x="19427" y="20"/>
                  </a:cubicBezTo>
                  <a:lnTo>
                    <a:pt x="16629" y="2585"/>
                  </a:lnTo>
                  <a:cubicBezTo>
                    <a:pt x="16597" y="2611"/>
                    <a:pt x="16581" y="2662"/>
                    <a:pt x="16581" y="2713"/>
                  </a:cubicBezTo>
                  <a:lnTo>
                    <a:pt x="16581" y="5214"/>
                  </a:lnTo>
                  <a:lnTo>
                    <a:pt x="16581" y="18939"/>
                  </a:lnTo>
                  <a:lnTo>
                    <a:pt x="16581" y="21299"/>
                  </a:lnTo>
                  <a:lnTo>
                    <a:pt x="15883" y="21299"/>
                  </a:lnTo>
                  <a:lnTo>
                    <a:pt x="15883" y="18939"/>
                  </a:lnTo>
                  <a:lnTo>
                    <a:pt x="15883" y="6010"/>
                  </a:lnTo>
                  <a:lnTo>
                    <a:pt x="15883" y="3508"/>
                  </a:lnTo>
                  <a:cubicBezTo>
                    <a:pt x="15883" y="3457"/>
                    <a:pt x="15867" y="3406"/>
                    <a:pt x="15835" y="3380"/>
                  </a:cubicBezTo>
                  <a:cubicBezTo>
                    <a:pt x="15811" y="3355"/>
                    <a:pt x="15771" y="3355"/>
                    <a:pt x="15747" y="3380"/>
                  </a:cubicBezTo>
                  <a:lnTo>
                    <a:pt x="12949" y="5946"/>
                  </a:lnTo>
                  <a:cubicBezTo>
                    <a:pt x="12917" y="5971"/>
                    <a:pt x="12901" y="6023"/>
                    <a:pt x="12901" y="6074"/>
                  </a:cubicBezTo>
                  <a:lnTo>
                    <a:pt x="12901" y="8575"/>
                  </a:lnTo>
                  <a:lnTo>
                    <a:pt x="12901" y="18939"/>
                  </a:lnTo>
                  <a:lnTo>
                    <a:pt x="12901" y="21299"/>
                  </a:lnTo>
                  <a:lnTo>
                    <a:pt x="12203" y="21299"/>
                  </a:lnTo>
                  <a:lnTo>
                    <a:pt x="12203" y="18939"/>
                  </a:lnTo>
                  <a:lnTo>
                    <a:pt x="12203" y="9383"/>
                  </a:lnTo>
                  <a:lnTo>
                    <a:pt x="12203" y="6882"/>
                  </a:lnTo>
                  <a:cubicBezTo>
                    <a:pt x="12203" y="6831"/>
                    <a:pt x="12187" y="6779"/>
                    <a:pt x="12155" y="6754"/>
                  </a:cubicBezTo>
                  <a:cubicBezTo>
                    <a:pt x="12131" y="6728"/>
                    <a:pt x="12091" y="6728"/>
                    <a:pt x="12067" y="6754"/>
                  </a:cubicBezTo>
                  <a:lnTo>
                    <a:pt x="9269" y="9319"/>
                  </a:lnTo>
                  <a:cubicBezTo>
                    <a:pt x="9237" y="9345"/>
                    <a:pt x="9221" y="9396"/>
                    <a:pt x="9221" y="9447"/>
                  </a:cubicBezTo>
                  <a:lnTo>
                    <a:pt x="9221" y="11948"/>
                  </a:lnTo>
                  <a:lnTo>
                    <a:pt x="9221" y="18939"/>
                  </a:lnTo>
                  <a:lnTo>
                    <a:pt x="9221" y="21299"/>
                  </a:lnTo>
                  <a:lnTo>
                    <a:pt x="8531" y="21299"/>
                  </a:lnTo>
                  <a:lnTo>
                    <a:pt x="8531" y="18939"/>
                  </a:lnTo>
                  <a:lnTo>
                    <a:pt x="8531" y="12744"/>
                  </a:lnTo>
                  <a:lnTo>
                    <a:pt x="8531" y="10242"/>
                  </a:lnTo>
                  <a:cubicBezTo>
                    <a:pt x="8531" y="10191"/>
                    <a:pt x="8515" y="10140"/>
                    <a:pt x="8483" y="10114"/>
                  </a:cubicBezTo>
                  <a:cubicBezTo>
                    <a:pt x="8459" y="10089"/>
                    <a:pt x="8419" y="10089"/>
                    <a:pt x="8395" y="10114"/>
                  </a:cubicBezTo>
                  <a:lnTo>
                    <a:pt x="5596" y="12680"/>
                  </a:lnTo>
                  <a:cubicBezTo>
                    <a:pt x="5564" y="12705"/>
                    <a:pt x="5548" y="12756"/>
                    <a:pt x="5548" y="12808"/>
                  </a:cubicBezTo>
                  <a:lnTo>
                    <a:pt x="5548" y="15309"/>
                  </a:lnTo>
                  <a:lnTo>
                    <a:pt x="5548" y="18939"/>
                  </a:lnTo>
                  <a:lnTo>
                    <a:pt x="5548" y="21299"/>
                  </a:lnTo>
                  <a:lnTo>
                    <a:pt x="4851" y="21299"/>
                  </a:lnTo>
                  <a:lnTo>
                    <a:pt x="4851" y="18939"/>
                  </a:lnTo>
                  <a:lnTo>
                    <a:pt x="4851" y="16117"/>
                  </a:lnTo>
                  <a:lnTo>
                    <a:pt x="4851" y="13616"/>
                  </a:lnTo>
                  <a:cubicBezTo>
                    <a:pt x="4851" y="13565"/>
                    <a:pt x="4835" y="13513"/>
                    <a:pt x="4803" y="13488"/>
                  </a:cubicBezTo>
                  <a:cubicBezTo>
                    <a:pt x="4779" y="13462"/>
                    <a:pt x="4739" y="13462"/>
                    <a:pt x="4714" y="13488"/>
                  </a:cubicBezTo>
                  <a:lnTo>
                    <a:pt x="1916" y="16053"/>
                  </a:lnTo>
                  <a:cubicBezTo>
                    <a:pt x="1884" y="16079"/>
                    <a:pt x="1868" y="16130"/>
                    <a:pt x="1868" y="16181"/>
                  </a:cubicBezTo>
                  <a:lnTo>
                    <a:pt x="1868" y="18682"/>
                  </a:lnTo>
                  <a:lnTo>
                    <a:pt x="1868" y="18952"/>
                  </a:lnTo>
                  <a:lnTo>
                    <a:pt x="1868" y="21312"/>
                  </a:lnTo>
                  <a:lnTo>
                    <a:pt x="88" y="21312"/>
                  </a:lnTo>
                  <a:cubicBezTo>
                    <a:pt x="40" y="21312"/>
                    <a:pt x="0" y="21376"/>
                    <a:pt x="0" y="21453"/>
                  </a:cubicBezTo>
                  <a:cubicBezTo>
                    <a:pt x="0" y="21530"/>
                    <a:pt x="40" y="21594"/>
                    <a:pt x="88" y="21594"/>
                  </a:cubicBezTo>
                  <a:lnTo>
                    <a:pt x="1964" y="21594"/>
                  </a:lnTo>
                  <a:cubicBezTo>
                    <a:pt x="2012" y="21594"/>
                    <a:pt x="2053" y="21530"/>
                    <a:pt x="2053" y="21453"/>
                  </a:cubicBezTo>
                  <a:lnTo>
                    <a:pt x="2053" y="18952"/>
                  </a:lnTo>
                  <a:lnTo>
                    <a:pt x="2053" y="18772"/>
                  </a:lnTo>
                  <a:lnTo>
                    <a:pt x="4674" y="16374"/>
                  </a:lnTo>
                  <a:lnTo>
                    <a:pt x="4674" y="18952"/>
                  </a:lnTo>
                  <a:lnTo>
                    <a:pt x="4674" y="21453"/>
                  </a:lnTo>
                  <a:cubicBezTo>
                    <a:pt x="4674" y="21530"/>
                    <a:pt x="4714" y="21594"/>
                    <a:pt x="4763" y="21594"/>
                  </a:cubicBezTo>
                  <a:lnTo>
                    <a:pt x="5645" y="21594"/>
                  </a:lnTo>
                  <a:cubicBezTo>
                    <a:pt x="5693" y="21594"/>
                    <a:pt x="5733" y="21530"/>
                    <a:pt x="5733" y="21453"/>
                  </a:cubicBezTo>
                  <a:lnTo>
                    <a:pt x="5733" y="18952"/>
                  </a:lnTo>
                  <a:lnTo>
                    <a:pt x="5733" y="15412"/>
                  </a:lnTo>
                  <a:lnTo>
                    <a:pt x="8347" y="13013"/>
                  </a:lnTo>
                  <a:lnTo>
                    <a:pt x="8347" y="18952"/>
                  </a:lnTo>
                  <a:lnTo>
                    <a:pt x="8347" y="21453"/>
                  </a:lnTo>
                  <a:cubicBezTo>
                    <a:pt x="8347" y="21530"/>
                    <a:pt x="8387" y="21594"/>
                    <a:pt x="8435" y="21594"/>
                  </a:cubicBezTo>
                  <a:lnTo>
                    <a:pt x="9317" y="21594"/>
                  </a:lnTo>
                  <a:cubicBezTo>
                    <a:pt x="9365" y="21594"/>
                    <a:pt x="9405" y="21530"/>
                    <a:pt x="9405" y="21453"/>
                  </a:cubicBezTo>
                  <a:lnTo>
                    <a:pt x="9405" y="18952"/>
                  </a:lnTo>
                  <a:lnTo>
                    <a:pt x="9405" y="12038"/>
                  </a:lnTo>
                  <a:lnTo>
                    <a:pt x="12027" y="9640"/>
                  </a:lnTo>
                  <a:lnTo>
                    <a:pt x="12027" y="18952"/>
                  </a:lnTo>
                  <a:lnTo>
                    <a:pt x="12027" y="21453"/>
                  </a:lnTo>
                  <a:cubicBezTo>
                    <a:pt x="12027" y="21530"/>
                    <a:pt x="12067" y="21594"/>
                    <a:pt x="12115" y="21594"/>
                  </a:cubicBezTo>
                  <a:lnTo>
                    <a:pt x="12997" y="21594"/>
                  </a:lnTo>
                  <a:cubicBezTo>
                    <a:pt x="13045" y="21594"/>
                    <a:pt x="13085" y="21530"/>
                    <a:pt x="13085" y="21453"/>
                  </a:cubicBezTo>
                  <a:lnTo>
                    <a:pt x="13085" y="18952"/>
                  </a:lnTo>
                  <a:lnTo>
                    <a:pt x="13085" y="8678"/>
                  </a:lnTo>
                  <a:lnTo>
                    <a:pt x="15707" y="6279"/>
                  </a:lnTo>
                  <a:lnTo>
                    <a:pt x="15707" y="18952"/>
                  </a:lnTo>
                  <a:lnTo>
                    <a:pt x="15707" y="21453"/>
                  </a:lnTo>
                  <a:cubicBezTo>
                    <a:pt x="15707" y="21530"/>
                    <a:pt x="15747" y="21594"/>
                    <a:pt x="15795" y="21594"/>
                  </a:cubicBezTo>
                  <a:lnTo>
                    <a:pt x="16677" y="21594"/>
                  </a:lnTo>
                  <a:cubicBezTo>
                    <a:pt x="16725" y="21594"/>
                    <a:pt x="16765" y="21530"/>
                    <a:pt x="16765" y="21453"/>
                  </a:cubicBezTo>
                  <a:lnTo>
                    <a:pt x="16765" y="18952"/>
                  </a:lnTo>
                  <a:lnTo>
                    <a:pt x="16765" y="5291"/>
                  </a:lnTo>
                  <a:lnTo>
                    <a:pt x="19387" y="2893"/>
                  </a:lnTo>
                  <a:lnTo>
                    <a:pt x="19387" y="18926"/>
                  </a:lnTo>
                  <a:lnTo>
                    <a:pt x="19387" y="21427"/>
                  </a:lnTo>
                  <a:cubicBezTo>
                    <a:pt x="19387" y="21504"/>
                    <a:pt x="19427" y="21568"/>
                    <a:pt x="19475" y="21568"/>
                  </a:cubicBezTo>
                  <a:lnTo>
                    <a:pt x="21512" y="21568"/>
                  </a:lnTo>
                  <a:cubicBezTo>
                    <a:pt x="21560" y="21568"/>
                    <a:pt x="21600" y="21504"/>
                    <a:pt x="21600" y="21427"/>
                  </a:cubicBezTo>
                  <a:cubicBezTo>
                    <a:pt x="21600" y="21350"/>
                    <a:pt x="21560" y="21299"/>
                    <a:pt x="21512" y="21299"/>
                  </a:cubicBezTo>
                  <a:close/>
                  <a:moveTo>
                    <a:pt x="2053" y="18426"/>
                  </a:moveTo>
                  <a:lnTo>
                    <a:pt x="2053" y="16258"/>
                  </a:lnTo>
                  <a:lnTo>
                    <a:pt x="4674" y="13860"/>
                  </a:lnTo>
                  <a:lnTo>
                    <a:pt x="4674" y="16027"/>
                  </a:lnTo>
                  <a:lnTo>
                    <a:pt x="2053" y="18426"/>
                  </a:lnTo>
                  <a:close/>
                  <a:moveTo>
                    <a:pt x="5733" y="15052"/>
                  </a:moveTo>
                  <a:lnTo>
                    <a:pt x="5733" y="12885"/>
                  </a:lnTo>
                  <a:lnTo>
                    <a:pt x="8347" y="10486"/>
                  </a:lnTo>
                  <a:lnTo>
                    <a:pt x="8347" y="12654"/>
                  </a:lnTo>
                  <a:lnTo>
                    <a:pt x="5733" y="15052"/>
                  </a:lnTo>
                  <a:close/>
                  <a:moveTo>
                    <a:pt x="9405" y="11692"/>
                  </a:moveTo>
                  <a:lnTo>
                    <a:pt x="9405" y="9524"/>
                  </a:lnTo>
                  <a:lnTo>
                    <a:pt x="12027" y="7126"/>
                  </a:lnTo>
                  <a:lnTo>
                    <a:pt x="12027" y="9293"/>
                  </a:lnTo>
                  <a:lnTo>
                    <a:pt x="9405" y="11692"/>
                  </a:lnTo>
                  <a:close/>
                  <a:moveTo>
                    <a:pt x="13085" y="8318"/>
                  </a:moveTo>
                  <a:lnTo>
                    <a:pt x="13085" y="6151"/>
                  </a:lnTo>
                  <a:lnTo>
                    <a:pt x="15707" y="3752"/>
                  </a:lnTo>
                  <a:lnTo>
                    <a:pt x="15707" y="5920"/>
                  </a:lnTo>
                  <a:lnTo>
                    <a:pt x="13085" y="8318"/>
                  </a:lnTo>
                  <a:close/>
                  <a:moveTo>
                    <a:pt x="16765" y="4958"/>
                  </a:moveTo>
                  <a:lnTo>
                    <a:pt x="16765" y="2790"/>
                  </a:lnTo>
                  <a:lnTo>
                    <a:pt x="19387" y="392"/>
                  </a:lnTo>
                  <a:lnTo>
                    <a:pt x="19387" y="2559"/>
                  </a:lnTo>
                  <a:lnTo>
                    <a:pt x="16765" y="4958"/>
                  </a:lnTo>
                  <a:close/>
                </a:path>
              </a:pathLst>
            </a:custGeom>
            <a:solidFill>
              <a:schemeClr val="tx1">
                <a:lumMod val="50000"/>
                <a:lumOff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 name="Rectangle">
              <a:extLst>
                <a:ext uri="{FF2B5EF4-FFF2-40B4-BE49-F238E27FC236}">
                  <a16:creationId xmlns:a16="http://schemas.microsoft.com/office/drawing/2014/main" id="{E13AE24D-9D10-120A-ABD6-62C3D99416D9}"/>
                </a:ext>
              </a:extLst>
            </p:cNvPr>
            <p:cNvSpPr/>
            <p:nvPr/>
          </p:nvSpPr>
          <p:spPr>
            <a:xfrm>
              <a:off x="113919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 name="Rectangle">
              <a:extLst>
                <a:ext uri="{FF2B5EF4-FFF2-40B4-BE49-F238E27FC236}">
                  <a16:creationId xmlns:a16="http://schemas.microsoft.com/office/drawing/2014/main" id="{97446B84-E39A-5E61-A6F7-6F1199CF29AA}"/>
                </a:ext>
              </a:extLst>
            </p:cNvPr>
            <p:cNvSpPr/>
            <p:nvPr/>
          </p:nvSpPr>
          <p:spPr>
            <a:xfrm>
              <a:off x="116205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 name="Rectangle">
              <a:extLst>
                <a:ext uri="{FF2B5EF4-FFF2-40B4-BE49-F238E27FC236}">
                  <a16:creationId xmlns:a16="http://schemas.microsoft.com/office/drawing/2014/main" id="{334A547E-4502-0ECA-80A8-92E978E39472}"/>
                </a:ext>
              </a:extLst>
            </p:cNvPr>
            <p:cNvSpPr/>
            <p:nvPr/>
          </p:nvSpPr>
          <p:spPr>
            <a:xfrm>
              <a:off x="11506200" y="3175000"/>
              <a:ext cx="67310" cy="111761"/>
            </a:xfrm>
            <a:prstGeom prst="rect">
              <a:avLst/>
            </a:pr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Rectangle">
              <a:extLst>
                <a:ext uri="{FF2B5EF4-FFF2-40B4-BE49-F238E27FC236}">
                  <a16:creationId xmlns:a16="http://schemas.microsoft.com/office/drawing/2014/main" id="{BF8F9771-2D52-6888-13AB-5CB343234E48}"/>
                </a:ext>
              </a:extLst>
            </p:cNvPr>
            <p:cNvSpPr/>
            <p:nvPr/>
          </p:nvSpPr>
          <p:spPr>
            <a:xfrm>
              <a:off x="116205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 name="Rectangle">
              <a:extLst>
                <a:ext uri="{FF2B5EF4-FFF2-40B4-BE49-F238E27FC236}">
                  <a16:creationId xmlns:a16="http://schemas.microsoft.com/office/drawing/2014/main" id="{D9BEFA77-2C1A-A7A4-2DFC-AA36895FC639}"/>
                </a:ext>
              </a:extLst>
            </p:cNvPr>
            <p:cNvSpPr/>
            <p:nvPr/>
          </p:nvSpPr>
          <p:spPr>
            <a:xfrm>
              <a:off x="119634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 name="Rectangle">
              <a:extLst>
                <a:ext uri="{FF2B5EF4-FFF2-40B4-BE49-F238E27FC236}">
                  <a16:creationId xmlns:a16="http://schemas.microsoft.com/office/drawing/2014/main" id="{919F3AA9-9513-9B4F-2A0D-A89ED618F9FC}"/>
                </a:ext>
              </a:extLst>
            </p:cNvPr>
            <p:cNvSpPr/>
            <p:nvPr/>
          </p:nvSpPr>
          <p:spPr>
            <a:xfrm>
              <a:off x="122047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Rectangle">
              <a:extLst>
                <a:ext uri="{FF2B5EF4-FFF2-40B4-BE49-F238E27FC236}">
                  <a16:creationId xmlns:a16="http://schemas.microsoft.com/office/drawing/2014/main" id="{95666C06-FD9D-865F-17CA-F474AA71F517}"/>
                </a:ext>
              </a:extLst>
            </p:cNvPr>
            <p:cNvSpPr/>
            <p:nvPr/>
          </p:nvSpPr>
          <p:spPr>
            <a:xfrm>
              <a:off x="120904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Rectangle">
              <a:extLst>
                <a:ext uri="{FF2B5EF4-FFF2-40B4-BE49-F238E27FC236}">
                  <a16:creationId xmlns:a16="http://schemas.microsoft.com/office/drawing/2014/main" id="{4D14346E-2647-FF7B-BF89-C1258F780368}"/>
                </a:ext>
              </a:extLst>
            </p:cNvPr>
            <p:cNvSpPr/>
            <p:nvPr/>
          </p:nvSpPr>
          <p:spPr>
            <a:xfrm>
              <a:off x="119634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Rectangle">
              <a:extLst>
                <a:ext uri="{FF2B5EF4-FFF2-40B4-BE49-F238E27FC236}">
                  <a16:creationId xmlns:a16="http://schemas.microsoft.com/office/drawing/2014/main" id="{77CFD3CD-27B7-12D5-BC74-A3AAAFB1863A}"/>
                </a:ext>
              </a:extLst>
            </p:cNvPr>
            <p:cNvSpPr/>
            <p:nvPr/>
          </p:nvSpPr>
          <p:spPr>
            <a:xfrm>
              <a:off x="122047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0" name="Rectangle">
              <a:extLst>
                <a:ext uri="{FF2B5EF4-FFF2-40B4-BE49-F238E27FC236}">
                  <a16:creationId xmlns:a16="http://schemas.microsoft.com/office/drawing/2014/main" id="{3E7E4DF2-2111-E9AC-C9C8-438F3150881D}"/>
                </a:ext>
              </a:extLst>
            </p:cNvPr>
            <p:cNvSpPr/>
            <p:nvPr/>
          </p:nvSpPr>
          <p:spPr>
            <a:xfrm>
              <a:off x="12090400" y="3009900"/>
              <a:ext cx="67310" cy="111761"/>
            </a:xfrm>
            <a:prstGeom prst="rect">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1" name="Rectangle">
              <a:extLst>
                <a:ext uri="{FF2B5EF4-FFF2-40B4-BE49-F238E27FC236}">
                  <a16:creationId xmlns:a16="http://schemas.microsoft.com/office/drawing/2014/main" id="{68F74EAB-CBAE-D19D-EA24-261C8CD52E35}"/>
                </a:ext>
              </a:extLst>
            </p:cNvPr>
            <p:cNvSpPr/>
            <p:nvPr/>
          </p:nvSpPr>
          <p:spPr>
            <a:xfrm>
              <a:off x="119634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2" name="Rectangle">
              <a:extLst>
                <a:ext uri="{FF2B5EF4-FFF2-40B4-BE49-F238E27FC236}">
                  <a16:creationId xmlns:a16="http://schemas.microsoft.com/office/drawing/2014/main" id="{358A77A1-9019-5280-36E3-6E16EA6C60DD}"/>
                </a:ext>
              </a:extLst>
            </p:cNvPr>
            <p:cNvSpPr/>
            <p:nvPr/>
          </p:nvSpPr>
          <p:spPr>
            <a:xfrm>
              <a:off x="122047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Rectangle">
              <a:extLst>
                <a:ext uri="{FF2B5EF4-FFF2-40B4-BE49-F238E27FC236}">
                  <a16:creationId xmlns:a16="http://schemas.microsoft.com/office/drawing/2014/main" id="{D8DFCA38-9713-8CC9-39FA-2DE03BF74B75}"/>
                </a:ext>
              </a:extLst>
            </p:cNvPr>
            <p:cNvSpPr/>
            <p:nvPr/>
          </p:nvSpPr>
          <p:spPr>
            <a:xfrm>
              <a:off x="120904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4" name="Rectangle">
              <a:extLst>
                <a:ext uri="{FF2B5EF4-FFF2-40B4-BE49-F238E27FC236}">
                  <a16:creationId xmlns:a16="http://schemas.microsoft.com/office/drawing/2014/main" id="{82B5C4D1-057C-1FC5-0466-08FA96315086}"/>
                </a:ext>
              </a:extLst>
            </p:cNvPr>
            <p:cNvSpPr/>
            <p:nvPr/>
          </p:nvSpPr>
          <p:spPr>
            <a:xfrm>
              <a:off x="12204700" y="2667000"/>
              <a:ext cx="67310" cy="111761"/>
            </a:xfrm>
            <a:prstGeom prst="rect">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5" name="Rectangle">
              <a:extLst>
                <a:ext uri="{FF2B5EF4-FFF2-40B4-BE49-F238E27FC236}">
                  <a16:creationId xmlns:a16="http://schemas.microsoft.com/office/drawing/2014/main" id="{A5CF3E01-C008-718E-F726-2E36F2703AED}"/>
                </a:ext>
              </a:extLst>
            </p:cNvPr>
            <p:cNvSpPr/>
            <p:nvPr/>
          </p:nvSpPr>
          <p:spPr>
            <a:xfrm>
              <a:off x="125476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6" name="Rectangle">
              <a:extLst>
                <a:ext uri="{FF2B5EF4-FFF2-40B4-BE49-F238E27FC236}">
                  <a16:creationId xmlns:a16="http://schemas.microsoft.com/office/drawing/2014/main" id="{5987AA08-2EE6-46E6-0C5A-01D7F2B4F4EE}"/>
                </a:ext>
              </a:extLst>
            </p:cNvPr>
            <p:cNvSpPr/>
            <p:nvPr/>
          </p:nvSpPr>
          <p:spPr>
            <a:xfrm>
              <a:off x="127762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7" name="Rectangle">
              <a:extLst>
                <a:ext uri="{FF2B5EF4-FFF2-40B4-BE49-F238E27FC236}">
                  <a16:creationId xmlns:a16="http://schemas.microsoft.com/office/drawing/2014/main" id="{8014F123-89EC-8310-855B-728E7C5DFA09}"/>
                </a:ext>
              </a:extLst>
            </p:cNvPr>
            <p:cNvSpPr/>
            <p:nvPr/>
          </p:nvSpPr>
          <p:spPr>
            <a:xfrm>
              <a:off x="12661900" y="31750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8" name="Rectangle">
              <a:extLst>
                <a:ext uri="{FF2B5EF4-FFF2-40B4-BE49-F238E27FC236}">
                  <a16:creationId xmlns:a16="http://schemas.microsoft.com/office/drawing/2014/main" id="{D6843DD2-A5D6-03E8-28EF-7D975C53E5C4}"/>
                </a:ext>
              </a:extLst>
            </p:cNvPr>
            <p:cNvSpPr/>
            <p:nvPr/>
          </p:nvSpPr>
          <p:spPr>
            <a:xfrm>
              <a:off x="125476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9" name="Rectangle">
              <a:extLst>
                <a:ext uri="{FF2B5EF4-FFF2-40B4-BE49-F238E27FC236}">
                  <a16:creationId xmlns:a16="http://schemas.microsoft.com/office/drawing/2014/main" id="{D817FC7D-0CE5-1CE3-0A41-BB38257E2184}"/>
                </a:ext>
              </a:extLst>
            </p:cNvPr>
            <p:cNvSpPr/>
            <p:nvPr/>
          </p:nvSpPr>
          <p:spPr>
            <a:xfrm>
              <a:off x="12776200" y="30099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0" name="Rectangle">
              <a:extLst>
                <a:ext uri="{FF2B5EF4-FFF2-40B4-BE49-F238E27FC236}">
                  <a16:creationId xmlns:a16="http://schemas.microsoft.com/office/drawing/2014/main" id="{0D1796DD-0729-2758-5B6B-CAA31AC6130E}"/>
                </a:ext>
              </a:extLst>
            </p:cNvPr>
            <p:cNvSpPr/>
            <p:nvPr/>
          </p:nvSpPr>
          <p:spPr>
            <a:xfrm>
              <a:off x="126619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1" name="Rectangle">
              <a:extLst>
                <a:ext uri="{FF2B5EF4-FFF2-40B4-BE49-F238E27FC236}">
                  <a16:creationId xmlns:a16="http://schemas.microsoft.com/office/drawing/2014/main" id="{CC225ADE-A16C-7D28-244C-192789436A72}"/>
                </a:ext>
              </a:extLst>
            </p:cNvPr>
            <p:cNvSpPr/>
            <p:nvPr/>
          </p:nvSpPr>
          <p:spPr>
            <a:xfrm>
              <a:off x="12547600" y="28321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2" name="Rectangle">
              <a:extLst>
                <a:ext uri="{FF2B5EF4-FFF2-40B4-BE49-F238E27FC236}">
                  <a16:creationId xmlns:a16="http://schemas.microsoft.com/office/drawing/2014/main" id="{69CCD633-8FD5-B9FB-2397-B770FA3E2A66}"/>
                </a:ext>
              </a:extLst>
            </p:cNvPr>
            <p:cNvSpPr/>
            <p:nvPr/>
          </p:nvSpPr>
          <p:spPr>
            <a:xfrm>
              <a:off x="127762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3" name="Rectangle">
              <a:extLst>
                <a:ext uri="{FF2B5EF4-FFF2-40B4-BE49-F238E27FC236}">
                  <a16:creationId xmlns:a16="http://schemas.microsoft.com/office/drawing/2014/main" id="{737F7FD7-0717-6C62-5E77-0A26FD806DBF}"/>
                </a:ext>
              </a:extLst>
            </p:cNvPr>
            <p:cNvSpPr/>
            <p:nvPr/>
          </p:nvSpPr>
          <p:spPr>
            <a:xfrm>
              <a:off x="126619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4" name="Rectangle">
              <a:extLst>
                <a:ext uri="{FF2B5EF4-FFF2-40B4-BE49-F238E27FC236}">
                  <a16:creationId xmlns:a16="http://schemas.microsoft.com/office/drawing/2014/main" id="{40EB61B8-29D4-67FC-A097-B6F9EAB7E393}"/>
                </a:ext>
              </a:extLst>
            </p:cNvPr>
            <p:cNvSpPr/>
            <p:nvPr/>
          </p:nvSpPr>
          <p:spPr>
            <a:xfrm>
              <a:off x="125476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5" name="Rectangle">
              <a:extLst>
                <a:ext uri="{FF2B5EF4-FFF2-40B4-BE49-F238E27FC236}">
                  <a16:creationId xmlns:a16="http://schemas.microsoft.com/office/drawing/2014/main" id="{C8B78C1D-20CD-085B-3F7B-EFE2CDF678B4}"/>
                </a:ext>
              </a:extLst>
            </p:cNvPr>
            <p:cNvSpPr/>
            <p:nvPr/>
          </p:nvSpPr>
          <p:spPr>
            <a:xfrm>
              <a:off x="12776200" y="26670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6" name="Rectangle">
              <a:extLst>
                <a:ext uri="{FF2B5EF4-FFF2-40B4-BE49-F238E27FC236}">
                  <a16:creationId xmlns:a16="http://schemas.microsoft.com/office/drawing/2014/main" id="{99AE9317-C13E-EF2E-F18E-3F2D4A0BF64D}"/>
                </a:ext>
              </a:extLst>
            </p:cNvPr>
            <p:cNvSpPr/>
            <p:nvPr/>
          </p:nvSpPr>
          <p:spPr>
            <a:xfrm>
              <a:off x="126619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7" name="Rectangle">
              <a:extLst>
                <a:ext uri="{FF2B5EF4-FFF2-40B4-BE49-F238E27FC236}">
                  <a16:creationId xmlns:a16="http://schemas.microsoft.com/office/drawing/2014/main" id="{8D2A0F44-CAC0-4A0C-4EC9-741E29456935}"/>
                </a:ext>
              </a:extLst>
            </p:cNvPr>
            <p:cNvSpPr/>
            <p:nvPr/>
          </p:nvSpPr>
          <p:spPr>
            <a:xfrm>
              <a:off x="13131800" y="31750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8" name="Rectangle">
              <a:extLst>
                <a:ext uri="{FF2B5EF4-FFF2-40B4-BE49-F238E27FC236}">
                  <a16:creationId xmlns:a16="http://schemas.microsoft.com/office/drawing/2014/main" id="{58F68E76-E73F-42FD-6019-1529DA20811F}"/>
                </a:ext>
              </a:extLst>
            </p:cNvPr>
            <p:cNvSpPr/>
            <p:nvPr/>
          </p:nvSpPr>
          <p:spPr>
            <a:xfrm>
              <a:off x="133731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9" name="Rectangle">
              <a:extLst>
                <a:ext uri="{FF2B5EF4-FFF2-40B4-BE49-F238E27FC236}">
                  <a16:creationId xmlns:a16="http://schemas.microsoft.com/office/drawing/2014/main" id="{58B9DEEA-F3B2-EEC3-CBD1-8CDAE7D6C6D6}"/>
                </a:ext>
              </a:extLst>
            </p:cNvPr>
            <p:cNvSpPr/>
            <p:nvPr/>
          </p:nvSpPr>
          <p:spPr>
            <a:xfrm>
              <a:off x="132461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0" name="Rectangle">
              <a:extLst>
                <a:ext uri="{FF2B5EF4-FFF2-40B4-BE49-F238E27FC236}">
                  <a16:creationId xmlns:a16="http://schemas.microsoft.com/office/drawing/2014/main" id="{ABABD563-B462-718F-867C-1ADB275DBC6E}"/>
                </a:ext>
              </a:extLst>
            </p:cNvPr>
            <p:cNvSpPr/>
            <p:nvPr/>
          </p:nvSpPr>
          <p:spPr>
            <a:xfrm>
              <a:off x="131318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1" name="Rectangle">
              <a:extLst>
                <a:ext uri="{FF2B5EF4-FFF2-40B4-BE49-F238E27FC236}">
                  <a16:creationId xmlns:a16="http://schemas.microsoft.com/office/drawing/2014/main" id="{C542AB3A-CBDB-90B7-7C83-FF161813C641}"/>
                </a:ext>
              </a:extLst>
            </p:cNvPr>
            <p:cNvSpPr/>
            <p:nvPr/>
          </p:nvSpPr>
          <p:spPr>
            <a:xfrm>
              <a:off x="133731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2" name="Rectangle">
              <a:extLst>
                <a:ext uri="{FF2B5EF4-FFF2-40B4-BE49-F238E27FC236}">
                  <a16:creationId xmlns:a16="http://schemas.microsoft.com/office/drawing/2014/main" id="{1F5A4BFA-B571-401F-B0D8-678E3C60F856}"/>
                </a:ext>
              </a:extLst>
            </p:cNvPr>
            <p:cNvSpPr/>
            <p:nvPr/>
          </p:nvSpPr>
          <p:spPr>
            <a:xfrm>
              <a:off x="132461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3" name="Rectangle">
              <a:extLst>
                <a:ext uri="{FF2B5EF4-FFF2-40B4-BE49-F238E27FC236}">
                  <a16:creationId xmlns:a16="http://schemas.microsoft.com/office/drawing/2014/main" id="{F76A9F44-8436-E393-18DD-8DA12B3C11BD}"/>
                </a:ext>
              </a:extLst>
            </p:cNvPr>
            <p:cNvSpPr/>
            <p:nvPr/>
          </p:nvSpPr>
          <p:spPr>
            <a:xfrm>
              <a:off x="131318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4" name="Rectangle">
              <a:extLst>
                <a:ext uri="{FF2B5EF4-FFF2-40B4-BE49-F238E27FC236}">
                  <a16:creationId xmlns:a16="http://schemas.microsoft.com/office/drawing/2014/main" id="{AA9F3DAD-AE33-B84C-75E9-B594B3EB7F28}"/>
                </a:ext>
              </a:extLst>
            </p:cNvPr>
            <p:cNvSpPr/>
            <p:nvPr/>
          </p:nvSpPr>
          <p:spPr>
            <a:xfrm>
              <a:off x="13373100" y="2832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5" name="Rectangle">
              <a:extLst>
                <a:ext uri="{FF2B5EF4-FFF2-40B4-BE49-F238E27FC236}">
                  <a16:creationId xmlns:a16="http://schemas.microsoft.com/office/drawing/2014/main" id="{54FDFCC9-4826-659B-FF5B-73C01645BD48}"/>
                </a:ext>
              </a:extLst>
            </p:cNvPr>
            <p:cNvSpPr/>
            <p:nvPr/>
          </p:nvSpPr>
          <p:spPr>
            <a:xfrm>
              <a:off x="13246100" y="2832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6" name="Rectangle">
              <a:extLst>
                <a:ext uri="{FF2B5EF4-FFF2-40B4-BE49-F238E27FC236}">
                  <a16:creationId xmlns:a16="http://schemas.microsoft.com/office/drawing/2014/main" id="{D5F25A8B-FC43-9C74-F0B3-A4C032EFE922}"/>
                </a:ext>
              </a:extLst>
            </p:cNvPr>
            <p:cNvSpPr/>
            <p:nvPr/>
          </p:nvSpPr>
          <p:spPr>
            <a:xfrm>
              <a:off x="131318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7" name="Rectangle">
              <a:extLst>
                <a:ext uri="{FF2B5EF4-FFF2-40B4-BE49-F238E27FC236}">
                  <a16:creationId xmlns:a16="http://schemas.microsoft.com/office/drawing/2014/main" id="{409877AD-716D-5738-231C-654DCBE42B77}"/>
                </a:ext>
              </a:extLst>
            </p:cNvPr>
            <p:cNvSpPr/>
            <p:nvPr/>
          </p:nvSpPr>
          <p:spPr>
            <a:xfrm>
              <a:off x="133731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8" name="Rectangle">
              <a:extLst>
                <a:ext uri="{FF2B5EF4-FFF2-40B4-BE49-F238E27FC236}">
                  <a16:creationId xmlns:a16="http://schemas.microsoft.com/office/drawing/2014/main" id="{C95D0C04-5F12-37CF-574C-0758C14C5E44}"/>
                </a:ext>
              </a:extLst>
            </p:cNvPr>
            <p:cNvSpPr/>
            <p:nvPr/>
          </p:nvSpPr>
          <p:spPr>
            <a:xfrm>
              <a:off x="132461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9" name="Rectangle">
              <a:extLst>
                <a:ext uri="{FF2B5EF4-FFF2-40B4-BE49-F238E27FC236}">
                  <a16:creationId xmlns:a16="http://schemas.microsoft.com/office/drawing/2014/main" id="{235F16E5-8CE9-6028-BE9D-9200CAD21147}"/>
                </a:ext>
              </a:extLst>
            </p:cNvPr>
            <p:cNvSpPr/>
            <p:nvPr/>
          </p:nvSpPr>
          <p:spPr>
            <a:xfrm>
              <a:off x="13131800" y="25019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0" name="Rectangle">
              <a:extLst>
                <a:ext uri="{FF2B5EF4-FFF2-40B4-BE49-F238E27FC236}">
                  <a16:creationId xmlns:a16="http://schemas.microsoft.com/office/drawing/2014/main" id="{828F39FF-C2EB-41C7-4BFE-73B890F0E749}"/>
                </a:ext>
              </a:extLst>
            </p:cNvPr>
            <p:cNvSpPr/>
            <p:nvPr/>
          </p:nvSpPr>
          <p:spPr>
            <a:xfrm>
              <a:off x="133731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1" name="Rectangle">
              <a:extLst>
                <a:ext uri="{FF2B5EF4-FFF2-40B4-BE49-F238E27FC236}">
                  <a16:creationId xmlns:a16="http://schemas.microsoft.com/office/drawing/2014/main" id="{E531D1A4-B0B7-CD8B-FCF2-7BCCCD3395B4}"/>
                </a:ext>
              </a:extLst>
            </p:cNvPr>
            <p:cNvSpPr/>
            <p:nvPr/>
          </p:nvSpPr>
          <p:spPr>
            <a:xfrm>
              <a:off x="132461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2" name="Rectangle">
              <a:extLst>
                <a:ext uri="{FF2B5EF4-FFF2-40B4-BE49-F238E27FC236}">
                  <a16:creationId xmlns:a16="http://schemas.microsoft.com/office/drawing/2014/main" id="{6BA97837-CFF5-E12E-DE77-15362F887A53}"/>
                </a:ext>
              </a:extLst>
            </p:cNvPr>
            <p:cNvSpPr/>
            <p:nvPr/>
          </p:nvSpPr>
          <p:spPr>
            <a:xfrm>
              <a:off x="131318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3" name="Rectangle">
              <a:extLst>
                <a:ext uri="{FF2B5EF4-FFF2-40B4-BE49-F238E27FC236}">
                  <a16:creationId xmlns:a16="http://schemas.microsoft.com/office/drawing/2014/main" id="{21A0B524-DBF6-7975-C5F2-120CE6FE415A}"/>
                </a:ext>
              </a:extLst>
            </p:cNvPr>
            <p:cNvSpPr/>
            <p:nvPr/>
          </p:nvSpPr>
          <p:spPr>
            <a:xfrm>
              <a:off x="133731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4" name="Rectangle">
              <a:extLst>
                <a:ext uri="{FF2B5EF4-FFF2-40B4-BE49-F238E27FC236}">
                  <a16:creationId xmlns:a16="http://schemas.microsoft.com/office/drawing/2014/main" id="{15856BBA-8BDF-B5A3-EC7F-A9904E7A48D7}"/>
                </a:ext>
              </a:extLst>
            </p:cNvPr>
            <p:cNvSpPr/>
            <p:nvPr/>
          </p:nvSpPr>
          <p:spPr>
            <a:xfrm>
              <a:off x="13246100" y="23241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5" name="Rectangle">
              <a:extLst>
                <a:ext uri="{FF2B5EF4-FFF2-40B4-BE49-F238E27FC236}">
                  <a16:creationId xmlns:a16="http://schemas.microsoft.com/office/drawing/2014/main" id="{F6F2C1E6-5E1C-263A-FC29-7EBBE391388A}"/>
                </a:ext>
              </a:extLst>
            </p:cNvPr>
            <p:cNvSpPr/>
            <p:nvPr/>
          </p:nvSpPr>
          <p:spPr>
            <a:xfrm>
              <a:off x="131318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6" name="Rectangle">
              <a:extLst>
                <a:ext uri="{FF2B5EF4-FFF2-40B4-BE49-F238E27FC236}">
                  <a16:creationId xmlns:a16="http://schemas.microsoft.com/office/drawing/2014/main" id="{5B2EE09E-8DB4-B707-E476-6C9460C831B6}"/>
                </a:ext>
              </a:extLst>
            </p:cNvPr>
            <p:cNvSpPr/>
            <p:nvPr/>
          </p:nvSpPr>
          <p:spPr>
            <a:xfrm>
              <a:off x="133731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7" name="Rectangle">
              <a:extLst>
                <a:ext uri="{FF2B5EF4-FFF2-40B4-BE49-F238E27FC236}">
                  <a16:creationId xmlns:a16="http://schemas.microsoft.com/office/drawing/2014/main" id="{F202018E-F063-4E95-60F2-AD0488E398D4}"/>
                </a:ext>
              </a:extLst>
            </p:cNvPr>
            <p:cNvSpPr/>
            <p:nvPr/>
          </p:nvSpPr>
          <p:spPr>
            <a:xfrm>
              <a:off x="132461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8" name="Rectangle">
              <a:extLst>
                <a:ext uri="{FF2B5EF4-FFF2-40B4-BE49-F238E27FC236}">
                  <a16:creationId xmlns:a16="http://schemas.microsoft.com/office/drawing/2014/main" id="{7D54CD7F-8831-E35B-665E-5200CBD8115C}"/>
                </a:ext>
              </a:extLst>
            </p:cNvPr>
            <p:cNvSpPr/>
            <p:nvPr/>
          </p:nvSpPr>
          <p:spPr>
            <a:xfrm>
              <a:off x="13373100" y="1981200"/>
              <a:ext cx="67310" cy="111761"/>
            </a:xfrm>
            <a:prstGeom prst="rect">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9" name="Rectangle">
              <a:extLst>
                <a:ext uri="{FF2B5EF4-FFF2-40B4-BE49-F238E27FC236}">
                  <a16:creationId xmlns:a16="http://schemas.microsoft.com/office/drawing/2014/main" id="{D3BE9113-1F5E-4DE1-45FA-C1CBACA2BDCF}"/>
                </a:ext>
              </a:extLst>
            </p:cNvPr>
            <p:cNvSpPr/>
            <p:nvPr/>
          </p:nvSpPr>
          <p:spPr>
            <a:xfrm>
              <a:off x="13716000" y="3175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0" name="Rectangle">
              <a:extLst>
                <a:ext uri="{FF2B5EF4-FFF2-40B4-BE49-F238E27FC236}">
                  <a16:creationId xmlns:a16="http://schemas.microsoft.com/office/drawing/2014/main" id="{AD989113-26B1-9164-3757-630C843F9B40}"/>
                </a:ext>
              </a:extLst>
            </p:cNvPr>
            <p:cNvSpPr/>
            <p:nvPr/>
          </p:nvSpPr>
          <p:spPr>
            <a:xfrm>
              <a:off x="13944600" y="3175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1" name="Rectangle">
              <a:extLst>
                <a:ext uri="{FF2B5EF4-FFF2-40B4-BE49-F238E27FC236}">
                  <a16:creationId xmlns:a16="http://schemas.microsoft.com/office/drawing/2014/main" id="{5618F506-B8E2-AD40-AD3B-1A22BAAD0995}"/>
                </a:ext>
              </a:extLst>
            </p:cNvPr>
            <p:cNvSpPr/>
            <p:nvPr/>
          </p:nvSpPr>
          <p:spPr>
            <a:xfrm>
              <a:off x="13830300" y="3175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2" name="Rectangle">
              <a:extLst>
                <a:ext uri="{FF2B5EF4-FFF2-40B4-BE49-F238E27FC236}">
                  <a16:creationId xmlns:a16="http://schemas.microsoft.com/office/drawing/2014/main" id="{F32B9D92-5A9F-BA20-0AF9-1C28DBECF1F6}"/>
                </a:ext>
              </a:extLst>
            </p:cNvPr>
            <p:cNvSpPr/>
            <p:nvPr/>
          </p:nvSpPr>
          <p:spPr>
            <a:xfrm>
              <a:off x="137160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3" name="Rectangle">
              <a:extLst>
                <a:ext uri="{FF2B5EF4-FFF2-40B4-BE49-F238E27FC236}">
                  <a16:creationId xmlns:a16="http://schemas.microsoft.com/office/drawing/2014/main" id="{2FD8A8F6-76EC-4209-839A-988C542ED365}"/>
                </a:ext>
              </a:extLst>
            </p:cNvPr>
            <p:cNvSpPr/>
            <p:nvPr/>
          </p:nvSpPr>
          <p:spPr>
            <a:xfrm>
              <a:off x="13944600" y="3009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4" name="Rectangle">
              <a:extLst>
                <a:ext uri="{FF2B5EF4-FFF2-40B4-BE49-F238E27FC236}">
                  <a16:creationId xmlns:a16="http://schemas.microsoft.com/office/drawing/2014/main" id="{DDD736D4-F543-039B-BE18-642F9BD9D89F}"/>
                </a:ext>
              </a:extLst>
            </p:cNvPr>
            <p:cNvSpPr/>
            <p:nvPr/>
          </p:nvSpPr>
          <p:spPr>
            <a:xfrm>
              <a:off x="13830300" y="30099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5" name="Rectangle">
              <a:extLst>
                <a:ext uri="{FF2B5EF4-FFF2-40B4-BE49-F238E27FC236}">
                  <a16:creationId xmlns:a16="http://schemas.microsoft.com/office/drawing/2014/main" id="{6DF4A712-716B-F8D3-DDBE-20B308EB026B}"/>
                </a:ext>
              </a:extLst>
            </p:cNvPr>
            <p:cNvSpPr/>
            <p:nvPr/>
          </p:nvSpPr>
          <p:spPr>
            <a:xfrm>
              <a:off x="137160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6" name="Rectangle">
              <a:extLst>
                <a:ext uri="{FF2B5EF4-FFF2-40B4-BE49-F238E27FC236}">
                  <a16:creationId xmlns:a16="http://schemas.microsoft.com/office/drawing/2014/main" id="{208FF21C-48BB-892F-9CB8-D784F8DB9689}"/>
                </a:ext>
              </a:extLst>
            </p:cNvPr>
            <p:cNvSpPr/>
            <p:nvPr/>
          </p:nvSpPr>
          <p:spPr>
            <a:xfrm>
              <a:off x="13944600" y="2832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7" name="Rectangle">
              <a:extLst>
                <a:ext uri="{FF2B5EF4-FFF2-40B4-BE49-F238E27FC236}">
                  <a16:creationId xmlns:a16="http://schemas.microsoft.com/office/drawing/2014/main" id="{FE520847-06DB-E432-43EC-B2521FFAA15D}"/>
                </a:ext>
              </a:extLst>
            </p:cNvPr>
            <p:cNvSpPr/>
            <p:nvPr/>
          </p:nvSpPr>
          <p:spPr>
            <a:xfrm>
              <a:off x="13830300" y="2832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8" name="Rectangle">
              <a:extLst>
                <a:ext uri="{FF2B5EF4-FFF2-40B4-BE49-F238E27FC236}">
                  <a16:creationId xmlns:a16="http://schemas.microsoft.com/office/drawing/2014/main" id="{BE900833-CE88-FF82-6A3C-AF447575A633}"/>
                </a:ext>
              </a:extLst>
            </p:cNvPr>
            <p:cNvSpPr/>
            <p:nvPr/>
          </p:nvSpPr>
          <p:spPr>
            <a:xfrm>
              <a:off x="13716000" y="2667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9" name="Rectangle">
              <a:extLst>
                <a:ext uri="{FF2B5EF4-FFF2-40B4-BE49-F238E27FC236}">
                  <a16:creationId xmlns:a16="http://schemas.microsoft.com/office/drawing/2014/main" id="{364DBDD9-4389-6A5C-0311-31D435E72182}"/>
                </a:ext>
              </a:extLst>
            </p:cNvPr>
            <p:cNvSpPr/>
            <p:nvPr/>
          </p:nvSpPr>
          <p:spPr>
            <a:xfrm>
              <a:off x="139446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0" name="Rectangle">
              <a:extLst>
                <a:ext uri="{FF2B5EF4-FFF2-40B4-BE49-F238E27FC236}">
                  <a16:creationId xmlns:a16="http://schemas.microsoft.com/office/drawing/2014/main" id="{38A49899-BE40-CE6F-CE1A-60842986CEB9}"/>
                </a:ext>
              </a:extLst>
            </p:cNvPr>
            <p:cNvSpPr/>
            <p:nvPr/>
          </p:nvSpPr>
          <p:spPr>
            <a:xfrm>
              <a:off x="13830300" y="2667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1" name="Rectangle">
              <a:extLst>
                <a:ext uri="{FF2B5EF4-FFF2-40B4-BE49-F238E27FC236}">
                  <a16:creationId xmlns:a16="http://schemas.microsoft.com/office/drawing/2014/main" id="{9F18ED86-ED71-DA07-64F5-68CAB23D8AB3}"/>
                </a:ext>
              </a:extLst>
            </p:cNvPr>
            <p:cNvSpPr/>
            <p:nvPr/>
          </p:nvSpPr>
          <p:spPr>
            <a:xfrm>
              <a:off x="137160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2" name="Rectangle">
              <a:extLst>
                <a:ext uri="{FF2B5EF4-FFF2-40B4-BE49-F238E27FC236}">
                  <a16:creationId xmlns:a16="http://schemas.microsoft.com/office/drawing/2014/main" id="{3D1C0F3E-2094-A699-E8BC-5E3542F011D6}"/>
                </a:ext>
              </a:extLst>
            </p:cNvPr>
            <p:cNvSpPr/>
            <p:nvPr/>
          </p:nvSpPr>
          <p:spPr>
            <a:xfrm>
              <a:off x="139446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3" name="Rectangle">
              <a:extLst>
                <a:ext uri="{FF2B5EF4-FFF2-40B4-BE49-F238E27FC236}">
                  <a16:creationId xmlns:a16="http://schemas.microsoft.com/office/drawing/2014/main" id="{EF77D2C1-EDE3-3EDA-9B40-222157CBF116}"/>
                </a:ext>
              </a:extLst>
            </p:cNvPr>
            <p:cNvSpPr/>
            <p:nvPr/>
          </p:nvSpPr>
          <p:spPr>
            <a:xfrm>
              <a:off x="13830300" y="25019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4" name="Rectangle">
              <a:extLst>
                <a:ext uri="{FF2B5EF4-FFF2-40B4-BE49-F238E27FC236}">
                  <a16:creationId xmlns:a16="http://schemas.microsoft.com/office/drawing/2014/main" id="{93CFB4EA-8991-1F33-F5DA-B120A0A4F11C}"/>
                </a:ext>
              </a:extLst>
            </p:cNvPr>
            <p:cNvSpPr/>
            <p:nvPr/>
          </p:nvSpPr>
          <p:spPr>
            <a:xfrm>
              <a:off x="137160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5" name="Rectangle">
              <a:extLst>
                <a:ext uri="{FF2B5EF4-FFF2-40B4-BE49-F238E27FC236}">
                  <a16:creationId xmlns:a16="http://schemas.microsoft.com/office/drawing/2014/main" id="{5B0DD4B0-FEAA-62FF-1435-D38F230CB5D9}"/>
                </a:ext>
              </a:extLst>
            </p:cNvPr>
            <p:cNvSpPr/>
            <p:nvPr/>
          </p:nvSpPr>
          <p:spPr>
            <a:xfrm>
              <a:off x="13944600" y="2324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6" name="Rectangle">
              <a:extLst>
                <a:ext uri="{FF2B5EF4-FFF2-40B4-BE49-F238E27FC236}">
                  <a16:creationId xmlns:a16="http://schemas.microsoft.com/office/drawing/2014/main" id="{26309D61-D056-07F3-52E4-8E7368A63AAC}"/>
                </a:ext>
              </a:extLst>
            </p:cNvPr>
            <p:cNvSpPr/>
            <p:nvPr/>
          </p:nvSpPr>
          <p:spPr>
            <a:xfrm>
              <a:off x="138303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7" name="Rectangle">
              <a:extLst>
                <a:ext uri="{FF2B5EF4-FFF2-40B4-BE49-F238E27FC236}">
                  <a16:creationId xmlns:a16="http://schemas.microsoft.com/office/drawing/2014/main" id="{6EB4F6AA-0AC4-92CD-36F3-FF31FC156DE4}"/>
                </a:ext>
              </a:extLst>
            </p:cNvPr>
            <p:cNvSpPr/>
            <p:nvPr/>
          </p:nvSpPr>
          <p:spPr>
            <a:xfrm>
              <a:off x="13716000" y="2159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8" name="Rectangle">
              <a:extLst>
                <a:ext uri="{FF2B5EF4-FFF2-40B4-BE49-F238E27FC236}">
                  <a16:creationId xmlns:a16="http://schemas.microsoft.com/office/drawing/2014/main" id="{612E1A55-70FB-A8AB-17C1-ED4F241C5AF8}"/>
                </a:ext>
              </a:extLst>
            </p:cNvPr>
            <p:cNvSpPr/>
            <p:nvPr/>
          </p:nvSpPr>
          <p:spPr>
            <a:xfrm>
              <a:off x="13944600" y="21590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9" name="Rectangle">
              <a:extLst>
                <a:ext uri="{FF2B5EF4-FFF2-40B4-BE49-F238E27FC236}">
                  <a16:creationId xmlns:a16="http://schemas.microsoft.com/office/drawing/2014/main" id="{5F9D3C5E-E293-09C4-9F93-D831026E162A}"/>
                </a:ext>
              </a:extLst>
            </p:cNvPr>
            <p:cNvSpPr/>
            <p:nvPr/>
          </p:nvSpPr>
          <p:spPr>
            <a:xfrm>
              <a:off x="13830300" y="2159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0" name="Rectangle">
              <a:extLst>
                <a:ext uri="{FF2B5EF4-FFF2-40B4-BE49-F238E27FC236}">
                  <a16:creationId xmlns:a16="http://schemas.microsoft.com/office/drawing/2014/main" id="{10D1B994-1966-A217-1FE3-E2F91BE39C1E}"/>
                </a:ext>
              </a:extLst>
            </p:cNvPr>
            <p:cNvSpPr/>
            <p:nvPr/>
          </p:nvSpPr>
          <p:spPr>
            <a:xfrm>
              <a:off x="13716000" y="19812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1" name="Rectangle">
              <a:extLst>
                <a:ext uri="{FF2B5EF4-FFF2-40B4-BE49-F238E27FC236}">
                  <a16:creationId xmlns:a16="http://schemas.microsoft.com/office/drawing/2014/main" id="{C1CA339D-B31A-967C-C6D7-CEB89C0F9B44}"/>
                </a:ext>
              </a:extLst>
            </p:cNvPr>
            <p:cNvSpPr/>
            <p:nvPr/>
          </p:nvSpPr>
          <p:spPr>
            <a:xfrm>
              <a:off x="13944600" y="19812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2" name="Rectangle">
              <a:extLst>
                <a:ext uri="{FF2B5EF4-FFF2-40B4-BE49-F238E27FC236}">
                  <a16:creationId xmlns:a16="http://schemas.microsoft.com/office/drawing/2014/main" id="{E99AEA0A-416E-4AED-24E3-F1E80E7A8015}"/>
                </a:ext>
              </a:extLst>
            </p:cNvPr>
            <p:cNvSpPr/>
            <p:nvPr/>
          </p:nvSpPr>
          <p:spPr>
            <a:xfrm>
              <a:off x="13830300" y="19812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3" name="Rectangle">
              <a:extLst>
                <a:ext uri="{FF2B5EF4-FFF2-40B4-BE49-F238E27FC236}">
                  <a16:creationId xmlns:a16="http://schemas.microsoft.com/office/drawing/2014/main" id="{FD3DD6B4-BD16-75AB-DA45-A16FBD4F8060}"/>
                </a:ext>
              </a:extLst>
            </p:cNvPr>
            <p:cNvSpPr/>
            <p:nvPr/>
          </p:nvSpPr>
          <p:spPr>
            <a:xfrm>
              <a:off x="13716000" y="1816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4" name="Rectangle">
              <a:extLst>
                <a:ext uri="{FF2B5EF4-FFF2-40B4-BE49-F238E27FC236}">
                  <a16:creationId xmlns:a16="http://schemas.microsoft.com/office/drawing/2014/main" id="{BC47A7F1-3318-7FB3-9950-0D6AB842258B}"/>
                </a:ext>
              </a:extLst>
            </p:cNvPr>
            <p:cNvSpPr/>
            <p:nvPr/>
          </p:nvSpPr>
          <p:spPr>
            <a:xfrm>
              <a:off x="13944600" y="1816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5" name="Rectangle">
              <a:extLst>
                <a:ext uri="{FF2B5EF4-FFF2-40B4-BE49-F238E27FC236}">
                  <a16:creationId xmlns:a16="http://schemas.microsoft.com/office/drawing/2014/main" id="{9B62BB77-FB69-455A-025C-9003A10FB85D}"/>
                </a:ext>
              </a:extLst>
            </p:cNvPr>
            <p:cNvSpPr/>
            <p:nvPr/>
          </p:nvSpPr>
          <p:spPr>
            <a:xfrm>
              <a:off x="13830300" y="18161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6" name="Rectangle">
              <a:extLst>
                <a:ext uri="{FF2B5EF4-FFF2-40B4-BE49-F238E27FC236}">
                  <a16:creationId xmlns:a16="http://schemas.microsoft.com/office/drawing/2014/main" id="{EF08CD41-1C38-C40D-1E60-D18ED14F47B9}"/>
                </a:ext>
              </a:extLst>
            </p:cNvPr>
            <p:cNvSpPr/>
            <p:nvPr/>
          </p:nvSpPr>
          <p:spPr>
            <a:xfrm>
              <a:off x="13944600" y="1651000"/>
              <a:ext cx="67310" cy="111761"/>
            </a:xfrm>
            <a:prstGeom prst="rect">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7" name="Rectangle">
              <a:extLst>
                <a:ext uri="{FF2B5EF4-FFF2-40B4-BE49-F238E27FC236}">
                  <a16:creationId xmlns:a16="http://schemas.microsoft.com/office/drawing/2014/main" id="{18687E56-7C11-7914-2A83-CF6B27460F9D}"/>
                </a:ext>
              </a:extLst>
            </p:cNvPr>
            <p:cNvSpPr/>
            <p:nvPr/>
          </p:nvSpPr>
          <p:spPr>
            <a:xfrm>
              <a:off x="125476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8" name="Rectangle">
              <a:extLst>
                <a:ext uri="{FF2B5EF4-FFF2-40B4-BE49-F238E27FC236}">
                  <a16:creationId xmlns:a16="http://schemas.microsoft.com/office/drawing/2014/main" id="{F799497B-87FE-39FC-B17B-378481DDFEC7}"/>
                </a:ext>
              </a:extLst>
            </p:cNvPr>
            <p:cNvSpPr/>
            <p:nvPr/>
          </p:nvSpPr>
          <p:spPr>
            <a:xfrm>
              <a:off x="12776200" y="25019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9" name="Rectangle">
              <a:extLst>
                <a:ext uri="{FF2B5EF4-FFF2-40B4-BE49-F238E27FC236}">
                  <a16:creationId xmlns:a16="http://schemas.microsoft.com/office/drawing/2014/main" id="{BA073DBD-A211-B256-F768-768266CCFF51}"/>
                </a:ext>
              </a:extLst>
            </p:cNvPr>
            <p:cNvSpPr/>
            <p:nvPr/>
          </p:nvSpPr>
          <p:spPr>
            <a:xfrm>
              <a:off x="12661900" y="2501900"/>
              <a:ext cx="67310" cy="111761"/>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0" name="Rectangle">
              <a:extLst>
                <a:ext uri="{FF2B5EF4-FFF2-40B4-BE49-F238E27FC236}">
                  <a16:creationId xmlns:a16="http://schemas.microsoft.com/office/drawing/2014/main" id="{70078FC2-EA4D-CC14-DC7A-DD1E6A91501B}"/>
                </a:ext>
              </a:extLst>
            </p:cNvPr>
            <p:cNvSpPr/>
            <p:nvPr/>
          </p:nvSpPr>
          <p:spPr>
            <a:xfrm>
              <a:off x="12776200" y="2324100"/>
              <a:ext cx="67310" cy="111761"/>
            </a:xfrm>
            <a:prstGeom prst="rect">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sp>
        <p:nvSpPr>
          <p:cNvPr id="181" name="TextBox 2">
            <a:extLst>
              <a:ext uri="{FF2B5EF4-FFF2-40B4-BE49-F238E27FC236}">
                <a16:creationId xmlns:a16="http://schemas.microsoft.com/office/drawing/2014/main" id="{69561EF4-098D-BC59-147A-7554FBFD9DF4}"/>
              </a:ext>
            </a:extLst>
          </p:cNvPr>
          <p:cNvSpPr txBox="1"/>
          <p:nvPr/>
        </p:nvSpPr>
        <p:spPr>
          <a:xfrm>
            <a:off x="2615219" y="4309588"/>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5"/>
                </a:solidFill>
              </a:rPr>
              <a:t>01</a:t>
            </a:r>
          </a:p>
        </p:txBody>
      </p:sp>
      <p:sp>
        <p:nvSpPr>
          <p:cNvPr id="182" name="TextBox 131">
            <a:extLst>
              <a:ext uri="{FF2B5EF4-FFF2-40B4-BE49-F238E27FC236}">
                <a16:creationId xmlns:a16="http://schemas.microsoft.com/office/drawing/2014/main" id="{112385A2-B28B-DE36-A396-CDAFCC271193}"/>
              </a:ext>
            </a:extLst>
          </p:cNvPr>
          <p:cNvSpPr txBox="1"/>
          <p:nvPr/>
        </p:nvSpPr>
        <p:spPr>
          <a:xfrm>
            <a:off x="3732389" y="3667215"/>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6"/>
                </a:solidFill>
              </a:rPr>
              <a:t>02</a:t>
            </a:r>
          </a:p>
        </p:txBody>
      </p:sp>
      <p:sp>
        <p:nvSpPr>
          <p:cNvPr id="183" name="TextBox 132">
            <a:extLst>
              <a:ext uri="{FF2B5EF4-FFF2-40B4-BE49-F238E27FC236}">
                <a16:creationId xmlns:a16="http://schemas.microsoft.com/office/drawing/2014/main" id="{E73E7685-393B-8898-3D90-31F3D746DEAD}"/>
              </a:ext>
            </a:extLst>
          </p:cNvPr>
          <p:cNvSpPr txBox="1"/>
          <p:nvPr/>
        </p:nvSpPr>
        <p:spPr>
          <a:xfrm>
            <a:off x="4868178" y="3024843"/>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2"/>
                </a:solidFill>
              </a:rPr>
              <a:t>03</a:t>
            </a:r>
          </a:p>
        </p:txBody>
      </p:sp>
      <p:sp>
        <p:nvSpPr>
          <p:cNvPr id="184" name="TextBox 133">
            <a:extLst>
              <a:ext uri="{FF2B5EF4-FFF2-40B4-BE49-F238E27FC236}">
                <a16:creationId xmlns:a16="http://schemas.microsoft.com/office/drawing/2014/main" id="{F8B48632-F4A7-7AFB-293E-AFB91A0E5173}"/>
              </a:ext>
            </a:extLst>
          </p:cNvPr>
          <p:cNvSpPr txBox="1"/>
          <p:nvPr/>
        </p:nvSpPr>
        <p:spPr>
          <a:xfrm>
            <a:off x="5985347" y="2382470"/>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3"/>
                </a:solidFill>
              </a:rPr>
              <a:t>04</a:t>
            </a:r>
          </a:p>
        </p:txBody>
      </p:sp>
      <p:sp>
        <p:nvSpPr>
          <p:cNvPr id="185" name="TextBox 134">
            <a:extLst>
              <a:ext uri="{FF2B5EF4-FFF2-40B4-BE49-F238E27FC236}">
                <a16:creationId xmlns:a16="http://schemas.microsoft.com/office/drawing/2014/main" id="{F849C755-E99C-50DD-060A-FAB569DE183D}"/>
              </a:ext>
            </a:extLst>
          </p:cNvPr>
          <p:cNvSpPr txBox="1"/>
          <p:nvPr/>
        </p:nvSpPr>
        <p:spPr>
          <a:xfrm>
            <a:off x="7139756" y="1740098"/>
            <a:ext cx="467182" cy="38834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350" b="1" dirty="0">
                <a:solidFill>
                  <a:schemeClr val="accent4">
                    <a:lumMod val="75000"/>
                  </a:schemeClr>
                </a:solidFill>
              </a:rPr>
              <a:t>05</a:t>
            </a:r>
          </a:p>
        </p:txBody>
      </p:sp>
      <p:sp>
        <p:nvSpPr>
          <p:cNvPr id="186" name="TextBox 185">
            <a:extLst>
              <a:ext uri="{FF2B5EF4-FFF2-40B4-BE49-F238E27FC236}">
                <a16:creationId xmlns:a16="http://schemas.microsoft.com/office/drawing/2014/main" id="{03EA6A37-F86E-9E01-AD09-363D5D66CEE9}"/>
              </a:ext>
            </a:extLst>
          </p:cNvPr>
          <p:cNvSpPr txBox="1"/>
          <p:nvPr/>
        </p:nvSpPr>
        <p:spPr>
          <a:xfrm>
            <a:off x="2394956" y="5661272"/>
            <a:ext cx="866293" cy="52322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187" name="TextBox 186">
            <a:extLst>
              <a:ext uri="{FF2B5EF4-FFF2-40B4-BE49-F238E27FC236}">
                <a16:creationId xmlns:a16="http://schemas.microsoft.com/office/drawing/2014/main" id="{F93CB3C0-F506-B315-3A2C-2B1B561753CD}"/>
              </a:ext>
            </a:extLst>
          </p:cNvPr>
          <p:cNvSpPr txBox="1"/>
          <p:nvPr/>
        </p:nvSpPr>
        <p:spPr>
          <a:xfrm>
            <a:off x="3530687" y="5661272"/>
            <a:ext cx="866293" cy="52322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188" name="TextBox 187">
            <a:extLst>
              <a:ext uri="{FF2B5EF4-FFF2-40B4-BE49-F238E27FC236}">
                <a16:creationId xmlns:a16="http://schemas.microsoft.com/office/drawing/2014/main" id="{CFC2F2E8-8D94-B524-A679-718A044B2335}"/>
              </a:ext>
            </a:extLst>
          </p:cNvPr>
          <p:cNvSpPr txBox="1"/>
          <p:nvPr/>
        </p:nvSpPr>
        <p:spPr>
          <a:xfrm>
            <a:off x="4641726" y="5661272"/>
            <a:ext cx="866293" cy="52322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189" name="TextBox 188">
            <a:extLst>
              <a:ext uri="{FF2B5EF4-FFF2-40B4-BE49-F238E27FC236}">
                <a16:creationId xmlns:a16="http://schemas.microsoft.com/office/drawing/2014/main" id="{BD2D07D5-644A-2A3B-F2ED-7B39CD95450C}"/>
              </a:ext>
            </a:extLst>
          </p:cNvPr>
          <p:cNvSpPr txBox="1"/>
          <p:nvPr/>
        </p:nvSpPr>
        <p:spPr>
          <a:xfrm>
            <a:off x="5785791" y="5661272"/>
            <a:ext cx="866293" cy="52322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190" name="TextBox 189">
            <a:extLst>
              <a:ext uri="{FF2B5EF4-FFF2-40B4-BE49-F238E27FC236}">
                <a16:creationId xmlns:a16="http://schemas.microsoft.com/office/drawing/2014/main" id="{C49090A4-0EFA-2F68-B2CC-15A84FC393E3}"/>
              </a:ext>
            </a:extLst>
          </p:cNvPr>
          <p:cNvSpPr txBox="1"/>
          <p:nvPr/>
        </p:nvSpPr>
        <p:spPr>
          <a:xfrm>
            <a:off x="6913187" y="5661272"/>
            <a:ext cx="866293" cy="523220"/>
          </a:xfrm>
          <a:prstGeom prst="rect">
            <a:avLst/>
          </a:prstGeom>
          <a:noFill/>
        </p:spPr>
        <p:txBody>
          <a:bodyPr wrap="square" lIns="0" rIns="0" rtlCol="0" anchor="b">
            <a:spAutoFit/>
          </a:bodyPr>
          <a:lstStyle/>
          <a:p>
            <a:pPr algn="ctr"/>
            <a:r>
              <a:rPr lang="en-US" sz="1400" b="1" noProof="1">
                <a:solidFill>
                  <a:schemeClr val="bg1"/>
                </a:solidFill>
              </a:rPr>
              <a:t>Lorem Ipsum</a:t>
            </a:r>
          </a:p>
        </p:txBody>
      </p:sp>
    </p:spTree>
    <p:extLst>
      <p:ext uri="{BB962C8B-B14F-4D97-AF65-F5344CB8AC3E}">
        <p14:creationId xmlns:p14="http://schemas.microsoft.com/office/powerpoint/2010/main" val="1986678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10280</TotalTime>
  <Words>251</Words>
  <Application>Microsoft Office PowerPoint</Application>
  <PresentationFormat>On-screen Show (4:3)</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Increasing Bar Chart &amp; Heat Map – Slide Template</vt:lpstr>
      <vt:lpstr>Increasing Bar Chart &amp; Heat Map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Bar Chart &amp; Heat Map</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2022-10-21T19:04:34Z</dcterms:modified>
  <cp:category>Charts &amp; Diagrams</cp:category>
</cp:coreProperties>
</file>