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75" d="100"/>
          <a:sy n="75" d="100"/>
        </p:scale>
        <p:origin x="1044" y="172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10/21/2022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41189348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10/21/2022</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Increasing Bar Chart &amp; Heat Map – Slide Template</a:t>
            </a:r>
          </a:p>
        </p:txBody>
      </p:sp>
      <p:grpSp>
        <p:nvGrpSpPr>
          <p:cNvPr id="105" name="Group 104">
            <a:extLst>
              <a:ext uri="{FF2B5EF4-FFF2-40B4-BE49-F238E27FC236}">
                <a16:creationId xmlns:a16="http://schemas.microsoft.com/office/drawing/2014/main" id="{5EC3248B-9B57-B514-E627-6314A6A32D69}"/>
              </a:ext>
            </a:extLst>
          </p:cNvPr>
          <p:cNvGrpSpPr/>
          <p:nvPr/>
        </p:nvGrpSpPr>
        <p:grpSpPr>
          <a:xfrm>
            <a:off x="3723677" y="1222019"/>
            <a:ext cx="6852846" cy="4282398"/>
            <a:chOff x="2253054" y="1158336"/>
            <a:chExt cx="7685891" cy="4802974"/>
          </a:xfrm>
        </p:grpSpPr>
        <p:grpSp>
          <p:nvGrpSpPr>
            <p:cNvPr id="3" name="Group 2">
              <a:extLst>
                <a:ext uri="{FF2B5EF4-FFF2-40B4-BE49-F238E27FC236}">
                  <a16:creationId xmlns:a16="http://schemas.microsoft.com/office/drawing/2014/main" id="{32C00E89-9AF6-304E-ACA9-2599DC4EEF3B}"/>
                </a:ext>
              </a:extLst>
            </p:cNvPr>
            <p:cNvGrpSpPr/>
            <p:nvPr/>
          </p:nvGrpSpPr>
          <p:grpSpPr>
            <a:xfrm>
              <a:off x="2253054" y="1158336"/>
              <a:ext cx="7685891" cy="4802974"/>
              <a:chOff x="11010899" y="1244600"/>
              <a:chExt cx="3421378" cy="2138046"/>
            </a:xfrm>
          </p:grpSpPr>
          <p:sp>
            <p:nvSpPr>
              <p:cNvPr id="24" name="Shape">
                <a:extLst>
                  <a:ext uri="{FF2B5EF4-FFF2-40B4-BE49-F238E27FC236}">
                    <a16:creationId xmlns:a16="http://schemas.microsoft.com/office/drawing/2014/main" id="{2A8DA99E-D2A7-BC42-A288-5771C997D8AA}"/>
                  </a:ext>
                </a:extLst>
              </p:cNvPr>
              <p:cNvSpPr/>
              <p:nvPr/>
            </p:nvSpPr>
            <p:spPr>
              <a:xfrm>
                <a:off x="11010899" y="1244600"/>
                <a:ext cx="3421378" cy="2138046"/>
              </a:xfrm>
              <a:custGeom>
                <a:avLst/>
                <a:gdLst/>
                <a:ahLst/>
                <a:cxnLst>
                  <a:cxn ang="0">
                    <a:pos x="wd2" y="hd2"/>
                  </a:cxn>
                  <a:cxn ang="5400000">
                    <a:pos x="wd2" y="hd2"/>
                  </a:cxn>
                  <a:cxn ang="10800000">
                    <a:pos x="wd2" y="hd2"/>
                  </a:cxn>
                  <a:cxn ang="16200000">
                    <a:pos x="wd2" y="hd2"/>
                  </a:cxn>
                </a:cxnLst>
                <a:rect l="0" t="0" r="r" b="b"/>
                <a:pathLst>
                  <a:path w="21600" h="21594" extrusionOk="0">
                    <a:moveTo>
                      <a:pt x="21512" y="21299"/>
                    </a:moveTo>
                    <a:lnTo>
                      <a:pt x="19563" y="21299"/>
                    </a:lnTo>
                    <a:lnTo>
                      <a:pt x="19563" y="18939"/>
                    </a:lnTo>
                    <a:lnTo>
                      <a:pt x="19563" y="2649"/>
                    </a:lnTo>
                    <a:lnTo>
                      <a:pt x="19563" y="148"/>
                    </a:lnTo>
                    <a:cubicBezTo>
                      <a:pt x="19563" y="97"/>
                      <a:pt x="19547" y="45"/>
                      <a:pt x="19515" y="20"/>
                    </a:cubicBezTo>
                    <a:cubicBezTo>
                      <a:pt x="19483" y="-6"/>
                      <a:pt x="19451" y="-6"/>
                      <a:pt x="19427" y="20"/>
                    </a:cubicBezTo>
                    <a:lnTo>
                      <a:pt x="16629" y="2585"/>
                    </a:lnTo>
                    <a:cubicBezTo>
                      <a:pt x="16597" y="2611"/>
                      <a:pt x="16581" y="2662"/>
                      <a:pt x="16581" y="2713"/>
                    </a:cubicBezTo>
                    <a:lnTo>
                      <a:pt x="16581" y="5214"/>
                    </a:lnTo>
                    <a:lnTo>
                      <a:pt x="16581" y="18939"/>
                    </a:lnTo>
                    <a:lnTo>
                      <a:pt x="16581" y="21299"/>
                    </a:lnTo>
                    <a:lnTo>
                      <a:pt x="15883" y="21299"/>
                    </a:lnTo>
                    <a:lnTo>
                      <a:pt x="15883" y="18939"/>
                    </a:lnTo>
                    <a:lnTo>
                      <a:pt x="15883" y="6010"/>
                    </a:lnTo>
                    <a:lnTo>
                      <a:pt x="15883" y="3508"/>
                    </a:lnTo>
                    <a:cubicBezTo>
                      <a:pt x="15883" y="3457"/>
                      <a:pt x="15867" y="3406"/>
                      <a:pt x="15835" y="3380"/>
                    </a:cubicBezTo>
                    <a:cubicBezTo>
                      <a:pt x="15811" y="3355"/>
                      <a:pt x="15771" y="3355"/>
                      <a:pt x="15747" y="3380"/>
                    </a:cubicBezTo>
                    <a:lnTo>
                      <a:pt x="12949" y="5946"/>
                    </a:lnTo>
                    <a:cubicBezTo>
                      <a:pt x="12917" y="5971"/>
                      <a:pt x="12901" y="6023"/>
                      <a:pt x="12901" y="6074"/>
                    </a:cubicBezTo>
                    <a:lnTo>
                      <a:pt x="12901" y="8575"/>
                    </a:lnTo>
                    <a:lnTo>
                      <a:pt x="12901" y="18939"/>
                    </a:lnTo>
                    <a:lnTo>
                      <a:pt x="12901" y="21299"/>
                    </a:lnTo>
                    <a:lnTo>
                      <a:pt x="12203" y="21299"/>
                    </a:lnTo>
                    <a:lnTo>
                      <a:pt x="12203" y="18939"/>
                    </a:lnTo>
                    <a:lnTo>
                      <a:pt x="12203" y="9383"/>
                    </a:lnTo>
                    <a:lnTo>
                      <a:pt x="12203" y="6882"/>
                    </a:lnTo>
                    <a:cubicBezTo>
                      <a:pt x="12203" y="6831"/>
                      <a:pt x="12187" y="6779"/>
                      <a:pt x="12155" y="6754"/>
                    </a:cubicBezTo>
                    <a:cubicBezTo>
                      <a:pt x="12131" y="6728"/>
                      <a:pt x="12091" y="6728"/>
                      <a:pt x="12067" y="6754"/>
                    </a:cubicBezTo>
                    <a:lnTo>
                      <a:pt x="9269" y="9319"/>
                    </a:lnTo>
                    <a:cubicBezTo>
                      <a:pt x="9237" y="9345"/>
                      <a:pt x="9221" y="9396"/>
                      <a:pt x="9221" y="9447"/>
                    </a:cubicBezTo>
                    <a:lnTo>
                      <a:pt x="9221" y="11948"/>
                    </a:lnTo>
                    <a:lnTo>
                      <a:pt x="9221" y="18939"/>
                    </a:lnTo>
                    <a:lnTo>
                      <a:pt x="9221" y="21299"/>
                    </a:lnTo>
                    <a:lnTo>
                      <a:pt x="8531" y="21299"/>
                    </a:lnTo>
                    <a:lnTo>
                      <a:pt x="8531" y="18939"/>
                    </a:lnTo>
                    <a:lnTo>
                      <a:pt x="8531" y="12744"/>
                    </a:lnTo>
                    <a:lnTo>
                      <a:pt x="8531" y="10242"/>
                    </a:lnTo>
                    <a:cubicBezTo>
                      <a:pt x="8531" y="10191"/>
                      <a:pt x="8515" y="10140"/>
                      <a:pt x="8483" y="10114"/>
                    </a:cubicBezTo>
                    <a:cubicBezTo>
                      <a:pt x="8459" y="10089"/>
                      <a:pt x="8419" y="10089"/>
                      <a:pt x="8395" y="10114"/>
                    </a:cubicBezTo>
                    <a:lnTo>
                      <a:pt x="5596" y="12680"/>
                    </a:lnTo>
                    <a:cubicBezTo>
                      <a:pt x="5564" y="12705"/>
                      <a:pt x="5548" y="12756"/>
                      <a:pt x="5548" y="12808"/>
                    </a:cubicBezTo>
                    <a:lnTo>
                      <a:pt x="5548" y="15309"/>
                    </a:lnTo>
                    <a:lnTo>
                      <a:pt x="5548" y="18939"/>
                    </a:lnTo>
                    <a:lnTo>
                      <a:pt x="5548" y="21299"/>
                    </a:lnTo>
                    <a:lnTo>
                      <a:pt x="4851" y="21299"/>
                    </a:lnTo>
                    <a:lnTo>
                      <a:pt x="4851" y="18939"/>
                    </a:lnTo>
                    <a:lnTo>
                      <a:pt x="4851" y="16117"/>
                    </a:lnTo>
                    <a:lnTo>
                      <a:pt x="4851" y="13616"/>
                    </a:lnTo>
                    <a:cubicBezTo>
                      <a:pt x="4851" y="13565"/>
                      <a:pt x="4835" y="13513"/>
                      <a:pt x="4803" y="13488"/>
                    </a:cubicBezTo>
                    <a:cubicBezTo>
                      <a:pt x="4779" y="13462"/>
                      <a:pt x="4739" y="13462"/>
                      <a:pt x="4714" y="13488"/>
                    </a:cubicBezTo>
                    <a:lnTo>
                      <a:pt x="1916" y="16053"/>
                    </a:lnTo>
                    <a:cubicBezTo>
                      <a:pt x="1884" y="16079"/>
                      <a:pt x="1868" y="16130"/>
                      <a:pt x="1868" y="16181"/>
                    </a:cubicBezTo>
                    <a:lnTo>
                      <a:pt x="1868" y="18682"/>
                    </a:lnTo>
                    <a:lnTo>
                      <a:pt x="1868" y="18952"/>
                    </a:lnTo>
                    <a:lnTo>
                      <a:pt x="1868" y="21312"/>
                    </a:lnTo>
                    <a:lnTo>
                      <a:pt x="88" y="21312"/>
                    </a:lnTo>
                    <a:cubicBezTo>
                      <a:pt x="40" y="21312"/>
                      <a:pt x="0" y="21376"/>
                      <a:pt x="0" y="21453"/>
                    </a:cubicBezTo>
                    <a:cubicBezTo>
                      <a:pt x="0" y="21530"/>
                      <a:pt x="40" y="21594"/>
                      <a:pt x="88" y="21594"/>
                    </a:cubicBezTo>
                    <a:lnTo>
                      <a:pt x="1964" y="21594"/>
                    </a:lnTo>
                    <a:cubicBezTo>
                      <a:pt x="2012" y="21594"/>
                      <a:pt x="2053" y="21530"/>
                      <a:pt x="2053" y="21453"/>
                    </a:cubicBezTo>
                    <a:lnTo>
                      <a:pt x="2053" y="18952"/>
                    </a:lnTo>
                    <a:lnTo>
                      <a:pt x="2053" y="18772"/>
                    </a:lnTo>
                    <a:lnTo>
                      <a:pt x="4674" y="16374"/>
                    </a:lnTo>
                    <a:lnTo>
                      <a:pt x="4674" y="18952"/>
                    </a:lnTo>
                    <a:lnTo>
                      <a:pt x="4674" y="21453"/>
                    </a:lnTo>
                    <a:cubicBezTo>
                      <a:pt x="4674" y="21530"/>
                      <a:pt x="4714" y="21594"/>
                      <a:pt x="4763" y="21594"/>
                    </a:cubicBezTo>
                    <a:lnTo>
                      <a:pt x="5645" y="21594"/>
                    </a:lnTo>
                    <a:cubicBezTo>
                      <a:pt x="5693" y="21594"/>
                      <a:pt x="5733" y="21530"/>
                      <a:pt x="5733" y="21453"/>
                    </a:cubicBezTo>
                    <a:lnTo>
                      <a:pt x="5733" y="18952"/>
                    </a:lnTo>
                    <a:lnTo>
                      <a:pt x="5733" y="15412"/>
                    </a:lnTo>
                    <a:lnTo>
                      <a:pt x="8347" y="13013"/>
                    </a:lnTo>
                    <a:lnTo>
                      <a:pt x="8347" y="18952"/>
                    </a:lnTo>
                    <a:lnTo>
                      <a:pt x="8347" y="21453"/>
                    </a:lnTo>
                    <a:cubicBezTo>
                      <a:pt x="8347" y="21530"/>
                      <a:pt x="8387" y="21594"/>
                      <a:pt x="8435" y="21594"/>
                    </a:cubicBezTo>
                    <a:lnTo>
                      <a:pt x="9317" y="21594"/>
                    </a:lnTo>
                    <a:cubicBezTo>
                      <a:pt x="9365" y="21594"/>
                      <a:pt x="9405" y="21530"/>
                      <a:pt x="9405" y="21453"/>
                    </a:cubicBezTo>
                    <a:lnTo>
                      <a:pt x="9405" y="18952"/>
                    </a:lnTo>
                    <a:lnTo>
                      <a:pt x="9405" y="12038"/>
                    </a:lnTo>
                    <a:lnTo>
                      <a:pt x="12027" y="9640"/>
                    </a:lnTo>
                    <a:lnTo>
                      <a:pt x="12027" y="18952"/>
                    </a:lnTo>
                    <a:lnTo>
                      <a:pt x="12027" y="21453"/>
                    </a:lnTo>
                    <a:cubicBezTo>
                      <a:pt x="12027" y="21530"/>
                      <a:pt x="12067" y="21594"/>
                      <a:pt x="12115" y="21594"/>
                    </a:cubicBezTo>
                    <a:lnTo>
                      <a:pt x="12997" y="21594"/>
                    </a:lnTo>
                    <a:cubicBezTo>
                      <a:pt x="13045" y="21594"/>
                      <a:pt x="13085" y="21530"/>
                      <a:pt x="13085" y="21453"/>
                    </a:cubicBezTo>
                    <a:lnTo>
                      <a:pt x="13085" y="18952"/>
                    </a:lnTo>
                    <a:lnTo>
                      <a:pt x="13085" y="8678"/>
                    </a:lnTo>
                    <a:lnTo>
                      <a:pt x="15707" y="6279"/>
                    </a:lnTo>
                    <a:lnTo>
                      <a:pt x="15707" y="18952"/>
                    </a:lnTo>
                    <a:lnTo>
                      <a:pt x="15707" y="21453"/>
                    </a:lnTo>
                    <a:cubicBezTo>
                      <a:pt x="15707" y="21530"/>
                      <a:pt x="15747" y="21594"/>
                      <a:pt x="15795" y="21594"/>
                    </a:cubicBezTo>
                    <a:lnTo>
                      <a:pt x="16677" y="21594"/>
                    </a:lnTo>
                    <a:cubicBezTo>
                      <a:pt x="16725" y="21594"/>
                      <a:pt x="16765" y="21530"/>
                      <a:pt x="16765" y="21453"/>
                    </a:cubicBezTo>
                    <a:lnTo>
                      <a:pt x="16765" y="18952"/>
                    </a:lnTo>
                    <a:lnTo>
                      <a:pt x="16765" y="5291"/>
                    </a:lnTo>
                    <a:lnTo>
                      <a:pt x="19387" y="2893"/>
                    </a:lnTo>
                    <a:lnTo>
                      <a:pt x="19387" y="18926"/>
                    </a:lnTo>
                    <a:lnTo>
                      <a:pt x="19387" y="21427"/>
                    </a:lnTo>
                    <a:cubicBezTo>
                      <a:pt x="19387" y="21504"/>
                      <a:pt x="19427" y="21568"/>
                      <a:pt x="19475" y="21568"/>
                    </a:cubicBezTo>
                    <a:lnTo>
                      <a:pt x="21512" y="21568"/>
                    </a:lnTo>
                    <a:cubicBezTo>
                      <a:pt x="21560" y="21568"/>
                      <a:pt x="21600" y="21504"/>
                      <a:pt x="21600" y="21427"/>
                    </a:cubicBezTo>
                    <a:cubicBezTo>
                      <a:pt x="21600" y="21350"/>
                      <a:pt x="21560" y="21299"/>
                      <a:pt x="21512" y="21299"/>
                    </a:cubicBezTo>
                    <a:close/>
                    <a:moveTo>
                      <a:pt x="2053" y="18426"/>
                    </a:moveTo>
                    <a:lnTo>
                      <a:pt x="2053" y="16258"/>
                    </a:lnTo>
                    <a:lnTo>
                      <a:pt x="4674" y="13860"/>
                    </a:lnTo>
                    <a:lnTo>
                      <a:pt x="4674" y="16027"/>
                    </a:lnTo>
                    <a:lnTo>
                      <a:pt x="2053" y="18426"/>
                    </a:lnTo>
                    <a:close/>
                    <a:moveTo>
                      <a:pt x="5733" y="15052"/>
                    </a:moveTo>
                    <a:lnTo>
                      <a:pt x="5733" y="12885"/>
                    </a:lnTo>
                    <a:lnTo>
                      <a:pt x="8347" y="10486"/>
                    </a:lnTo>
                    <a:lnTo>
                      <a:pt x="8347" y="12654"/>
                    </a:lnTo>
                    <a:lnTo>
                      <a:pt x="5733" y="15052"/>
                    </a:lnTo>
                    <a:close/>
                    <a:moveTo>
                      <a:pt x="9405" y="11692"/>
                    </a:moveTo>
                    <a:lnTo>
                      <a:pt x="9405" y="9524"/>
                    </a:lnTo>
                    <a:lnTo>
                      <a:pt x="12027" y="7126"/>
                    </a:lnTo>
                    <a:lnTo>
                      <a:pt x="12027" y="9293"/>
                    </a:lnTo>
                    <a:lnTo>
                      <a:pt x="9405" y="11692"/>
                    </a:lnTo>
                    <a:close/>
                    <a:moveTo>
                      <a:pt x="13085" y="8318"/>
                    </a:moveTo>
                    <a:lnTo>
                      <a:pt x="13085" y="6151"/>
                    </a:lnTo>
                    <a:lnTo>
                      <a:pt x="15707" y="3752"/>
                    </a:lnTo>
                    <a:lnTo>
                      <a:pt x="15707" y="5920"/>
                    </a:lnTo>
                    <a:lnTo>
                      <a:pt x="13085" y="8318"/>
                    </a:lnTo>
                    <a:close/>
                    <a:moveTo>
                      <a:pt x="16765" y="4958"/>
                    </a:moveTo>
                    <a:lnTo>
                      <a:pt x="16765" y="2790"/>
                    </a:lnTo>
                    <a:lnTo>
                      <a:pt x="19387" y="392"/>
                    </a:lnTo>
                    <a:lnTo>
                      <a:pt x="19387" y="2559"/>
                    </a:lnTo>
                    <a:lnTo>
                      <a:pt x="16765" y="4958"/>
                    </a:lnTo>
                    <a:close/>
                  </a:path>
                </a:pathLst>
              </a:custGeom>
              <a:solidFill>
                <a:schemeClr val="tx1">
                  <a:lumMod val="50000"/>
                  <a:lumOff val="5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25" name="Rectangle">
                <a:extLst>
                  <a:ext uri="{FF2B5EF4-FFF2-40B4-BE49-F238E27FC236}">
                    <a16:creationId xmlns:a16="http://schemas.microsoft.com/office/drawing/2014/main" id="{9455F6F7-3F6D-444F-8327-3494538E2859}"/>
                  </a:ext>
                </a:extLst>
              </p:cNvPr>
              <p:cNvSpPr/>
              <p:nvPr/>
            </p:nvSpPr>
            <p:spPr>
              <a:xfrm>
                <a:off x="11391900" y="31750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26" name="Rectangle">
                <a:extLst>
                  <a:ext uri="{FF2B5EF4-FFF2-40B4-BE49-F238E27FC236}">
                    <a16:creationId xmlns:a16="http://schemas.microsoft.com/office/drawing/2014/main" id="{DC79E24A-6B1C-A143-A4D9-ADF61A3DDA71}"/>
                  </a:ext>
                </a:extLst>
              </p:cNvPr>
              <p:cNvSpPr/>
              <p:nvPr/>
            </p:nvSpPr>
            <p:spPr>
              <a:xfrm>
                <a:off x="11620500" y="31750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27" name="Rectangle">
                <a:extLst>
                  <a:ext uri="{FF2B5EF4-FFF2-40B4-BE49-F238E27FC236}">
                    <a16:creationId xmlns:a16="http://schemas.microsoft.com/office/drawing/2014/main" id="{E69DCA94-8595-204E-B61D-22D4A4289ABB}"/>
                  </a:ext>
                </a:extLst>
              </p:cNvPr>
              <p:cNvSpPr/>
              <p:nvPr/>
            </p:nvSpPr>
            <p:spPr>
              <a:xfrm>
                <a:off x="11506200" y="3175000"/>
                <a:ext cx="67310" cy="111761"/>
              </a:xfrm>
              <a:prstGeom prst="rect">
                <a:avLst/>
              </a:prstGeom>
              <a:solidFill>
                <a:schemeClr val="accent5"/>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28" name="Rectangle">
                <a:extLst>
                  <a:ext uri="{FF2B5EF4-FFF2-40B4-BE49-F238E27FC236}">
                    <a16:creationId xmlns:a16="http://schemas.microsoft.com/office/drawing/2014/main" id="{1B1C7FB8-E63C-2F4A-A478-69DE0DE8FF51}"/>
                  </a:ext>
                </a:extLst>
              </p:cNvPr>
              <p:cNvSpPr/>
              <p:nvPr/>
            </p:nvSpPr>
            <p:spPr>
              <a:xfrm>
                <a:off x="11620500" y="30099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29" name="Rectangle">
                <a:extLst>
                  <a:ext uri="{FF2B5EF4-FFF2-40B4-BE49-F238E27FC236}">
                    <a16:creationId xmlns:a16="http://schemas.microsoft.com/office/drawing/2014/main" id="{418BEE4B-522A-3941-88E9-DA14EA895430}"/>
                  </a:ext>
                </a:extLst>
              </p:cNvPr>
              <p:cNvSpPr/>
              <p:nvPr/>
            </p:nvSpPr>
            <p:spPr>
              <a:xfrm>
                <a:off x="11963400" y="31750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30" name="Rectangle">
                <a:extLst>
                  <a:ext uri="{FF2B5EF4-FFF2-40B4-BE49-F238E27FC236}">
                    <a16:creationId xmlns:a16="http://schemas.microsoft.com/office/drawing/2014/main" id="{8FA22BF7-5B4C-0246-B4BD-66C5FA4B9AF4}"/>
                  </a:ext>
                </a:extLst>
              </p:cNvPr>
              <p:cNvSpPr/>
              <p:nvPr/>
            </p:nvSpPr>
            <p:spPr>
              <a:xfrm>
                <a:off x="12204700" y="31750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31" name="Rectangle">
                <a:extLst>
                  <a:ext uri="{FF2B5EF4-FFF2-40B4-BE49-F238E27FC236}">
                    <a16:creationId xmlns:a16="http://schemas.microsoft.com/office/drawing/2014/main" id="{FEF334C2-16F7-C84E-B6E9-B80F2C6BE3C4}"/>
                  </a:ext>
                </a:extLst>
              </p:cNvPr>
              <p:cNvSpPr/>
              <p:nvPr/>
            </p:nvSpPr>
            <p:spPr>
              <a:xfrm>
                <a:off x="12090400" y="31750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32" name="Rectangle">
                <a:extLst>
                  <a:ext uri="{FF2B5EF4-FFF2-40B4-BE49-F238E27FC236}">
                    <a16:creationId xmlns:a16="http://schemas.microsoft.com/office/drawing/2014/main" id="{E0D2C7D9-607C-9148-A28C-5819A9D54A26}"/>
                  </a:ext>
                </a:extLst>
              </p:cNvPr>
              <p:cNvSpPr/>
              <p:nvPr/>
            </p:nvSpPr>
            <p:spPr>
              <a:xfrm>
                <a:off x="11963400" y="30099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33" name="Rectangle">
                <a:extLst>
                  <a:ext uri="{FF2B5EF4-FFF2-40B4-BE49-F238E27FC236}">
                    <a16:creationId xmlns:a16="http://schemas.microsoft.com/office/drawing/2014/main" id="{1506A56F-FE3E-4348-BA31-2938626CFD6C}"/>
                  </a:ext>
                </a:extLst>
              </p:cNvPr>
              <p:cNvSpPr/>
              <p:nvPr/>
            </p:nvSpPr>
            <p:spPr>
              <a:xfrm>
                <a:off x="12204700" y="30099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34" name="Rectangle">
                <a:extLst>
                  <a:ext uri="{FF2B5EF4-FFF2-40B4-BE49-F238E27FC236}">
                    <a16:creationId xmlns:a16="http://schemas.microsoft.com/office/drawing/2014/main" id="{9125AC15-458C-1447-94D8-49880479606C}"/>
                  </a:ext>
                </a:extLst>
              </p:cNvPr>
              <p:cNvSpPr/>
              <p:nvPr/>
            </p:nvSpPr>
            <p:spPr>
              <a:xfrm>
                <a:off x="12090400" y="3009900"/>
                <a:ext cx="67310" cy="111761"/>
              </a:xfrm>
              <a:prstGeom prst="rect">
                <a:avLst/>
              </a:prstGeom>
              <a:solidFill>
                <a:schemeClr val="accent6"/>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35" name="Rectangle">
                <a:extLst>
                  <a:ext uri="{FF2B5EF4-FFF2-40B4-BE49-F238E27FC236}">
                    <a16:creationId xmlns:a16="http://schemas.microsoft.com/office/drawing/2014/main" id="{5AA77541-4B39-624C-BF77-5122D4B12B81}"/>
                  </a:ext>
                </a:extLst>
              </p:cNvPr>
              <p:cNvSpPr/>
              <p:nvPr/>
            </p:nvSpPr>
            <p:spPr>
              <a:xfrm>
                <a:off x="11963400" y="28321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36" name="Rectangle">
                <a:extLst>
                  <a:ext uri="{FF2B5EF4-FFF2-40B4-BE49-F238E27FC236}">
                    <a16:creationId xmlns:a16="http://schemas.microsoft.com/office/drawing/2014/main" id="{6BD7652D-D542-A244-806B-4E6920054097}"/>
                  </a:ext>
                </a:extLst>
              </p:cNvPr>
              <p:cNvSpPr/>
              <p:nvPr/>
            </p:nvSpPr>
            <p:spPr>
              <a:xfrm>
                <a:off x="12204700" y="28321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37" name="Rectangle">
                <a:extLst>
                  <a:ext uri="{FF2B5EF4-FFF2-40B4-BE49-F238E27FC236}">
                    <a16:creationId xmlns:a16="http://schemas.microsoft.com/office/drawing/2014/main" id="{78A459DE-CD63-B74E-8049-CAA8DBDECD20}"/>
                  </a:ext>
                </a:extLst>
              </p:cNvPr>
              <p:cNvSpPr/>
              <p:nvPr/>
            </p:nvSpPr>
            <p:spPr>
              <a:xfrm>
                <a:off x="12090400" y="28321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38" name="Rectangle">
                <a:extLst>
                  <a:ext uri="{FF2B5EF4-FFF2-40B4-BE49-F238E27FC236}">
                    <a16:creationId xmlns:a16="http://schemas.microsoft.com/office/drawing/2014/main" id="{9D151484-BCA3-7E43-A52D-1283DC6F833C}"/>
                  </a:ext>
                </a:extLst>
              </p:cNvPr>
              <p:cNvSpPr/>
              <p:nvPr/>
            </p:nvSpPr>
            <p:spPr>
              <a:xfrm>
                <a:off x="12204700" y="2667000"/>
                <a:ext cx="67310" cy="111761"/>
              </a:xfrm>
              <a:prstGeom prst="rect">
                <a:avLst/>
              </a:prstGeom>
              <a:solidFill>
                <a:schemeClr val="accent6"/>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39" name="Rectangle">
                <a:extLst>
                  <a:ext uri="{FF2B5EF4-FFF2-40B4-BE49-F238E27FC236}">
                    <a16:creationId xmlns:a16="http://schemas.microsoft.com/office/drawing/2014/main" id="{95AF6635-EAB7-6E45-8A3A-5EB14299D697}"/>
                  </a:ext>
                </a:extLst>
              </p:cNvPr>
              <p:cNvSpPr/>
              <p:nvPr/>
            </p:nvSpPr>
            <p:spPr>
              <a:xfrm>
                <a:off x="12547600" y="31750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40" name="Rectangle">
                <a:extLst>
                  <a:ext uri="{FF2B5EF4-FFF2-40B4-BE49-F238E27FC236}">
                    <a16:creationId xmlns:a16="http://schemas.microsoft.com/office/drawing/2014/main" id="{BD68981E-70D4-7E41-BF7E-F2EC9EC12B27}"/>
                  </a:ext>
                </a:extLst>
              </p:cNvPr>
              <p:cNvSpPr/>
              <p:nvPr/>
            </p:nvSpPr>
            <p:spPr>
              <a:xfrm>
                <a:off x="12776200" y="31750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41" name="Rectangle">
                <a:extLst>
                  <a:ext uri="{FF2B5EF4-FFF2-40B4-BE49-F238E27FC236}">
                    <a16:creationId xmlns:a16="http://schemas.microsoft.com/office/drawing/2014/main" id="{2114B32D-953A-8248-82A6-E88365C9E798}"/>
                  </a:ext>
                </a:extLst>
              </p:cNvPr>
              <p:cNvSpPr/>
              <p:nvPr/>
            </p:nvSpPr>
            <p:spPr>
              <a:xfrm>
                <a:off x="12661900" y="3175000"/>
                <a:ext cx="67310" cy="111761"/>
              </a:xfrm>
              <a:prstGeom prst="rect">
                <a:avLst/>
              </a:pr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42" name="Rectangle">
                <a:extLst>
                  <a:ext uri="{FF2B5EF4-FFF2-40B4-BE49-F238E27FC236}">
                    <a16:creationId xmlns:a16="http://schemas.microsoft.com/office/drawing/2014/main" id="{A748E6EC-5381-C64B-BE66-9A3ED19B181E}"/>
                  </a:ext>
                </a:extLst>
              </p:cNvPr>
              <p:cNvSpPr/>
              <p:nvPr/>
            </p:nvSpPr>
            <p:spPr>
              <a:xfrm>
                <a:off x="12547600" y="30099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43" name="Rectangle">
                <a:extLst>
                  <a:ext uri="{FF2B5EF4-FFF2-40B4-BE49-F238E27FC236}">
                    <a16:creationId xmlns:a16="http://schemas.microsoft.com/office/drawing/2014/main" id="{74344C2F-5D9A-084A-8F73-F587DB3E794E}"/>
                  </a:ext>
                </a:extLst>
              </p:cNvPr>
              <p:cNvSpPr/>
              <p:nvPr/>
            </p:nvSpPr>
            <p:spPr>
              <a:xfrm>
                <a:off x="12776200" y="3009900"/>
                <a:ext cx="67310" cy="111761"/>
              </a:xfrm>
              <a:prstGeom prst="rect">
                <a:avLst/>
              </a:pr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44" name="Rectangle">
                <a:extLst>
                  <a:ext uri="{FF2B5EF4-FFF2-40B4-BE49-F238E27FC236}">
                    <a16:creationId xmlns:a16="http://schemas.microsoft.com/office/drawing/2014/main" id="{E9057CFF-9ACD-F64C-93C9-001C5388BB5B}"/>
                  </a:ext>
                </a:extLst>
              </p:cNvPr>
              <p:cNvSpPr/>
              <p:nvPr/>
            </p:nvSpPr>
            <p:spPr>
              <a:xfrm>
                <a:off x="12661900" y="30099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45" name="Rectangle">
                <a:extLst>
                  <a:ext uri="{FF2B5EF4-FFF2-40B4-BE49-F238E27FC236}">
                    <a16:creationId xmlns:a16="http://schemas.microsoft.com/office/drawing/2014/main" id="{9B9829A9-90A0-A243-BA29-94B72B2EB8B0}"/>
                  </a:ext>
                </a:extLst>
              </p:cNvPr>
              <p:cNvSpPr/>
              <p:nvPr/>
            </p:nvSpPr>
            <p:spPr>
              <a:xfrm>
                <a:off x="12547600" y="2832100"/>
                <a:ext cx="67310" cy="111761"/>
              </a:xfrm>
              <a:prstGeom prst="rect">
                <a:avLst/>
              </a:pr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46" name="Rectangle">
                <a:extLst>
                  <a:ext uri="{FF2B5EF4-FFF2-40B4-BE49-F238E27FC236}">
                    <a16:creationId xmlns:a16="http://schemas.microsoft.com/office/drawing/2014/main" id="{29650214-D2A5-5742-8382-A073B7222187}"/>
                  </a:ext>
                </a:extLst>
              </p:cNvPr>
              <p:cNvSpPr/>
              <p:nvPr/>
            </p:nvSpPr>
            <p:spPr>
              <a:xfrm>
                <a:off x="12776200" y="28321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47" name="Rectangle">
                <a:extLst>
                  <a:ext uri="{FF2B5EF4-FFF2-40B4-BE49-F238E27FC236}">
                    <a16:creationId xmlns:a16="http://schemas.microsoft.com/office/drawing/2014/main" id="{F65FB619-D21F-D749-A01E-CFB02723BBA8}"/>
                  </a:ext>
                </a:extLst>
              </p:cNvPr>
              <p:cNvSpPr/>
              <p:nvPr/>
            </p:nvSpPr>
            <p:spPr>
              <a:xfrm>
                <a:off x="12661900" y="28321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48" name="Rectangle">
                <a:extLst>
                  <a:ext uri="{FF2B5EF4-FFF2-40B4-BE49-F238E27FC236}">
                    <a16:creationId xmlns:a16="http://schemas.microsoft.com/office/drawing/2014/main" id="{FB2C4CAD-9697-E54C-8A58-A98EEB916D0C}"/>
                  </a:ext>
                </a:extLst>
              </p:cNvPr>
              <p:cNvSpPr/>
              <p:nvPr/>
            </p:nvSpPr>
            <p:spPr>
              <a:xfrm>
                <a:off x="12547600" y="26670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49" name="Rectangle">
                <a:extLst>
                  <a:ext uri="{FF2B5EF4-FFF2-40B4-BE49-F238E27FC236}">
                    <a16:creationId xmlns:a16="http://schemas.microsoft.com/office/drawing/2014/main" id="{358C9100-8D56-BF4A-8278-F82083E94CB0}"/>
                  </a:ext>
                </a:extLst>
              </p:cNvPr>
              <p:cNvSpPr/>
              <p:nvPr/>
            </p:nvSpPr>
            <p:spPr>
              <a:xfrm>
                <a:off x="12776200" y="2667000"/>
                <a:ext cx="67310" cy="111761"/>
              </a:xfrm>
              <a:prstGeom prst="rect">
                <a:avLst/>
              </a:pr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50" name="Rectangle">
                <a:extLst>
                  <a:ext uri="{FF2B5EF4-FFF2-40B4-BE49-F238E27FC236}">
                    <a16:creationId xmlns:a16="http://schemas.microsoft.com/office/drawing/2014/main" id="{D3B72E9A-F3F0-144D-A9DB-CC71486ADB92}"/>
                  </a:ext>
                </a:extLst>
              </p:cNvPr>
              <p:cNvSpPr/>
              <p:nvPr/>
            </p:nvSpPr>
            <p:spPr>
              <a:xfrm>
                <a:off x="12661900" y="26670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51" name="Rectangle">
                <a:extLst>
                  <a:ext uri="{FF2B5EF4-FFF2-40B4-BE49-F238E27FC236}">
                    <a16:creationId xmlns:a16="http://schemas.microsoft.com/office/drawing/2014/main" id="{0B160911-402D-0E4A-BB24-3751F79C3CD3}"/>
                  </a:ext>
                </a:extLst>
              </p:cNvPr>
              <p:cNvSpPr/>
              <p:nvPr/>
            </p:nvSpPr>
            <p:spPr>
              <a:xfrm>
                <a:off x="13131800" y="3175000"/>
                <a:ext cx="67310" cy="111761"/>
              </a:xfrm>
              <a:prstGeom prst="rect">
                <a:avLst/>
              </a:pr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52" name="Rectangle">
                <a:extLst>
                  <a:ext uri="{FF2B5EF4-FFF2-40B4-BE49-F238E27FC236}">
                    <a16:creationId xmlns:a16="http://schemas.microsoft.com/office/drawing/2014/main" id="{3DBE9392-A40C-AF46-A3CC-EF169153403D}"/>
                  </a:ext>
                </a:extLst>
              </p:cNvPr>
              <p:cNvSpPr/>
              <p:nvPr/>
            </p:nvSpPr>
            <p:spPr>
              <a:xfrm>
                <a:off x="13373100" y="31750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53" name="Rectangle">
                <a:extLst>
                  <a:ext uri="{FF2B5EF4-FFF2-40B4-BE49-F238E27FC236}">
                    <a16:creationId xmlns:a16="http://schemas.microsoft.com/office/drawing/2014/main" id="{8293E899-B14A-6542-B98A-082F91DC5D79}"/>
                  </a:ext>
                </a:extLst>
              </p:cNvPr>
              <p:cNvSpPr/>
              <p:nvPr/>
            </p:nvSpPr>
            <p:spPr>
              <a:xfrm>
                <a:off x="13246100" y="31750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54" name="Rectangle">
                <a:extLst>
                  <a:ext uri="{FF2B5EF4-FFF2-40B4-BE49-F238E27FC236}">
                    <a16:creationId xmlns:a16="http://schemas.microsoft.com/office/drawing/2014/main" id="{43E57784-E47B-8141-A6A5-EF66D4A16B12}"/>
                  </a:ext>
                </a:extLst>
              </p:cNvPr>
              <p:cNvSpPr/>
              <p:nvPr/>
            </p:nvSpPr>
            <p:spPr>
              <a:xfrm>
                <a:off x="13131800" y="30099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55" name="Rectangle">
                <a:extLst>
                  <a:ext uri="{FF2B5EF4-FFF2-40B4-BE49-F238E27FC236}">
                    <a16:creationId xmlns:a16="http://schemas.microsoft.com/office/drawing/2014/main" id="{B9D5E6D1-22B6-4B49-90C0-A4C862CAE5A8}"/>
                  </a:ext>
                </a:extLst>
              </p:cNvPr>
              <p:cNvSpPr/>
              <p:nvPr/>
            </p:nvSpPr>
            <p:spPr>
              <a:xfrm>
                <a:off x="13373100" y="30099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56" name="Rectangle">
                <a:extLst>
                  <a:ext uri="{FF2B5EF4-FFF2-40B4-BE49-F238E27FC236}">
                    <a16:creationId xmlns:a16="http://schemas.microsoft.com/office/drawing/2014/main" id="{C8FAFF59-E0F8-174A-B490-0A4C29B261A1}"/>
                  </a:ext>
                </a:extLst>
              </p:cNvPr>
              <p:cNvSpPr/>
              <p:nvPr/>
            </p:nvSpPr>
            <p:spPr>
              <a:xfrm>
                <a:off x="13246100" y="30099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57" name="Rectangle">
                <a:extLst>
                  <a:ext uri="{FF2B5EF4-FFF2-40B4-BE49-F238E27FC236}">
                    <a16:creationId xmlns:a16="http://schemas.microsoft.com/office/drawing/2014/main" id="{9B4A1973-F207-4847-B222-1B26EC1B0E1B}"/>
                  </a:ext>
                </a:extLst>
              </p:cNvPr>
              <p:cNvSpPr/>
              <p:nvPr/>
            </p:nvSpPr>
            <p:spPr>
              <a:xfrm>
                <a:off x="13131800" y="28321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58" name="Rectangle">
                <a:extLst>
                  <a:ext uri="{FF2B5EF4-FFF2-40B4-BE49-F238E27FC236}">
                    <a16:creationId xmlns:a16="http://schemas.microsoft.com/office/drawing/2014/main" id="{A0090D4D-9D18-0A42-80B1-2D32598FD8FA}"/>
                  </a:ext>
                </a:extLst>
              </p:cNvPr>
              <p:cNvSpPr/>
              <p:nvPr/>
            </p:nvSpPr>
            <p:spPr>
              <a:xfrm>
                <a:off x="13373100" y="2832100"/>
                <a:ext cx="67310" cy="111761"/>
              </a:xfrm>
              <a:prstGeom prst="rect">
                <a:avLst/>
              </a:pr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59" name="Rectangle">
                <a:extLst>
                  <a:ext uri="{FF2B5EF4-FFF2-40B4-BE49-F238E27FC236}">
                    <a16:creationId xmlns:a16="http://schemas.microsoft.com/office/drawing/2014/main" id="{EC4387D6-EBFC-1042-825F-884001B933D3}"/>
                  </a:ext>
                </a:extLst>
              </p:cNvPr>
              <p:cNvSpPr/>
              <p:nvPr/>
            </p:nvSpPr>
            <p:spPr>
              <a:xfrm>
                <a:off x="13246100" y="2832100"/>
                <a:ext cx="67310" cy="111761"/>
              </a:xfrm>
              <a:prstGeom prst="rect">
                <a:avLst/>
              </a:pr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60" name="Rectangle">
                <a:extLst>
                  <a:ext uri="{FF2B5EF4-FFF2-40B4-BE49-F238E27FC236}">
                    <a16:creationId xmlns:a16="http://schemas.microsoft.com/office/drawing/2014/main" id="{BB6500E5-23CF-F64C-82A8-843ED9C18873}"/>
                  </a:ext>
                </a:extLst>
              </p:cNvPr>
              <p:cNvSpPr/>
              <p:nvPr/>
            </p:nvSpPr>
            <p:spPr>
              <a:xfrm>
                <a:off x="13131800" y="26670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61" name="Rectangle">
                <a:extLst>
                  <a:ext uri="{FF2B5EF4-FFF2-40B4-BE49-F238E27FC236}">
                    <a16:creationId xmlns:a16="http://schemas.microsoft.com/office/drawing/2014/main" id="{55D63B01-5890-8C49-A35C-00477633739D}"/>
                  </a:ext>
                </a:extLst>
              </p:cNvPr>
              <p:cNvSpPr/>
              <p:nvPr/>
            </p:nvSpPr>
            <p:spPr>
              <a:xfrm>
                <a:off x="13373100" y="26670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62" name="Rectangle">
                <a:extLst>
                  <a:ext uri="{FF2B5EF4-FFF2-40B4-BE49-F238E27FC236}">
                    <a16:creationId xmlns:a16="http://schemas.microsoft.com/office/drawing/2014/main" id="{CD6192A9-FBB0-CB41-BF1A-12DDC45155F2}"/>
                  </a:ext>
                </a:extLst>
              </p:cNvPr>
              <p:cNvSpPr/>
              <p:nvPr/>
            </p:nvSpPr>
            <p:spPr>
              <a:xfrm>
                <a:off x="13246100" y="26670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63" name="Rectangle">
                <a:extLst>
                  <a:ext uri="{FF2B5EF4-FFF2-40B4-BE49-F238E27FC236}">
                    <a16:creationId xmlns:a16="http://schemas.microsoft.com/office/drawing/2014/main" id="{E2B39857-4D23-2E45-915A-E32D1C4E1D61}"/>
                  </a:ext>
                </a:extLst>
              </p:cNvPr>
              <p:cNvSpPr/>
              <p:nvPr/>
            </p:nvSpPr>
            <p:spPr>
              <a:xfrm>
                <a:off x="13131800" y="2501900"/>
                <a:ext cx="67310" cy="111761"/>
              </a:xfrm>
              <a:prstGeom prst="rect">
                <a:avLst/>
              </a:pr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64" name="Rectangle">
                <a:extLst>
                  <a:ext uri="{FF2B5EF4-FFF2-40B4-BE49-F238E27FC236}">
                    <a16:creationId xmlns:a16="http://schemas.microsoft.com/office/drawing/2014/main" id="{B2E6863F-2F0E-494C-A973-387B58165AC5}"/>
                  </a:ext>
                </a:extLst>
              </p:cNvPr>
              <p:cNvSpPr/>
              <p:nvPr/>
            </p:nvSpPr>
            <p:spPr>
              <a:xfrm>
                <a:off x="13373100" y="25019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65" name="Rectangle">
                <a:extLst>
                  <a:ext uri="{FF2B5EF4-FFF2-40B4-BE49-F238E27FC236}">
                    <a16:creationId xmlns:a16="http://schemas.microsoft.com/office/drawing/2014/main" id="{036C19EE-C23D-2745-A7AD-938C9F5ECABD}"/>
                  </a:ext>
                </a:extLst>
              </p:cNvPr>
              <p:cNvSpPr/>
              <p:nvPr/>
            </p:nvSpPr>
            <p:spPr>
              <a:xfrm>
                <a:off x="13246100" y="25019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66" name="Rectangle">
                <a:extLst>
                  <a:ext uri="{FF2B5EF4-FFF2-40B4-BE49-F238E27FC236}">
                    <a16:creationId xmlns:a16="http://schemas.microsoft.com/office/drawing/2014/main" id="{EC6CC91C-3342-984E-B294-86B65B5F7BA2}"/>
                  </a:ext>
                </a:extLst>
              </p:cNvPr>
              <p:cNvSpPr/>
              <p:nvPr/>
            </p:nvSpPr>
            <p:spPr>
              <a:xfrm>
                <a:off x="13131800" y="23241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67" name="Rectangle">
                <a:extLst>
                  <a:ext uri="{FF2B5EF4-FFF2-40B4-BE49-F238E27FC236}">
                    <a16:creationId xmlns:a16="http://schemas.microsoft.com/office/drawing/2014/main" id="{D0E20664-178B-F944-83C5-BD0149032A1C}"/>
                  </a:ext>
                </a:extLst>
              </p:cNvPr>
              <p:cNvSpPr/>
              <p:nvPr/>
            </p:nvSpPr>
            <p:spPr>
              <a:xfrm>
                <a:off x="13373100" y="23241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68" name="Rectangle">
                <a:extLst>
                  <a:ext uri="{FF2B5EF4-FFF2-40B4-BE49-F238E27FC236}">
                    <a16:creationId xmlns:a16="http://schemas.microsoft.com/office/drawing/2014/main" id="{E20D98BE-80DA-BE4B-BC40-263C71DE3B2F}"/>
                  </a:ext>
                </a:extLst>
              </p:cNvPr>
              <p:cNvSpPr/>
              <p:nvPr/>
            </p:nvSpPr>
            <p:spPr>
              <a:xfrm>
                <a:off x="13246100" y="2324100"/>
                <a:ext cx="67310" cy="111761"/>
              </a:xfrm>
              <a:prstGeom prst="rect">
                <a:avLst/>
              </a:pr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69" name="Rectangle">
                <a:extLst>
                  <a:ext uri="{FF2B5EF4-FFF2-40B4-BE49-F238E27FC236}">
                    <a16:creationId xmlns:a16="http://schemas.microsoft.com/office/drawing/2014/main" id="{286EABC2-1B06-5D4B-A6FE-5353A466E082}"/>
                  </a:ext>
                </a:extLst>
              </p:cNvPr>
              <p:cNvSpPr/>
              <p:nvPr/>
            </p:nvSpPr>
            <p:spPr>
              <a:xfrm>
                <a:off x="13131800" y="21590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70" name="Rectangle">
                <a:extLst>
                  <a:ext uri="{FF2B5EF4-FFF2-40B4-BE49-F238E27FC236}">
                    <a16:creationId xmlns:a16="http://schemas.microsoft.com/office/drawing/2014/main" id="{14C8F63C-5AF6-EE4B-88EC-0615D59417A4}"/>
                  </a:ext>
                </a:extLst>
              </p:cNvPr>
              <p:cNvSpPr/>
              <p:nvPr/>
            </p:nvSpPr>
            <p:spPr>
              <a:xfrm>
                <a:off x="13373100" y="21590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71" name="Rectangle">
                <a:extLst>
                  <a:ext uri="{FF2B5EF4-FFF2-40B4-BE49-F238E27FC236}">
                    <a16:creationId xmlns:a16="http://schemas.microsoft.com/office/drawing/2014/main" id="{B89BD4C6-8AEC-A446-9C47-4A290F312768}"/>
                  </a:ext>
                </a:extLst>
              </p:cNvPr>
              <p:cNvSpPr/>
              <p:nvPr/>
            </p:nvSpPr>
            <p:spPr>
              <a:xfrm>
                <a:off x="13246100" y="21590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72" name="Rectangle">
                <a:extLst>
                  <a:ext uri="{FF2B5EF4-FFF2-40B4-BE49-F238E27FC236}">
                    <a16:creationId xmlns:a16="http://schemas.microsoft.com/office/drawing/2014/main" id="{E093B63C-CEAF-9E48-88A6-8A000CBEBC86}"/>
                  </a:ext>
                </a:extLst>
              </p:cNvPr>
              <p:cNvSpPr/>
              <p:nvPr/>
            </p:nvSpPr>
            <p:spPr>
              <a:xfrm>
                <a:off x="13373100" y="1981200"/>
                <a:ext cx="67310" cy="111761"/>
              </a:xfrm>
              <a:prstGeom prst="rect">
                <a:avLst/>
              </a:pr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73" name="Rectangle">
                <a:extLst>
                  <a:ext uri="{FF2B5EF4-FFF2-40B4-BE49-F238E27FC236}">
                    <a16:creationId xmlns:a16="http://schemas.microsoft.com/office/drawing/2014/main" id="{20C1D4A4-8A9A-FB4F-B120-BA1693AD6FB1}"/>
                  </a:ext>
                </a:extLst>
              </p:cNvPr>
              <p:cNvSpPr/>
              <p:nvPr/>
            </p:nvSpPr>
            <p:spPr>
              <a:xfrm>
                <a:off x="13716000" y="31750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74" name="Rectangle">
                <a:extLst>
                  <a:ext uri="{FF2B5EF4-FFF2-40B4-BE49-F238E27FC236}">
                    <a16:creationId xmlns:a16="http://schemas.microsoft.com/office/drawing/2014/main" id="{4AC6599E-7759-954C-B9DB-C402E83684EF}"/>
                  </a:ext>
                </a:extLst>
              </p:cNvPr>
              <p:cNvSpPr/>
              <p:nvPr/>
            </p:nvSpPr>
            <p:spPr>
              <a:xfrm>
                <a:off x="13944600" y="3175000"/>
                <a:ext cx="67310" cy="111761"/>
              </a:xfrm>
              <a:prstGeom prst="rect">
                <a:avLst/>
              </a:prstGeom>
              <a:solidFill>
                <a:schemeClr val="accent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75" name="Rectangle">
                <a:extLst>
                  <a:ext uri="{FF2B5EF4-FFF2-40B4-BE49-F238E27FC236}">
                    <a16:creationId xmlns:a16="http://schemas.microsoft.com/office/drawing/2014/main" id="{6B2FB96A-01EB-374A-9047-155032839193}"/>
                  </a:ext>
                </a:extLst>
              </p:cNvPr>
              <p:cNvSpPr/>
              <p:nvPr/>
            </p:nvSpPr>
            <p:spPr>
              <a:xfrm>
                <a:off x="13830300" y="3175000"/>
                <a:ext cx="67310" cy="111761"/>
              </a:xfrm>
              <a:prstGeom prst="rect">
                <a:avLst/>
              </a:prstGeom>
              <a:solidFill>
                <a:schemeClr val="accent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76" name="Rectangle">
                <a:extLst>
                  <a:ext uri="{FF2B5EF4-FFF2-40B4-BE49-F238E27FC236}">
                    <a16:creationId xmlns:a16="http://schemas.microsoft.com/office/drawing/2014/main" id="{8D20D7F1-BFF7-784E-A0AF-186D904B0415}"/>
                  </a:ext>
                </a:extLst>
              </p:cNvPr>
              <p:cNvSpPr/>
              <p:nvPr/>
            </p:nvSpPr>
            <p:spPr>
              <a:xfrm>
                <a:off x="13716000" y="30099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77" name="Rectangle">
                <a:extLst>
                  <a:ext uri="{FF2B5EF4-FFF2-40B4-BE49-F238E27FC236}">
                    <a16:creationId xmlns:a16="http://schemas.microsoft.com/office/drawing/2014/main" id="{64B978BC-35F9-CB4D-B4CA-7A30962A4098}"/>
                  </a:ext>
                </a:extLst>
              </p:cNvPr>
              <p:cNvSpPr/>
              <p:nvPr/>
            </p:nvSpPr>
            <p:spPr>
              <a:xfrm>
                <a:off x="13944600" y="30099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78" name="Rectangle">
                <a:extLst>
                  <a:ext uri="{FF2B5EF4-FFF2-40B4-BE49-F238E27FC236}">
                    <a16:creationId xmlns:a16="http://schemas.microsoft.com/office/drawing/2014/main" id="{382850F6-92A0-234F-B8AF-0A114BA5005B}"/>
                  </a:ext>
                </a:extLst>
              </p:cNvPr>
              <p:cNvSpPr/>
              <p:nvPr/>
            </p:nvSpPr>
            <p:spPr>
              <a:xfrm>
                <a:off x="13830300" y="3009900"/>
                <a:ext cx="67310" cy="111761"/>
              </a:xfrm>
              <a:prstGeom prst="rect">
                <a:avLst/>
              </a:prstGeom>
              <a:solidFill>
                <a:schemeClr val="accent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79" name="Rectangle">
                <a:extLst>
                  <a:ext uri="{FF2B5EF4-FFF2-40B4-BE49-F238E27FC236}">
                    <a16:creationId xmlns:a16="http://schemas.microsoft.com/office/drawing/2014/main" id="{9247664D-B322-7E49-9997-D5FDCE73858A}"/>
                  </a:ext>
                </a:extLst>
              </p:cNvPr>
              <p:cNvSpPr/>
              <p:nvPr/>
            </p:nvSpPr>
            <p:spPr>
              <a:xfrm>
                <a:off x="13716000" y="28321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80" name="Rectangle">
                <a:extLst>
                  <a:ext uri="{FF2B5EF4-FFF2-40B4-BE49-F238E27FC236}">
                    <a16:creationId xmlns:a16="http://schemas.microsoft.com/office/drawing/2014/main" id="{5D5B42AE-5F28-6546-9F1F-61FC6EE090BF}"/>
                  </a:ext>
                </a:extLst>
              </p:cNvPr>
              <p:cNvSpPr/>
              <p:nvPr/>
            </p:nvSpPr>
            <p:spPr>
              <a:xfrm>
                <a:off x="13944600" y="2832100"/>
                <a:ext cx="67310" cy="111761"/>
              </a:xfrm>
              <a:prstGeom prst="rect">
                <a:avLst/>
              </a:prstGeom>
              <a:solidFill>
                <a:schemeClr val="accent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81" name="Rectangle">
                <a:extLst>
                  <a:ext uri="{FF2B5EF4-FFF2-40B4-BE49-F238E27FC236}">
                    <a16:creationId xmlns:a16="http://schemas.microsoft.com/office/drawing/2014/main" id="{22616831-2173-FF4D-A5D2-5ADA1BF3E207}"/>
                  </a:ext>
                </a:extLst>
              </p:cNvPr>
              <p:cNvSpPr/>
              <p:nvPr/>
            </p:nvSpPr>
            <p:spPr>
              <a:xfrm>
                <a:off x="13830300" y="28321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82" name="Rectangle">
                <a:extLst>
                  <a:ext uri="{FF2B5EF4-FFF2-40B4-BE49-F238E27FC236}">
                    <a16:creationId xmlns:a16="http://schemas.microsoft.com/office/drawing/2014/main" id="{9E124EEE-E062-234D-91AB-D1B18E01DA3C}"/>
                  </a:ext>
                </a:extLst>
              </p:cNvPr>
              <p:cNvSpPr/>
              <p:nvPr/>
            </p:nvSpPr>
            <p:spPr>
              <a:xfrm>
                <a:off x="13716000" y="2667000"/>
                <a:ext cx="67310" cy="111761"/>
              </a:xfrm>
              <a:prstGeom prst="rect">
                <a:avLst/>
              </a:prstGeom>
              <a:solidFill>
                <a:schemeClr val="accent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83" name="Rectangle">
                <a:extLst>
                  <a:ext uri="{FF2B5EF4-FFF2-40B4-BE49-F238E27FC236}">
                    <a16:creationId xmlns:a16="http://schemas.microsoft.com/office/drawing/2014/main" id="{026DC495-23EF-334B-B8CB-4EAF5C7D16BB}"/>
                  </a:ext>
                </a:extLst>
              </p:cNvPr>
              <p:cNvSpPr/>
              <p:nvPr/>
            </p:nvSpPr>
            <p:spPr>
              <a:xfrm>
                <a:off x="13944600" y="26670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84" name="Rectangle">
                <a:extLst>
                  <a:ext uri="{FF2B5EF4-FFF2-40B4-BE49-F238E27FC236}">
                    <a16:creationId xmlns:a16="http://schemas.microsoft.com/office/drawing/2014/main" id="{8A85B5FF-47FC-914F-A647-B4AC9EDE7FDD}"/>
                  </a:ext>
                </a:extLst>
              </p:cNvPr>
              <p:cNvSpPr/>
              <p:nvPr/>
            </p:nvSpPr>
            <p:spPr>
              <a:xfrm>
                <a:off x="13830300" y="26670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85" name="Rectangle">
                <a:extLst>
                  <a:ext uri="{FF2B5EF4-FFF2-40B4-BE49-F238E27FC236}">
                    <a16:creationId xmlns:a16="http://schemas.microsoft.com/office/drawing/2014/main" id="{AC14B9C1-49BE-814E-86B9-045F4B1DEBAB}"/>
                  </a:ext>
                </a:extLst>
              </p:cNvPr>
              <p:cNvSpPr/>
              <p:nvPr/>
            </p:nvSpPr>
            <p:spPr>
              <a:xfrm>
                <a:off x="13716000" y="25019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86" name="Rectangle">
                <a:extLst>
                  <a:ext uri="{FF2B5EF4-FFF2-40B4-BE49-F238E27FC236}">
                    <a16:creationId xmlns:a16="http://schemas.microsoft.com/office/drawing/2014/main" id="{1B48EF0E-A2A7-B84C-A3CA-B4C86953AF7D}"/>
                  </a:ext>
                </a:extLst>
              </p:cNvPr>
              <p:cNvSpPr/>
              <p:nvPr/>
            </p:nvSpPr>
            <p:spPr>
              <a:xfrm>
                <a:off x="13944600" y="25019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87" name="Rectangle">
                <a:extLst>
                  <a:ext uri="{FF2B5EF4-FFF2-40B4-BE49-F238E27FC236}">
                    <a16:creationId xmlns:a16="http://schemas.microsoft.com/office/drawing/2014/main" id="{EFD69FEE-CF04-014F-B074-C1531A92A9BF}"/>
                  </a:ext>
                </a:extLst>
              </p:cNvPr>
              <p:cNvSpPr/>
              <p:nvPr/>
            </p:nvSpPr>
            <p:spPr>
              <a:xfrm>
                <a:off x="13830300" y="2501900"/>
                <a:ext cx="67310" cy="111761"/>
              </a:xfrm>
              <a:prstGeom prst="rect">
                <a:avLst/>
              </a:prstGeom>
              <a:solidFill>
                <a:schemeClr val="accent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88" name="Rectangle">
                <a:extLst>
                  <a:ext uri="{FF2B5EF4-FFF2-40B4-BE49-F238E27FC236}">
                    <a16:creationId xmlns:a16="http://schemas.microsoft.com/office/drawing/2014/main" id="{7B5F6B5C-83C9-EF47-8B9F-CF3CBB3C6111}"/>
                  </a:ext>
                </a:extLst>
              </p:cNvPr>
              <p:cNvSpPr/>
              <p:nvPr/>
            </p:nvSpPr>
            <p:spPr>
              <a:xfrm>
                <a:off x="13716000" y="23241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89" name="Rectangle">
                <a:extLst>
                  <a:ext uri="{FF2B5EF4-FFF2-40B4-BE49-F238E27FC236}">
                    <a16:creationId xmlns:a16="http://schemas.microsoft.com/office/drawing/2014/main" id="{03C5408C-88DD-044D-9BED-1EC3184B619E}"/>
                  </a:ext>
                </a:extLst>
              </p:cNvPr>
              <p:cNvSpPr/>
              <p:nvPr/>
            </p:nvSpPr>
            <p:spPr>
              <a:xfrm>
                <a:off x="13944600" y="2324100"/>
                <a:ext cx="67310" cy="111761"/>
              </a:xfrm>
              <a:prstGeom prst="rect">
                <a:avLst/>
              </a:prstGeom>
              <a:solidFill>
                <a:schemeClr val="accent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90" name="Rectangle">
                <a:extLst>
                  <a:ext uri="{FF2B5EF4-FFF2-40B4-BE49-F238E27FC236}">
                    <a16:creationId xmlns:a16="http://schemas.microsoft.com/office/drawing/2014/main" id="{35E7C3AE-21E9-4B44-B9FA-0A19A02BB7A6}"/>
                  </a:ext>
                </a:extLst>
              </p:cNvPr>
              <p:cNvSpPr/>
              <p:nvPr/>
            </p:nvSpPr>
            <p:spPr>
              <a:xfrm>
                <a:off x="13830300" y="23241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91" name="Rectangle">
                <a:extLst>
                  <a:ext uri="{FF2B5EF4-FFF2-40B4-BE49-F238E27FC236}">
                    <a16:creationId xmlns:a16="http://schemas.microsoft.com/office/drawing/2014/main" id="{764F3A45-5D0A-BE4C-B270-A0645C27D08E}"/>
                  </a:ext>
                </a:extLst>
              </p:cNvPr>
              <p:cNvSpPr/>
              <p:nvPr/>
            </p:nvSpPr>
            <p:spPr>
              <a:xfrm>
                <a:off x="13716000" y="2159000"/>
                <a:ext cx="67310" cy="111761"/>
              </a:xfrm>
              <a:prstGeom prst="rect">
                <a:avLst/>
              </a:prstGeom>
              <a:solidFill>
                <a:schemeClr val="accent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92" name="Rectangle">
                <a:extLst>
                  <a:ext uri="{FF2B5EF4-FFF2-40B4-BE49-F238E27FC236}">
                    <a16:creationId xmlns:a16="http://schemas.microsoft.com/office/drawing/2014/main" id="{A7457093-5B27-944B-B193-7D42AB56ADE8}"/>
                  </a:ext>
                </a:extLst>
              </p:cNvPr>
              <p:cNvSpPr/>
              <p:nvPr/>
            </p:nvSpPr>
            <p:spPr>
              <a:xfrm>
                <a:off x="13944600" y="21590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93" name="Rectangle">
                <a:extLst>
                  <a:ext uri="{FF2B5EF4-FFF2-40B4-BE49-F238E27FC236}">
                    <a16:creationId xmlns:a16="http://schemas.microsoft.com/office/drawing/2014/main" id="{B568F6ED-566A-5F49-98B5-9B53E3034248}"/>
                  </a:ext>
                </a:extLst>
              </p:cNvPr>
              <p:cNvSpPr/>
              <p:nvPr/>
            </p:nvSpPr>
            <p:spPr>
              <a:xfrm>
                <a:off x="13830300" y="2159000"/>
                <a:ext cx="67310" cy="111761"/>
              </a:xfrm>
              <a:prstGeom prst="rect">
                <a:avLst/>
              </a:prstGeom>
              <a:solidFill>
                <a:schemeClr val="accent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94" name="Rectangle">
                <a:extLst>
                  <a:ext uri="{FF2B5EF4-FFF2-40B4-BE49-F238E27FC236}">
                    <a16:creationId xmlns:a16="http://schemas.microsoft.com/office/drawing/2014/main" id="{07F9F368-0390-C24C-973E-0E4705DCB47C}"/>
                  </a:ext>
                </a:extLst>
              </p:cNvPr>
              <p:cNvSpPr/>
              <p:nvPr/>
            </p:nvSpPr>
            <p:spPr>
              <a:xfrm>
                <a:off x="13716000" y="19812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95" name="Rectangle">
                <a:extLst>
                  <a:ext uri="{FF2B5EF4-FFF2-40B4-BE49-F238E27FC236}">
                    <a16:creationId xmlns:a16="http://schemas.microsoft.com/office/drawing/2014/main" id="{8A2A1483-B64E-9B4C-88BE-E5F9D5B98B30}"/>
                  </a:ext>
                </a:extLst>
              </p:cNvPr>
              <p:cNvSpPr/>
              <p:nvPr/>
            </p:nvSpPr>
            <p:spPr>
              <a:xfrm>
                <a:off x="13944600" y="1981200"/>
                <a:ext cx="67310" cy="111761"/>
              </a:xfrm>
              <a:prstGeom prst="rect">
                <a:avLst/>
              </a:prstGeom>
              <a:solidFill>
                <a:schemeClr val="accent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96" name="Rectangle">
                <a:extLst>
                  <a:ext uri="{FF2B5EF4-FFF2-40B4-BE49-F238E27FC236}">
                    <a16:creationId xmlns:a16="http://schemas.microsoft.com/office/drawing/2014/main" id="{0ECED16C-53F8-D549-97D7-6A033B5CA7F0}"/>
                  </a:ext>
                </a:extLst>
              </p:cNvPr>
              <p:cNvSpPr/>
              <p:nvPr/>
            </p:nvSpPr>
            <p:spPr>
              <a:xfrm>
                <a:off x="13830300" y="19812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97" name="Rectangle">
                <a:extLst>
                  <a:ext uri="{FF2B5EF4-FFF2-40B4-BE49-F238E27FC236}">
                    <a16:creationId xmlns:a16="http://schemas.microsoft.com/office/drawing/2014/main" id="{CEA253E3-94F8-6F40-9FFA-FF54BA1D70BB}"/>
                  </a:ext>
                </a:extLst>
              </p:cNvPr>
              <p:cNvSpPr/>
              <p:nvPr/>
            </p:nvSpPr>
            <p:spPr>
              <a:xfrm>
                <a:off x="13716000" y="18161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98" name="Rectangle">
                <a:extLst>
                  <a:ext uri="{FF2B5EF4-FFF2-40B4-BE49-F238E27FC236}">
                    <a16:creationId xmlns:a16="http://schemas.microsoft.com/office/drawing/2014/main" id="{F565E3B4-C5D0-F24E-AC8C-11BF91CFD5EB}"/>
                  </a:ext>
                </a:extLst>
              </p:cNvPr>
              <p:cNvSpPr/>
              <p:nvPr/>
            </p:nvSpPr>
            <p:spPr>
              <a:xfrm>
                <a:off x="13944600" y="1816100"/>
                <a:ext cx="67310" cy="111761"/>
              </a:xfrm>
              <a:prstGeom prst="rect">
                <a:avLst/>
              </a:prstGeom>
              <a:solidFill>
                <a:schemeClr val="accent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99" name="Rectangle">
                <a:extLst>
                  <a:ext uri="{FF2B5EF4-FFF2-40B4-BE49-F238E27FC236}">
                    <a16:creationId xmlns:a16="http://schemas.microsoft.com/office/drawing/2014/main" id="{960FAE03-77DB-B846-BC37-49F9398011ED}"/>
                  </a:ext>
                </a:extLst>
              </p:cNvPr>
              <p:cNvSpPr/>
              <p:nvPr/>
            </p:nvSpPr>
            <p:spPr>
              <a:xfrm>
                <a:off x="13830300" y="1816100"/>
                <a:ext cx="67310" cy="111761"/>
              </a:xfrm>
              <a:prstGeom prst="rect">
                <a:avLst/>
              </a:prstGeom>
              <a:solidFill>
                <a:schemeClr val="accent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100" name="Rectangle">
                <a:extLst>
                  <a:ext uri="{FF2B5EF4-FFF2-40B4-BE49-F238E27FC236}">
                    <a16:creationId xmlns:a16="http://schemas.microsoft.com/office/drawing/2014/main" id="{2C46F67B-42B9-AF46-9043-0F2AC2053CB0}"/>
                  </a:ext>
                </a:extLst>
              </p:cNvPr>
              <p:cNvSpPr/>
              <p:nvPr/>
            </p:nvSpPr>
            <p:spPr>
              <a:xfrm>
                <a:off x="13944600" y="1651000"/>
                <a:ext cx="67310" cy="111761"/>
              </a:xfrm>
              <a:prstGeom prst="rect">
                <a:avLst/>
              </a:prstGeom>
              <a:solidFill>
                <a:schemeClr val="accent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101" name="Rectangle">
                <a:extLst>
                  <a:ext uri="{FF2B5EF4-FFF2-40B4-BE49-F238E27FC236}">
                    <a16:creationId xmlns:a16="http://schemas.microsoft.com/office/drawing/2014/main" id="{091BD6AC-0B75-EC4A-A22B-BB3AAEA13A9F}"/>
                  </a:ext>
                </a:extLst>
              </p:cNvPr>
              <p:cNvSpPr/>
              <p:nvPr/>
            </p:nvSpPr>
            <p:spPr>
              <a:xfrm>
                <a:off x="12547600" y="25019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102" name="Rectangle">
                <a:extLst>
                  <a:ext uri="{FF2B5EF4-FFF2-40B4-BE49-F238E27FC236}">
                    <a16:creationId xmlns:a16="http://schemas.microsoft.com/office/drawing/2014/main" id="{3B422E98-9658-D748-9411-992DB913925D}"/>
                  </a:ext>
                </a:extLst>
              </p:cNvPr>
              <p:cNvSpPr/>
              <p:nvPr/>
            </p:nvSpPr>
            <p:spPr>
              <a:xfrm>
                <a:off x="12776200" y="25019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103" name="Rectangle">
                <a:extLst>
                  <a:ext uri="{FF2B5EF4-FFF2-40B4-BE49-F238E27FC236}">
                    <a16:creationId xmlns:a16="http://schemas.microsoft.com/office/drawing/2014/main" id="{7D92DB4B-8BD3-594E-9270-2F5C2C793442}"/>
                  </a:ext>
                </a:extLst>
              </p:cNvPr>
              <p:cNvSpPr/>
              <p:nvPr/>
            </p:nvSpPr>
            <p:spPr>
              <a:xfrm>
                <a:off x="12661900" y="2501900"/>
                <a:ext cx="67310" cy="111761"/>
              </a:xfrm>
              <a:prstGeom prst="rect">
                <a:avLst/>
              </a:pr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104" name="Rectangle">
                <a:extLst>
                  <a:ext uri="{FF2B5EF4-FFF2-40B4-BE49-F238E27FC236}">
                    <a16:creationId xmlns:a16="http://schemas.microsoft.com/office/drawing/2014/main" id="{96F8BC9C-BB9E-9447-AE0D-9F4C3B5D5865}"/>
                  </a:ext>
                </a:extLst>
              </p:cNvPr>
              <p:cNvSpPr/>
              <p:nvPr/>
            </p:nvSpPr>
            <p:spPr>
              <a:xfrm>
                <a:off x="12776200" y="23241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grpSp>
        <p:sp>
          <p:nvSpPr>
            <p:cNvPr id="4" name="TextBox 2">
              <a:extLst>
                <a:ext uri="{FF2B5EF4-FFF2-40B4-BE49-F238E27FC236}">
                  <a16:creationId xmlns:a16="http://schemas.microsoft.com/office/drawing/2014/main" id="{E9C87074-D860-EB4B-A30B-8B99558FC14C}"/>
                </a:ext>
              </a:extLst>
            </p:cNvPr>
            <p:cNvSpPr txBox="1"/>
            <p:nvPr/>
          </p:nvSpPr>
          <p:spPr>
            <a:xfrm>
              <a:off x="3255893" y="4559417"/>
              <a:ext cx="418704" cy="369332"/>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a:solidFill>
                    <a:schemeClr val="accent5"/>
                  </a:solidFill>
                </a:rPr>
                <a:t>01</a:t>
              </a:r>
            </a:p>
          </p:txBody>
        </p:sp>
        <p:sp>
          <p:nvSpPr>
            <p:cNvPr id="5" name="TextBox 131">
              <a:extLst>
                <a:ext uri="{FF2B5EF4-FFF2-40B4-BE49-F238E27FC236}">
                  <a16:creationId xmlns:a16="http://schemas.microsoft.com/office/drawing/2014/main" id="{F7219D13-FC18-3245-8CDE-11F5DABF4DB7}"/>
                </a:ext>
              </a:extLst>
            </p:cNvPr>
            <p:cNvSpPr txBox="1"/>
            <p:nvPr/>
          </p:nvSpPr>
          <p:spPr>
            <a:xfrm>
              <a:off x="4546811" y="3838655"/>
              <a:ext cx="418704" cy="369332"/>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a:solidFill>
                    <a:schemeClr val="accent6"/>
                  </a:solidFill>
                </a:rPr>
                <a:t>02</a:t>
              </a:r>
            </a:p>
          </p:txBody>
        </p:sp>
        <p:sp>
          <p:nvSpPr>
            <p:cNvPr id="6" name="TextBox 132">
              <a:extLst>
                <a:ext uri="{FF2B5EF4-FFF2-40B4-BE49-F238E27FC236}">
                  <a16:creationId xmlns:a16="http://schemas.microsoft.com/office/drawing/2014/main" id="{BF068B6B-6937-C34D-B793-6DF571894169}"/>
                </a:ext>
              </a:extLst>
            </p:cNvPr>
            <p:cNvSpPr txBox="1"/>
            <p:nvPr/>
          </p:nvSpPr>
          <p:spPr>
            <a:xfrm>
              <a:off x="5859244" y="3064104"/>
              <a:ext cx="418704" cy="369332"/>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a:solidFill>
                    <a:schemeClr val="accent2"/>
                  </a:solidFill>
                </a:rPr>
                <a:t>03</a:t>
              </a:r>
            </a:p>
          </p:txBody>
        </p:sp>
        <p:sp>
          <p:nvSpPr>
            <p:cNvPr id="7" name="TextBox 133">
              <a:extLst>
                <a:ext uri="{FF2B5EF4-FFF2-40B4-BE49-F238E27FC236}">
                  <a16:creationId xmlns:a16="http://schemas.microsoft.com/office/drawing/2014/main" id="{3AF1DDA2-8A52-D748-9A9F-C80C56EE1BFE}"/>
                </a:ext>
              </a:extLst>
            </p:cNvPr>
            <p:cNvSpPr txBox="1"/>
            <p:nvPr/>
          </p:nvSpPr>
          <p:spPr>
            <a:xfrm>
              <a:off x="7150162" y="2343342"/>
              <a:ext cx="418704" cy="369332"/>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a:solidFill>
                    <a:schemeClr val="accent3"/>
                  </a:solidFill>
                </a:rPr>
                <a:t>04</a:t>
              </a:r>
            </a:p>
          </p:txBody>
        </p:sp>
        <p:sp>
          <p:nvSpPr>
            <p:cNvPr id="8" name="TextBox 134">
              <a:extLst>
                <a:ext uri="{FF2B5EF4-FFF2-40B4-BE49-F238E27FC236}">
                  <a16:creationId xmlns:a16="http://schemas.microsoft.com/office/drawing/2014/main" id="{705CE61C-4B44-B345-AFEF-F38F9BF4F73D}"/>
                </a:ext>
              </a:extLst>
            </p:cNvPr>
            <p:cNvSpPr txBox="1"/>
            <p:nvPr/>
          </p:nvSpPr>
          <p:spPr>
            <a:xfrm>
              <a:off x="8484110" y="1590307"/>
              <a:ext cx="418704" cy="369332"/>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a:solidFill>
                    <a:schemeClr val="accent4">
                      <a:lumMod val="75000"/>
                    </a:schemeClr>
                  </a:solidFill>
                </a:rPr>
                <a:t>05</a:t>
              </a:r>
            </a:p>
          </p:txBody>
        </p:sp>
      </p:grpSp>
      <p:sp>
        <p:nvSpPr>
          <p:cNvPr id="106" name="TextBox 105">
            <a:extLst>
              <a:ext uri="{FF2B5EF4-FFF2-40B4-BE49-F238E27FC236}">
                <a16:creationId xmlns:a16="http://schemas.microsoft.com/office/drawing/2014/main" id="{5777F436-098F-97FB-EB69-EF92465560D3}"/>
              </a:ext>
            </a:extLst>
          </p:cNvPr>
          <p:cNvSpPr txBox="1"/>
          <p:nvPr/>
        </p:nvSpPr>
        <p:spPr>
          <a:xfrm>
            <a:off x="4336886" y="5504417"/>
            <a:ext cx="892526" cy="646331"/>
          </a:xfrm>
          <a:prstGeom prst="rect">
            <a:avLst/>
          </a:prstGeom>
          <a:noFill/>
        </p:spPr>
        <p:txBody>
          <a:bodyPr wrap="square" lIns="0" rIns="0" rtlCol="0" anchor="b">
            <a:spAutoFit/>
          </a:bodyPr>
          <a:lstStyle/>
          <a:p>
            <a:pPr algn="ctr"/>
            <a:r>
              <a:rPr lang="en-US" b="1" noProof="1"/>
              <a:t>Lorem Ipsum</a:t>
            </a:r>
          </a:p>
        </p:txBody>
      </p:sp>
      <p:sp>
        <p:nvSpPr>
          <p:cNvPr id="107" name="TextBox 106">
            <a:extLst>
              <a:ext uri="{FF2B5EF4-FFF2-40B4-BE49-F238E27FC236}">
                <a16:creationId xmlns:a16="http://schemas.microsoft.com/office/drawing/2014/main" id="{E9E0C919-37FD-A0B8-512D-BDC1D210586C}"/>
              </a:ext>
            </a:extLst>
          </p:cNvPr>
          <p:cNvSpPr txBox="1"/>
          <p:nvPr/>
        </p:nvSpPr>
        <p:spPr>
          <a:xfrm>
            <a:off x="5507009" y="5504417"/>
            <a:ext cx="892526" cy="646331"/>
          </a:xfrm>
          <a:prstGeom prst="rect">
            <a:avLst/>
          </a:prstGeom>
          <a:noFill/>
        </p:spPr>
        <p:txBody>
          <a:bodyPr wrap="square" lIns="0" rIns="0" rtlCol="0" anchor="b">
            <a:spAutoFit/>
          </a:bodyPr>
          <a:lstStyle/>
          <a:p>
            <a:pPr algn="ctr"/>
            <a:r>
              <a:rPr lang="en-US" b="1" noProof="1"/>
              <a:t>Lorem Ipsum</a:t>
            </a:r>
          </a:p>
        </p:txBody>
      </p:sp>
      <p:sp>
        <p:nvSpPr>
          <p:cNvPr id="108" name="TextBox 107">
            <a:extLst>
              <a:ext uri="{FF2B5EF4-FFF2-40B4-BE49-F238E27FC236}">
                <a16:creationId xmlns:a16="http://schemas.microsoft.com/office/drawing/2014/main" id="{B6E1DB3D-6FAF-B930-865E-365B50057FE1}"/>
              </a:ext>
            </a:extLst>
          </p:cNvPr>
          <p:cNvSpPr txBox="1"/>
          <p:nvPr/>
        </p:nvSpPr>
        <p:spPr>
          <a:xfrm>
            <a:off x="6651694" y="5504417"/>
            <a:ext cx="892526" cy="646331"/>
          </a:xfrm>
          <a:prstGeom prst="rect">
            <a:avLst/>
          </a:prstGeom>
          <a:noFill/>
        </p:spPr>
        <p:txBody>
          <a:bodyPr wrap="square" lIns="0" rIns="0" rtlCol="0" anchor="b">
            <a:spAutoFit/>
          </a:bodyPr>
          <a:lstStyle/>
          <a:p>
            <a:pPr algn="ctr"/>
            <a:r>
              <a:rPr lang="en-US" b="1" noProof="1"/>
              <a:t>Lorem Ipsum</a:t>
            </a:r>
          </a:p>
        </p:txBody>
      </p:sp>
      <p:sp>
        <p:nvSpPr>
          <p:cNvPr id="109" name="TextBox 108">
            <a:extLst>
              <a:ext uri="{FF2B5EF4-FFF2-40B4-BE49-F238E27FC236}">
                <a16:creationId xmlns:a16="http://schemas.microsoft.com/office/drawing/2014/main" id="{7C272BE4-89B2-2993-BDB6-D3BCFFDE1CB3}"/>
              </a:ext>
            </a:extLst>
          </p:cNvPr>
          <p:cNvSpPr txBox="1"/>
          <p:nvPr/>
        </p:nvSpPr>
        <p:spPr>
          <a:xfrm>
            <a:off x="7830404" y="5504417"/>
            <a:ext cx="892526" cy="646331"/>
          </a:xfrm>
          <a:prstGeom prst="rect">
            <a:avLst/>
          </a:prstGeom>
          <a:noFill/>
        </p:spPr>
        <p:txBody>
          <a:bodyPr wrap="square" lIns="0" rIns="0" rtlCol="0" anchor="b">
            <a:spAutoFit/>
          </a:bodyPr>
          <a:lstStyle/>
          <a:p>
            <a:pPr algn="ctr"/>
            <a:r>
              <a:rPr lang="en-US" b="1" noProof="1"/>
              <a:t>Lorem Ipsum</a:t>
            </a:r>
          </a:p>
        </p:txBody>
      </p:sp>
      <p:sp>
        <p:nvSpPr>
          <p:cNvPr id="110" name="TextBox 109">
            <a:extLst>
              <a:ext uri="{FF2B5EF4-FFF2-40B4-BE49-F238E27FC236}">
                <a16:creationId xmlns:a16="http://schemas.microsoft.com/office/drawing/2014/main" id="{D240B8AB-20EF-296A-A48A-1425B1C27E55}"/>
              </a:ext>
            </a:extLst>
          </p:cNvPr>
          <p:cNvSpPr txBox="1"/>
          <p:nvPr/>
        </p:nvSpPr>
        <p:spPr>
          <a:xfrm>
            <a:off x="8991940" y="5504417"/>
            <a:ext cx="892526" cy="646331"/>
          </a:xfrm>
          <a:prstGeom prst="rect">
            <a:avLst/>
          </a:prstGeom>
          <a:noFill/>
        </p:spPr>
        <p:txBody>
          <a:bodyPr wrap="square" lIns="0" rIns="0" rtlCol="0" anchor="b">
            <a:spAutoFit/>
          </a:bodyPr>
          <a:lstStyle/>
          <a:p>
            <a:pPr algn="ctr"/>
            <a:r>
              <a:rPr lang="en-US" b="1" noProof="1"/>
              <a:t>Lorem Ipsum</a:t>
            </a:r>
          </a:p>
        </p:txBody>
      </p:sp>
      <p:grpSp>
        <p:nvGrpSpPr>
          <p:cNvPr id="111" name="Group 110">
            <a:extLst>
              <a:ext uri="{FF2B5EF4-FFF2-40B4-BE49-F238E27FC236}">
                <a16:creationId xmlns:a16="http://schemas.microsoft.com/office/drawing/2014/main" id="{15A61EF0-AD9D-B2F1-78C6-387D96CA43C5}"/>
              </a:ext>
            </a:extLst>
          </p:cNvPr>
          <p:cNvGrpSpPr/>
          <p:nvPr/>
        </p:nvGrpSpPr>
        <p:grpSpPr>
          <a:xfrm>
            <a:off x="340731" y="1479611"/>
            <a:ext cx="4371476" cy="1998039"/>
            <a:chOff x="332936" y="2627766"/>
            <a:chExt cx="2926080" cy="1998039"/>
          </a:xfrm>
        </p:grpSpPr>
        <p:sp>
          <p:nvSpPr>
            <p:cNvPr id="112" name="TextBox 111">
              <a:extLst>
                <a:ext uri="{FF2B5EF4-FFF2-40B4-BE49-F238E27FC236}">
                  <a16:creationId xmlns:a16="http://schemas.microsoft.com/office/drawing/2014/main" id="{A0F29AAF-FA7F-9CF4-C148-07A17AB3FAF6}"/>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113" name="TextBox 112">
              <a:extLst>
                <a:ext uri="{FF2B5EF4-FFF2-40B4-BE49-F238E27FC236}">
                  <a16:creationId xmlns:a16="http://schemas.microsoft.com/office/drawing/2014/main" id="{DFCAD358-76D7-1028-B99F-CFB42F29F5E7}"/>
                </a:ext>
              </a:extLst>
            </p:cNvPr>
            <p:cNvSpPr txBox="1"/>
            <p:nvPr/>
          </p:nvSpPr>
          <p:spPr>
            <a:xfrm>
              <a:off x="332936" y="3086922"/>
              <a:ext cx="2926080" cy="1538883"/>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Increasing Bar Chart &amp; Heat Map – Slide Template</a:t>
            </a:r>
          </a:p>
        </p:txBody>
      </p:sp>
      <p:grpSp>
        <p:nvGrpSpPr>
          <p:cNvPr id="105" name="Group 104">
            <a:extLst>
              <a:ext uri="{FF2B5EF4-FFF2-40B4-BE49-F238E27FC236}">
                <a16:creationId xmlns:a16="http://schemas.microsoft.com/office/drawing/2014/main" id="{5EC3248B-9B57-B514-E627-6314A6A32D69}"/>
              </a:ext>
            </a:extLst>
          </p:cNvPr>
          <p:cNvGrpSpPr/>
          <p:nvPr/>
        </p:nvGrpSpPr>
        <p:grpSpPr>
          <a:xfrm>
            <a:off x="3723677" y="1222019"/>
            <a:ext cx="6852846" cy="4282398"/>
            <a:chOff x="2253054" y="1158336"/>
            <a:chExt cx="7685891" cy="4802974"/>
          </a:xfrm>
        </p:grpSpPr>
        <p:grpSp>
          <p:nvGrpSpPr>
            <p:cNvPr id="3" name="Group 2">
              <a:extLst>
                <a:ext uri="{FF2B5EF4-FFF2-40B4-BE49-F238E27FC236}">
                  <a16:creationId xmlns:a16="http://schemas.microsoft.com/office/drawing/2014/main" id="{32C00E89-9AF6-304E-ACA9-2599DC4EEF3B}"/>
                </a:ext>
              </a:extLst>
            </p:cNvPr>
            <p:cNvGrpSpPr/>
            <p:nvPr/>
          </p:nvGrpSpPr>
          <p:grpSpPr>
            <a:xfrm>
              <a:off x="2253054" y="1158336"/>
              <a:ext cx="7685891" cy="4802974"/>
              <a:chOff x="11010899" y="1244600"/>
              <a:chExt cx="3421378" cy="2138046"/>
            </a:xfrm>
          </p:grpSpPr>
          <p:sp>
            <p:nvSpPr>
              <p:cNvPr id="24" name="Shape">
                <a:extLst>
                  <a:ext uri="{FF2B5EF4-FFF2-40B4-BE49-F238E27FC236}">
                    <a16:creationId xmlns:a16="http://schemas.microsoft.com/office/drawing/2014/main" id="{2A8DA99E-D2A7-BC42-A288-5771C997D8AA}"/>
                  </a:ext>
                </a:extLst>
              </p:cNvPr>
              <p:cNvSpPr/>
              <p:nvPr/>
            </p:nvSpPr>
            <p:spPr>
              <a:xfrm>
                <a:off x="11010899" y="1244600"/>
                <a:ext cx="3421378" cy="2138046"/>
              </a:xfrm>
              <a:custGeom>
                <a:avLst/>
                <a:gdLst/>
                <a:ahLst/>
                <a:cxnLst>
                  <a:cxn ang="0">
                    <a:pos x="wd2" y="hd2"/>
                  </a:cxn>
                  <a:cxn ang="5400000">
                    <a:pos x="wd2" y="hd2"/>
                  </a:cxn>
                  <a:cxn ang="10800000">
                    <a:pos x="wd2" y="hd2"/>
                  </a:cxn>
                  <a:cxn ang="16200000">
                    <a:pos x="wd2" y="hd2"/>
                  </a:cxn>
                </a:cxnLst>
                <a:rect l="0" t="0" r="r" b="b"/>
                <a:pathLst>
                  <a:path w="21600" h="21594" extrusionOk="0">
                    <a:moveTo>
                      <a:pt x="21512" y="21299"/>
                    </a:moveTo>
                    <a:lnTo>
                      <a:pt x="19563" y="21299"/>
                    </a:lnTo>
                    <a:lnTo>
                      <a:pt x="19563" y="18939"/>
                    </a:lnTo>
                    <a:lnTo>
                      <a:pt x="19563" y="2649"/>
                    </a:lnTo>
                    <a:lnTo>
                      <a:pt x="19563" y="148"/>
                    </a:lnTo>
                    <a:cubicBezTo>
                      <a:pt x="19563" y="97"/>
                      <a:pt x="19547" y="45"/>
                      <a:pt x="19515" y="20"/>
                    </a:cubicBezTo>
                    <a:cubicBezTo>
                      <a:pt x="19483" y="-6"/>
                      <a:pt x="19451" y="-6"/>
                      <a:pt x="19427" y="20"/>
                    </a:cubicBezTo>
                    <a:lnTo>
                      <a:pt x="16629" y="2585"/>
                    </a:lnTo>
                    <a:cubicBezTo>
                      <a:pt x="16597" y="2611"/>
                      <a:pt x="16581" y="2662"/>
                      <a:pt x="16581" y="2713"/>
                    </a:cubicBezTo>
                    <a:lnTo>
                      <a:pt x="16581" y="5214"/>
                    </a:lnTo>
                    <a:lnTo>
                      <a:pt x="16581" y="18939"/>
                    </a:lnTo>
                    <a:lnTo>
                      <a:pt x="16581" y="21299"/>
                    </a:lnTo>
                    <a:lnTo>
                      <a:pt x="15883" y="21299"/>
                    </a:lnTo>
                    <a:lnTo>
                      <a:pt x="15883" y="18939"/>
                    </a:lnTo>
                    <a:lnTo>
                      <a:pt x="15883" y="6010"/>
                    </a:lnTo>
                    <a:lnTo>
                      <a:pt x="15883" y="3508"/>
                    </a:lnTo>
                    <a:cubicBezTo>
                      <a:pt x="15883" y="3457"/>
                      <a:pt x="15867" y="3406"/>
                      <a:pt x="15835" y="3380"/>
                    </a:cubicBezTo>
                    <a:cubicBezTo>
                      <a:pt x="15811" y="3355"/>
                      <a:pt x="15771" y="3355"/>
                      <a:pt x="15747" y="3380"/>
                    </a:cubicBezTo>
                    <a:lnTo>
                      <a:pt x="12949" y="5946"/>
                    </a:lnTo>
                    <a:cubicBezTo>
                      <a:pt x="12917" y="5971"/>
                      <a:pt x="12901" y="6023"/>
                      <a:pt x="12901" y="6074"/>
                    </a:cubicBezTo>
                    <a:lnTo>
                      <a:pt x="12901" y="8575"/>
                    </a:lnTo>
                    <a:lnTo>
                      <a:pt x="12901" y="18939"/>
                    </a:lnTo>
                    <a:lnTo>
                      <a:pt x="12901" y="21299"/>
                    </a:lnTo>
                    <a:lnTo>
                      <a:pt x="12203" y="21299"/>
                    </a:lnTo>
                    <a:lnTo>
                      <a:pt x="12203" y="18939"/>
                    </a:lnTo>
                    <a:lnTo>
                      <a:pt x="12203" y="9383"/>
                    </a:lnTo>
                    <a:lnTo>
                      <a:pt x="12203" y="6882"/>
                    </a:lnTo>
                    <a:cubicBezTo>
                      <a:pt x="12203" y="6831"/>
                      <a:pt x="12187" y="6779"/>
                      <a:pt x="12155" y="6754"/>
                    </a:cubicBezTo>
                    <a:cubicBezTo>
                      <a:pt x="12131" y="6728"/>
                      <a:pt x="12091" y="6728"/>
                      <a:pt x="12067" y="6754"/>
                    </a:cubicBezTo>
                    <a:lnTo>
                      <a:pt x="9269" y="9319"/>
                    </a:lnTo>
                    <a:cubicBezTo>
                      <a:pt x="9237" y="9345"/>
                      <a:pt x="9221" y="9396"/>
                      <a:pt x="9221" y="9447"/>
                    </a:cubicBezTo>
                    <a:lnTo>
                      <a:pt x="9221" y="11948"/>
                    </a:lnTo>
                    <a:lnTo>
                      <a:pt x="9221" y="18939"/>
                    </a:lnTo>
                    <a:lnTo>
                      <a:pt x="9221" y="21299"/>
                    </a:lnTo>
                    <a:lnTo>
                      <a:pt x="8531" y="21299"/>
                    </a:lnTo>
                    <a:lnTo>
                      <a:pt x="8531" y="18939"/>
                    </a:lnTo>
                    <a:lnTo>
                      <a:pt x="8531" y="12744"/>
                    </a:lnTo>
                    <a:lnTo>
                      <a:pt x="8531" y="10242"/>
                    </a:lnTo>
                    <a:cubicBezTo>
                      <a:pt x="8531" y="10191"/>
                      <a:pt x="8515" y="10140"/>
                      <a:pt x="8483" y="10114"/>
                    </a:cubicBezTo>
                    <a:cubicBezTo>
                      <a:pt x="8459" y="10089"/>
                      <a:pt x="8419" y="10089"/>
                      <a:pt x="8395" y="10114"/>
                    </a:cubicBezTo>
                    <a:lnTo>
                      <a:pt x="5596" y="12680"/>
                    </a:lnTo>
                    <a:cubicBezTo>
                      <a:pt x="5564" y="12705"/>
                      <a:pt x="5548" y="12756"/>
                      <a:pt x="5548" y="12808"/>
                    </a:cubicBezTo>
                    <a:lnTo>
                      <a:pt x="5548" y="15309"/>
                    </a:lnTo>
                    <a:lnTo>
                      <a:pt x="5548" y="18939"/>
                    </a:lnTo>
                    <a:lnTo>
                      <a:pt x="5548" y="21299"/>
                    </a:lnTo>
                    <a:lnTo>
                      <a:pt x="4851" y="21299"/>
                    </a:lnTo>
                    <a:lnTo>
                      <a:pt x="4851" y="18939"/>
                    </a:lnTo>
                    <a:lnTo>
                      <a:pt x="4851" y="16117"/>
                    </a:lnTo>
                    <a:lnTo>
                      <a:pt x="4851" y="13616"/>
                    </a:lnTo>
                    <a:cubicBezTo>
                      <a:pt x="4851" y="13565"/>
                      <a:pt x="4835" y="13513"/>
                      <a:pt x="4803" y="13488"/>
                    </a:cubicBezTo>
                    <a:cubicBezTo>
                      <a:pt x="4779" y="13462"/>
                      <a:pt x="4739" y="13462"/>
                      <a:pt x="4714" y="13488"/>
                    </a:cubicBezTo>
                    <a:lnTo>
                      <a:pt x="1916" y="16053"/>
                    </a:lnTo>
                    <a:cubicBezTo>
                      <a:pt x="1884" y="16079"/>
                      <a:pt x="1868" y="16130"/>
                      <a:pt x="1868" y="16181"/>
                    </a:cubicBezTo>
                    <a:lnTo>
                      <a:pt x="1868" y="18682"/>
                    </a:lnTo>
                    <a:lnTo>
                      <a:pt x="1868" y="18952"/>
                    </a:lnTo>
                    <a:lnTo>
                      <a:pt x="1868" y="21312"/>
                    </a:lnTo>
                    <a:lnTo>
                      <a:pt x="88" y="21312"/>
                    </a:lnTo>
                    <a:cubicBezTo>
                      <a:pt x="40" y="21312"/>
                      <a:pt x="0" y="21376"/>
                      <a:pt x="0" y="21453"/>
                    </a:cubicBezTo>
                    <a:cubicBezTo>
                      <a:pt x="0" y="21530"/>
                      <a:pt x="40" y="21594"/>
                      <a:pt x="88" y="21594"/>
                    </a:cubicBezTo>
                    <a:lnTo>
                      <a:pt x="1964" y="21594"/>
                    </a:lnTo>
                    <a:cubicBezTo>
                      <a:pt x="2012" y="21594"/>
                      <a:pt x="2053" y="21530"/>
                      <a:pt x="2053" y="21453"/>
                    </a:cubicBezTo>
                    <a:lnTo>
                      <a:pt x="2053" y="18952"/>
                    </a:lnTo>
                    <a:lnTo>
                      <a:pt x="2053" y="18772"/>
                    </a:lnTo>
                    <a:lnTo>
                      <a:pt x="4674" y="16374"/>
                    </a:lnTo>
                    <a:lnTo>
                      <a:pt x="4674" y="18952"/>
                    </a:lnTo>
                    <a:lnTo>
                      <a:pt x="4674" y="21453"/>
                    </a:lnTo>
                    <a:cubicBezTo>
                      <a:pt x="4674" y="21530"/>
                      <a:pt x="4714" y="21594"/>
                      <a:pt x="4763" y="21594"/>
                    </a:cubicBezTo>
                    <a:lnTo>
                      <a:pt x="5645" y="21594"/>
                    </a:lnTo>
                    <a:cubicBezTo>
                      <a:pt x="5693" y="21594"/>
                      <a:pt x="5733" y="21530"/>
                      <a:pt x="5733" y="21453"/>
                    </a:cubicBezTo>
                    <a:lnTo>
                      <a:pt x="5733" y="18952"/>
                    </a:lnTo>
                    <a:lnTo>
                      <a:pt x="5733" y="15412"/>
                    </a:lnTo>
                    <a:lnTo>
                      <a:pt x="8347" y="13013"/>
                    </a:lnTo>
                    <a:lnTo>
                      <a:pt x="8347" y="18952"/>
                    </a:lnTo>
                    <a:lnTo>
                      <a:pt x="8347" y="21453"/>
                    </a:lnTo>
                    <a:cubicBezTo>
                      <a:pt x="8347" y="21530"/>
                      <a:pt x="8387" y="21594"/>
                      <a:pt x="8435" y="21594"/>
                    </a:cubicBezTo>
                    <a:lnTo>
                      <a:pt x="9317" y="21594"/>
                    </a:lnTo>
                    <a:cubicBezTo>
                      <a:pt x="9365" y="21594"/>
                      <a:pt x="9405" y="21530"/>
                      <a:pt x="9405" y="21453"/>
                    </a:cubicBezTo>
                    <a:lnTo>
                      <a:pt x="9405" y="18952"/>
                    </a:lnTo>
                    <a:lnTo>
                      <a:pt x="9405" y="12038"/>
                    </a:lnTo>
                    <a:lnTo>
                      <a:pt x="12027" y="9640"/>
                    </a:lnTo>
                    <a:lnTo>
                      <a:pt x="12027" y="18952"/>
                    </a:lnTo>
                    <a:lnTo>
                      <a:pt x="12027" y="21453"/>
                    </a:lnTo>
                    <a:cubicBezTo>
                      <a:pt x="12027" y="21530"/>
                      <a:pt x="12067" y="21594"/>
                      <a:pt x="12115" y="21594"/>
                    </a:cubicBezTo>
                    <a:lnTo>
                      <a:pt x="12997" y="21594"/>
                    </a:lnTo>
                    <a:cubicBezTo>
                      <a:pt x="13045" y="21594"/>
                      <a:pt x="13085" y="21530"/>
                      <a:pt x="13085" y="21453"/>
                    </a:cubicBezTo>
                    <a:lnTo>
                      <a:pt x="13085" y="18952"/>
                    </a:lnTo>
                    <a:lnTo>
                      <a:pt x="13085" y="8678"/>
                    </a:lnTo>
                    <a:lnTo>
                      <a:pt x="15707" y="6279"/>
                    </a:lnTo>
                    <a:lnTo>
                      <a:pt x="15707" y="18952"/>
                    </a:lnTo>
                    <a:lnTo>
                      <a:pt x="15707" y="21453"/>
                    </a:lnTo>
                    <a:cubicBezTo>
                      <a:pt x="15707" y="21530"/>
                      <a:pt x="15747" y="21594"/>
                      <a:pt x="15795" y="21594"/>
                    </a:cubicBezTo>
                    <a:lnTo>
                      <a:pt x="16677" y="21594"/>
                    </a:lnTo>
                    <a:cubicBezTo>
                      <a:pt x="16725" y="21594"/>
                      <a:pt x="16765" y="21530"/>
                      <a:pt x="16765" y="21453"/>
                    </a:cubicBezTo>
                    <a:lnTo>
                      <a:pt x="16765" y="18952"/>
                    </a:lnTo>
                    <a:lnTo>
                      <a:pt x="16765" y="5291"/>
                    </a:lnTo>
                    <a:lnTo>
                      <a:pt x="19387" y="2893"/>
                    </a:lnTo>
                    <a:lnTo>
                      <a:pt x="19387" y="18926"/>
                    </a:lnTo>
                    <a:lnTo>
                      <a:pt x="19387" y="21427"/>
                    </a:lnTo>
                    <a:cubicBezTo>
                      <a:pt x="19387" y="21504"/>
                      <a:pt x="19427" y="21568"/>
                      <a:pt x="19475" y="21568"/>
                    </a:cubicBezTo>
                    <a:lnTo>
                      <a:pt x="21512" y="21568"/>
                    </a:lnTo>
                    <a:cubicBezTo>
                      <a:pt x="21560" y="21568"/>
                      <a:pt x="21600" y="21504"/>
                      <a:pt x="21600" y="21427"/>
                    </a:cubicBezTo>
                    <a:cubicBezTo>
                      <a:pt x="21600" y="21350"/>
                      <a:pt x="21560" y="21299"/>
                      <a:pt x="21512" y="21299"/>
                    </a:cubicBezTo>
                    <a:close/>
                    <a:moveTo>
                      <a:pt x="2053" y="18426"/>
                    </a:moveTo>
                    <a:lnTo>
                      <a:pt x="2053" y="16258"/>
                    </a:lnTo>
                    <a:lnTo>
                      <a:pt x="4674" y="13860"/>
                    </a:lnTo>
                    <a:lnTo>
                      <a:pt x="4674" y="16027"/>
                    </a:lnTo>
                    <a:lnTo>
                      <a:pt x="2053" y="18426"/>
                    </a:lnTo>
                    <a:close/>
                    <a:moveTo>
                      <a:pt x="5733" y="15052"/>
                    </a:moveTo>
                    <a:lnTo>
                      <a:pt x="5733" y="12885"/>
                    </a:lnTo>
                    <a:lnTo>
                      <a:pt x="8347" y="10486"/>
                    </a:lnTo>
                    <a:lnTo>
                      <a:pt x="8347" y="12654"/>
                    </a:lnTo>
                    <a:lnTo>
                      <a:pt x="5733" y="15052"/>
                    </a:lnTo>
                    <a:close/>
                    <a:moveTo>
                      <a:pt x="9405" y="11692"/>
                    </a:moveTo>
                    <a:lnTo>
                      <a:pt x="9405" y="9524"/>
                    </a:lnTo>
                    <a:lnTo>
                      <a:pt x="12027" y="7126"/>
                    </a:lnTo>
                    <a:lnTo>
                      <a:pt x="12027" y="9293"/>
                    </a:lnTo>
                    <a:lnTo>
                      <a:pt x="9405" y="11692"/>
                    </a:lnTo>
                    <a:close/>
                    <a:moveTo>
                      <a:pt x="13085" y="8318"/>
                    </a:moveTo>
                    <a:lnTo>
                      <a:pt x="13085" y="6151"/>
                    </a:lnTo>
                    <a:lnTo>
                      <a:pt x="15707" y="3752"/>
                    </a:lnTo>
                    <a:lnTo>
                      <a:pt x="15707" y="5920"/>
                    </a:lnTo>
                    <a:lnTo>
                      <a:pt x="13085" y="8318"/>
                    </a:lnTo>
                    <a:close/>
                    <a:moveTo>
                      <a:pt x="16765" y="4958"/>
                    </a:moveTo>
                    <a:lnTo>
                      <a:pt x="16765" y="2790"/>
                    </a:lnTo>
                    <a:lnTo>
                      <a:pt x="19387" y="392"/>
                    </a:lnTo>
                    <a:lnTo>
                      <a:pt x="19387" y="2559"/>
                    </a:lnTo>
                    <a:lnTo>
                      <a:pt x="16765" y="4958"/>
                    </a:lnTo>
                    <a:close/>
                  </a:path>
                </a:pathLst>
              </a:custGeom>
              <a:solidFill>
                <a:schemeClr val="tx1">
                  <a:lumMod val="50000"/>
                  <a:lumOff val="5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25" name="Rectangle">
                <a:extLst>
                  <a:ext uri="{FF2B5EF4-FFF2-40B4-BE49-F238E27FC236}">
                    <a16:creationId xmlns:a16="http://schemas.microsoft.com/office/drawing/2014/main" id="{9455F6F7-3F6D-444F-8327-3494538E2859}"/>
                  </a:ext>
                </a:extLst>
              </p:cNvPr>
              <p:cNvSpPr/>
              <p:nvPr/>
            </p:nvSpPr>
            <p:spPr>
              <a:xfrm>
                <a:off x="11391900" y="31750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26" name="Rectangle">
                <a:extLst>
                  <a:ext uri="{FF2B5EF4-FFF2-40B4-BE49-F238E27FC236}">
                    <a16:creationId xmlns:a16="http://schemas.microsoft.com/office/drawing/2014/main" id="{DC79E24A-6B1C-A143-A4D9-ADF61A3DDA71}"/>
                  </a:ext>
                </a:extLst>
              </p:cNvPr>
              <p:cNvSpPr/>
              <p:nvPr/>
            </p:nvSpPr>
            <p:spPr>
              <a:xfrm>
                <a:off x="11620500" y="31750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27" name="Rectangle">
                <a:extLst>
                  <a:ext uri="{FF2B5EF4-FFF2-40B4-BE49-F238E27FC236}">
                    <a16:creationId xmlns:a16="http://schemas.microsoft.com/office/drawing/2014/main" id="{E69DCA94-8595-204E-B61D-22D4A4289ABB}"/>
                  </a:ext>
                </a:extLst>
              </p:cNvPr>
              <p:cNvSpPr/>
              <p:nvPr/>
            </p:nvSpPr>
            <p:spPr>
              <a:xfrm>
                <a:off x="11506200" y="3175000"/>
                <a:ext cx="67310" cy="111761"/>
              </a:xfrm>
              <a:prstGeom prst="rect">
                <a:avLst/>
              </a:prstGeom>
              <a:solidFill>
                <a:schemeClr val="accent5"/>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28" name="Rectangle">
                <a:extLst>
                  <a:ext uri="{FF2B5EF4-FFF2-40B4-BE49-F238E27FC236}">
                    <a16:creationId xmlns:a16="http://schemas.microsoft.com/office/drawing/2014/main" id="{1B1C7FB8-E63C-2F4A-A478-69DE0DE8FF51}"/>
                  </a:ext>
                </a:extLst>
              </p:cNvPr>
              <p:cNvSpPr/>
              <p:nvPr/>
            </p:nvSpPr>
            <p:spPr>
              <a:xfrm>
                <a:off x="11620500" y="30099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29" name="Rectangle">
                <a:extLst>
                  <a:ext uri="{FF2B5EF4-FFF2-40B4-BE49-F238E27FC236}">
                    <a16:creationId xmlns:a16="http://schemas.microsoft.com/office/drawing/2014/main" id="{418BEE4B-522A-3941-88E9-DA14EA895430}"/>
                  </a:ext>
                </a:extLst>
              </p:cNvPr>
              <p:cNvSpPr/>
              <p:nvPr/>
            </p:nvSpPr>
            <p:spPr>
              <a:xfrm>
                <a:off x="11963400" y="31750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30" name="Rectangle">
                <a:extLst>
                  <a:ext uri="{FF2B5EF4-FFF2-40B4-BE49-F238E27FC236}">
                    <a16:creationId xmlns:a16="http://schemas.microsoft.com/office/drawing/2014/main" id="{8FA22BF7-5B4C-0246-B4BD-66C5FA4B9AF4}"/>
                  </a:ext>
                </a:extLst>
              </p:cNvPr>
              <p:cNvSpPr/>
              <p:nvPr/>
            </p:nvSpPr>
            <p:spPr>
              <a:xfrm>
                <a:off x="12204700" y="31750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31" name="Rectangle">
                <a:extLst>
                  <a:ext uri="{FF2B5EF4-FFF2-40B4-BE49-F238E27FC236}">
                    <a16:creationId xmlns:a16="http://schemas.microsoft.com/office/drawing/2014/main" id="{FEF334C2-16F7-C84E-B6E9-B80F2C6BE3C4}"/>
                  </a:ext>
                </a:extLst>
              </p:cNvPr>
              <p:cNvSpPr/>
              <p:nvPr/>
            </p:nvSpPr>
            <p:spPr>
              <a:xfrm>
                <a:off x="12090400" y="31750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32" name="Rectangle">
                <a:extLst>
                  <a:ext uri="{FF2B5EF4-FFF2-40B4-BE49-F238E27FC236}">
                    <a16:creationId xmlns:a16="http://schemas.microsoft.com/office/drawing/2014/main" id="{E0D2C7D9-607C-9148-A28C-5819A9D54A26}"/>
                  </a:ext>
                </a:extLst>
              </p:cNvPr>
              <p:cNvSpPr/>
              <p:nvPr/>
            </p:nvSpPr>
            <p:spPr>
              <a:xfrm>
                <a:off x="11963400" y="30099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33" name="Rectangle">
                <a:extLst>
                  <a:ext uri="{FF2B5EF4-FFF2-40B4-BE49-F238E27FC236}">
                    <a16:creationId xmlns:a16="http://schemas.microsoft.com/office/drawing/2014/main" id="{1506A56F-FE3E-4348-BA31-2938626CFD6C}"/>
                  </a:ext>
                </a:extLst>
              </p:cNvPr>
              <p:cNvSpPr/>
              <p:nvPr/>
            </p:nvSpPr>
            <p:spPr>
              <a:xfrm>
                <a:off x="12204700" y="30099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34" name="Rectangle">
                <a:extLst>
                  <a:ext uri="{FF2B5EF4-FFF2-40B4-BE49-F238E27FC236}">
                    <a16:creationId xmlns:a16="http://schemas.microsoft.com/office/drawing/2014/main" id="{9125AC15-458C-1447-94D8-49880479606C}"/>
                  </a:ext>
                </a:extLst>
              </p:cNvPr>
              <p:cNvSpPr/>
              <p:nvPr/>
            </p:nvSpPr>
            <p:spPr>
              <a:xfrm>
                <a:off x="12090400" y="3009900"/>
                <a:ext cx="67310" cy="111761"/>
              </a:xfrm>
              <a:prstGeom prst="rect">
                <a:avLst/>
              </a:prstGeom>
              <a:solidFill>
                <a:schemeClr val="accent6"/>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35" name="Rectangle">
                <a:extLst>
                  <a:ext uri="{FF2B5EF4-FFF2-40B4-BE49-F238E27FC236}">
                    <a16:creationId xmlns:a16="http://schemas.microsoft.com/office/drawing/2014/main" id="{5AA77541-4B39-624C-BF77-5122D4B12B81}"/>
                  </a:ext>
                </a:extLst>
              </p:cNvPr>
              <p:cNvSpPr/>
              <p:nvPr/>
            </p:nvSpPr>
            <p:spPr>
              <a:xfrm>
                <a:off x="11963400" y="28321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36" name="Rectangle">
                <a:extLst>
                  <a:ext uri="{FF2B5EF4-FFF2-40B4-BE49-F238E27FC236}">
                    <a16:creationId xmlns:a16="http://schemas.microsoft.com/office/drawing/2014/main" id="{6BD7652D-D542-A244-806B-4E6920054097}"/>
                  </a:ext>
                </a:extLst>
              </p:cNvPr>
              <p:cNvSpPr/>
              <p:nvPr/>
            </p:nvSpPr>
            <p:spPr>
              <a:xfrm>
                <a:off x="12204700" y="28321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37" name="Rectangle">
                <a:extLst>
                  <a:ext uri="{FF2B5EF4-FFF2-40B4-BE49-F238E27FC236}">
                    <a16:creationId xmlns:a16="http://schemas.microsoft.com/office/drawing/2014/main" id="{78A459DE-CD63-B74E-8049-CAA8DBDECD20}"/>
                  </a:ext>
                </a:extLst>
              </p:cNvPr>
              <p:cNvSpPr/>
              <p:nvPr/>
            </p:nvSpPr>
            <p:spPr>
              <a:xfrm>
                <a:off x="12090400" y="28321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38" name="Rectangle">
                <a:extLst>
                  <a:ext uri="{FF2B5EF4-FFF2-40B4-BE49-F238E27FC236}">
                    <a16:creationId xmlns:a16="http://schemas.microsoft.com/office/drawing/2014/main" id="{9D151484-BCA3-7E43-A52D-1283DC6F833C}"/>
                  </a:ext>
                </a:extLst>
              </p:cNvPr>
              <p:cNvSpPr/>
              <p:nvPr/>
            </p:nvSpPr>
            <p:spPr>
              <a:xfrm>
                <a:off x="12204700" y="2667000"/>
                <a:ext cx="67310" cy="111761"/>
              </a:xfrm>
              <a:prstGeom prst="rect">
                <a:avLst/>
              </a:prstGeom>
              <a:solidFill>
                <a:schemeClr val="accent6"/>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39" name="Rectangle">
                <a:extLst>
                  <a:ext uri="{FF2B5EF4-FFF2-40B4-BE49-F238E27FC236}">
                    <a16:creationId xmlns:a16="http://schemas.microsoft.com/office/drawing/2014/main" id="{95AF6635-EAB7-6E45-8A3A-5EB14299D697}"/>
                  </a:ext>
                </a:extLst>
              </p:cNvPr>
              <p:cNvSpPr/>
              <p:nvPr/>
            </p:nvSpPr>
            <p:spPr>
              <a:xfrm>
                <a:off x="12547600" y="31750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40" name="Rectangle">
                <a:extLst>
                  <a:ext uri="{FF2B5EF4-FFF2-40B4-BE49-F238E27FC236}">
                    <a16:creationId xmlns:a16="http://schemas.microsoft.com/office/drawing/2014/main" id="{BD68981E-70D4-7E41-BF7E-F2EC9EC12B27}"/>
                  </a:ext>
                </a:extLst>
              </p:cNvPr>
              <p:cNvSpPr/>
              <p:nvPr/>
            </p:nvSpPr>
            <p:spPr>
              <a:xfrm>
                <a:off x="12776200" y="31750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41" name="Rectangle">
                <a:extLst>
                  <a:ext uri="{FF2B5EF4-FFF2-40B4-BE49-F238E27FC236}">
                    <a16:creationId xmlns:a16="http://schemas.microsoft.com/office/drawing/2014/main" id="{2114B32D-953A-8248-82A6-E88365C9E798}"/>
                  </a:ext>
                </a:extLst>
              </p:cNvPr>
              <p:cNvSpPr/>
              <p:nvPr/>
            </p:nvSpPr>
            <p:spPr>
              <a:xfrm>
                <a:off x="12661900" y="3175000"/>
                <a:ext cx="67310" cy="111761"/>
              </a:xfrm>
              <a:prstGeom prst="rect">
                <a:avLst/>
              </a:pr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42" name="Rectangle">
                <a:extLst>
                  <a:ext uri="{FF2B5EF4-FFF2-40B4-BE49-F238E27FC236}">
                    <a16:creationId xmlns:a16="http://schemas.microsoft.com/office/drawing/2014/main" id="{A748E6EC-5381-C64B-BE66-9A3ED19B181E}"/>
                  </a:ext>
                </a:extLst>
              </p:cNvPr>
              <p:cNvSpPr/>
              <p:nvPr/>
            </p:nvSpPr>
            <p:spPr>
              <a:xfrm>
                <a:off x="12547600" y="30099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43" name="Rectangle">
                <a:extLst>
                  <a:ext uri="{FF2B5EF4-FFF2-40B4-BE49-F238E27FC236}">
                    <a16:creationId xmlns:a16="http://schemas.microsoft.com/office/drawing/2014/main" id="{74344C2F-5D9A-084A-8F73-F587DB3E794E}"/>
                  </a:ext>
                </a:extLst>
              </p:cNvPr>
              <p:cNvSpPr/>
              <p:nvPr/>
            </p:nvSpPr>
            <p:spPr>
              <a:xfrm>
                <a:off x="12776200" y="3009900"/>
                <a:ext cx="67310" cy="111761"/>
              </a:xfrm>
              <a:prstGeom prst="rect">
                <a:avLst/>
              </a:pr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44" name="Rectangle">
                <a:extLst>
                  <a:ext uri="{FF2B5EF4-FFF2-40B4-BE49-F238E27FC236}">
                    <a16:creationId xmlns:a16="http://schemas.microsoft.com/office/drawing/2014/main" id="{E9057CFF-9ACD-F64C-93C9-001C5388BB5B}"/>
                  </a:ext>
                </a:extLst>
              </p:cNvPr>
              <p:cNvSpPr/>
              <p:nvPr/>
            </p:nvSpPr>
            <p:spPr>
              <a:xfrm>
                <a:off x="12661900" y="30099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45" name="Rectangle">
                <a:extLst>
                  <a:ext uri="{FF2B5EF4-FFF2-40B4-BE49-F238E27FC236}">
                    <a16:creationId xmlns:a16="http://schemas.microsoft.com/office/drawing/2014/main" id="{9B9829A9-90A0-A243-BA29-94B72B2EB8B0}"/>
                  </a:ext>
                </a:extLst>
              </p:cNvPr>
              <p:cNvSpPr/>
              <p:nvPr/>
            </p:nvSpPr>
            <p:spPr>
              <a:xfrm>
                <a:off x="12547600" y="2832100"/>
                <a:ext cx="67310" cy="111761"/>
              </a:xfrm>
              <a:prstGeom prst="rect">
                <a:avLst/>
              </a:pr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46" name="Rectangle">
                <a:extLst>
                  <a:ext uri="{FF2B5EF4-FFF2-40B4-BE49-F238E27FC236}">
                    <a16:creationId xmlns:a16="http://schemas.microsoft.com/office/drawing/2014/main" id="{29650214-D2A5-5742-8382-A073B7222187}"/>
                  </a:ext>
                </a:extLst>
              </p:cNvPr>
              <p:cNvSpPr/>
              <p:nvPr/>
            </p:nvSpPr>
            <p:spPr>
              <a:xfrm>
                <a:off x="12776200" y="28321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47" name="Rectangle">
                <a:extLst>
                  <a:ext uri="{FF2B5EF4-FFF2-40B4-BE49-F238E27FC236}">
                    <a16:creationId xmlns:a16="http://schemas.microsoft.com/office/drawing/2014/main" id="{F65FB619-D21F-D749-A01E-CFB02723BBA8}"/>
                  </a:ext>
                </a:extLst>
              </p:cNvPr>
              <p:cNvSpPr/>
              <p:nvPr/>
            </p:nvSpPr>
            <p:spPr>
              <a:xfrm>
                <a:off x="12661900" y="28321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48" name="Rectangle">
                <a:extLst>
                  <a:ext uri="{FF2B5EF4-FFF2-40B4-BE49-F238E27FC236}">
                    <a16:creationId xmlns:a16="http://schemas.microsoft.com/office/drawing/2014/main" id="{FB2C4CAD-9697-E54C-8A58-A98EEB916D0C}"/>
                  </a:ext>
                </a:extLst>
              </p:cNvPr>
              <p:cNvSpPr/>
              <p:nvPr/>
            </p:nvSpPr>
            <p:spPr>
              <a:xfrm>
                <a:off x="12547600" y="26670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49" name="Rectangle">
                <a:extLst>
                  <a:ext uri="{FF2B5EF4-FFF2-40B4-BE49-F238E27FC236}">
                    <a16:creationId xmlns:a16="http://schemas.microsoft.com/office/drawing/2014/main" id="{358C9100-8D56-BF4A-8278-F82083E94CB0}"/>
                  </a:ext>
                </a:extLst>
              </p:cNvPr>
              <p:cNvSpPr/>
              <p:nvPr/>
            </p:nvSpPr>
            <p:spPr>
              <a:xfrm>
                <a:off x="12776200" y="2667000"/>
                <a:ext cx="67310" cy="111761"/>
              </a:xfrm>
              <a:prstGeom prst="rect">
                <a:avLst/>
              </a:pr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50" name="Rectangle">
                <a:extLst>
                  <a:ext uri="{FF2B5EF4-FFF2-40B4-BE49-F238E27FC236}">
                    <a16:creationId xmlns:a16="http://schemas.microsoft.com/office/drawing/2014/main" id="{D3B72E9A-F3F0-144D-A9DB-CC71486ADB92}"/>
                  </a:ext>
                </a:extLst>
              </p:cNvPr>
              <p:cNvSpPr/>
              <p:nvPr/>
            </p:nvSpPr>
            <p:spPr>
              <a:xfrm>
                <a:off x="12661900" y="26670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51" name="Rectangle">
                <a:extLst>
                  <a:ext uri="{FF2B5EF4-FFF2-40B4-BE49-F238E27FC236}">
                    <a16:creationId xmlns:a16="http://schemas.microsoft.com/office/drawing/2014/main" id="{0B160911-402D-0E4A-BB24-3751F79C3CD3}"/>
                  </a:ext>
                </a:extLst>
              </p:cNvPr>
              <p:cNvSpPr/>
              <p:nvPr/>
            </p:nvSpPr>
            <p:spPr>
              <a:xfrm>
                <a:off x="13131800" y="3175000"/>
                <a:ext cx="67310" cy="111761"/>
              </a:xfrm>
              <a:prstGeom prst="rect">
                <a:avLst/>
              </a:pr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52" name="Rectangle">
                <a:extLst>
                  <a:ext uri="{FF2B5EF4-FFF2-40B4-BE49-F238E27FC236}">
                    <a16:creationId xmlns:a16="http://schemas.microsoft.com/office/drawing/2014/main" id="{3DBE9392-A40C-AF46-A3CC-EF169153403D}"/>
                  </a:ext>
                </a:extLst>
              </p:cNvPr>
              <p:cNvSpPr/>
              <p:nvPr/>
            </p:nvSpPr>
            <p:spPr>
              <a:xfrm>
                <a:off x="13373100" y="31750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53" name="Rectangle">
                <a:extLst>
                  <a:ext uri="{FF2B5EF4-FFF2-40B4-BE49-F238E27FC236}">
                    <a16:creationId xmlns:a16="http://schemas.microsoft.com/office/drawing/2014/main" id="{8293E899-B14A-6542-B98A-082F91DC5D79}"/>
                  </a:ext>
                </a:extLst>
              </p:cNvPr>
              <p:cNvSpPr/>
              <p:nvPr/>
            </p:nvSpPr>
            <p:spPr>
              <a:xfrm>
                <a:off x="13246100" y="31750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54" name="Rectangle">
                <a:extLst>
                  <a:ext uri="{FF2B5EF4-FFF2-40B4-BE49-F238E27FC236}">
                    <a16:creationId xmlns:a16="http://schemas.microsoft.com/office/drawing/2014/main" id="{43E57784-E47B-8141-A6A5-EF66D4A16B12}"/>
                  </a:ext>
                </a:extLst>
              </p:cNvPr>
              <p:cNvSpPr/>
              <p:nvPr/>
            </p:nvSpPr>
            <p:spPr>
              <a:xfrm>
                <a:off x="13131800" y="30099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55" name="Rectangle">
                <a:extLst>
                  <a:ext uri="{FF2B5EF4-FFF2-40B4-BE49-F238E27FC236}">
                    <a16:creationId xmlns:a16="http://schemas.microsoft.com/office/drawing/2014/main" id="{B9D5E6D1-22B6-4B49-90C0-A4C862CAE5A8}"/>
                  </a:ext>
                </a:extLst>
              </p:cNvPr>
              <p:cNvSpPr/>
              <p:nvPr/>
            </p:nvSpPr>
            <p:spPr>
              <a:xfrm>
                <a:off x="13373100" y="30099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56" name="Rectangle">
                <a:extLst>
                  <a:ext uri="{FF2B5EF4-FFF2-40B4-BE49-F238E27FC236}">
                    <a16:creationId xmlns:a16="http://schemas.microsoft.com/office/drawing/2014/main" id="{C8FAFF59-E0F8-174A-B490-0A4C29B261A1}"/>
                  </a:ext>
                </a:extLst>
              </p:cNvPr>
              <p:cNvSpPr/>
              <p:nvPr/>
            </p:nvSpPr>
            <p:spPr>
              <a:xfrm>
                <a:off x="13246100" y="30099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57" name="Rectangle">
                <a:extLst>
                  <a:ext uri="{FF2B5EF4-FFF2-40B4-BE49-F238E27FC236}">
                    <a16:creationId xmlns:a16="http://schemas.microsoft.com/office/drawing/2014/main" id="{9B4A1973-F207-4847-B222-1B26EC1B0E1B}"/>
                  </a:ext>
                </a:extLst>
              </p:cNvPr>
              <p:cNvSpPr/>
              <p:nvPr/>
            </p:nvSpPr>
            <p:spPr>
              <a:xfrm>
                <a:off x="13131800" y="28321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58" name="Rectangle">
                <a:extLst>
                  <a:ext uri="{FF2B5EF4-FFF2-40B4-BE49-F238E27FC236}">
                    <a16:creationId xmlns:a16="http://schemas.microsoft.com/office/drawing/2014/main" id="{A0090D4D-9D18-0A42-80B1-2D32598FD8FA}"/>
                  </a:ext>
                </a:extLst>
              </p:cNvPr>
              <p:cNvSpPr/>
              <p:nvPr/>
            </p:nvSpPr>
            <p:spPr>
              <a:xfrm>
                <a:off x="13373100" y="2832100"/>
                <a:ext cx="67310" cy="111761"/>
              </a:xfrm>
              <a:prstGeom prst="rect">
                <a:avLst/>
              </a:pr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59" name="Rectangle">
                <a:extLst>
                  <a:ext uri="{FF2B5EF4-FFF2-40B4-BE49-F238E27FC236}">
                    <a16:creationId xmlns:a16="http://schemas.microsoft.com/office/drawing/2014/main" id="{EC4387D6-EBFC-1042-825F-884001B933D3}"/>
                  </a:ext>
                </a:extLst>
              </p:cNvPr>
              <p:cNvSpPr/>
              <p:nvPr/>
            </p:nvSpPr>
            <p:spPr>
              <a:xfrm>
                <a:off x="13246100" y="2832100"/>
                <a:ext cx="67310" cy="111761"/>
              </a:xfrm>
              <a:prstGeom prst="rect">
                <a:avLst/>
              </a:pr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60" name="Rectangle">
                <a:extLst>
                  <a:ext uri="{FF2B5EF4-FFF2-40B4-BE49-F238E27FC236}">
                    <a16:creationId xmlns:a16="http://schemas.microsoft.com/office/drawing/2014/main" id="{BB6500E5-23CF-F64C-82A8-843ED9C18873}"/>
                  </a:ext>
                </a:extLst>
              </p:cNvPr>
              <p:cNvSpPr/>
              <p:nvPr/>
            </p:nvSpPr>
            <p:spPr>
              <a:xfrm>
                <a:off x="13131800" y="26670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61" name="Rectangle">
                <a:extLst>
                  <a:ext uri="{FF2B5EF4-FFF2-40B4-BE49-F238E27FC236}">
                    <a16:creationId xmlns:a16="http://schemas.microsoft.com/office/drawing/2014/main" id="{55D63B01-5890-8C49-A35C-00477633739D}"/>
                  </a:ext>
                </a:extLst>
              </p:cNvPr>
              <p:cNvSpPr/>
              <p:nvPr/>
            </p:nvSpPr>
            <p:spPr>
              <a:xfrm>
                <a:off x="13373100" y="26670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62" name="Rectangle">
                <a:extLst>
                  <a:ext uri="{FF2B5EF4-FFF2-40B4-BE49-F238E27FC236}">
                    <a16:creationId xmlns:a16="http://schemas.microsoft.com/office/drawing/2014/main" id="{CD6192A9-FBB0-CB41-BF1A-12DDC45155F2}"/>
                  </a:ext>
                </a:extLst>
              </p:cNvPr>
              <p:cNvSpPr/>
              <p:nvPr/>
            </p:nvSpPr>
            <p:spPr>
              <a:xfrm>
                <a:off x="13246100" y="26670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63" name="Rectangle">
                <a:extLst>
                  <a:ext uri="{FF2B5EF4-FFF2-40B4-BE49-F238E27FC236}">
                    <a16:creationId xmlns:a16="http://schemas.microsoft.com/office/drawing/2014/main" id="{E2B39857-4D23-2E45-915A-E32D1C4E1D61}"/>
                  </a:ext>
                </a:extLst>
              </p:cNvPr>
              <p:cNvSpPr/>
              <p:nvPr/>
            </p:nvSpPr>
            <p:spPr>
              <a:xfrm>
                <a:off x="13131800" y="2501900"/>
                <a:ext cx="67310" cy="111761"/>
              </a:xfrm>
              <a:prstGeom prst="rect">
                <a:avLst/>
              </a:pr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64" name="Rectangle">
                <a:extLst>
                  <a:ext uri="{FF2B5EF4-FFF2-40B4-BE49-F238E27FC236}">
                    <a16:creationId xmlns:a16="http://schemas.microsoft.com/office/drawing/2014/main" id="{B2E6863F-2F0E-494C-A973-387B58165AC5}"/>
                  </a:ext>
                </a:extLst>
              </p:cNvPr>
              <p:cNvSpPr/>
              <p:nvPr/>
            </p:nvSpPr>
            <p:spPr>
              <a:xfrm>
                <a:off x="13373100" y="25019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65" name="Rectangle">
                <a:extLst>
                  <a:ext uri="{FF2B5EF4-FFF2-40B4-BE49-F238E27FC236}">
                    <a16:creationId xmlns:a16="http://schemas.microsoft.com/office/drawing/2014/main" id="{036C19EE-C23D-2745-A7AD-938C9F5ECABD}"/>
                  </a:ext>
                </a:extLst>
              </p:cNvPr>
              <p:cNvSpPr/>
              <p:nvPr/>
            </p:nvSpPr>
            <p:spPr>
              <a:xfrm>
                <a:off x="13246100" y="25019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66" name="Rectangle">
                <a:extLst>
                  <a:ext uri="{FF2B5EF4-FFF2-40B4-BE49-F238E27FC236}">
                    <a16:creationId xmlns:a16="http://schemas.microsoft.com/office/drawing/2014/main" id="{EC6CC91C-3342-984E-B294-86B65B5F7BA2}"/>
                  </a:ext>
                </a:extLst>
              </p:cNvPr>
              <p:cNvSpPr/>
              <p:nvPr/>
            </p:nvSpPr>
            <p:spPr>
              <a:xfrm>
                <a:off x="13131800" y="23241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67" name="Rectangle">
                <a:extLst>
                  <a:ext uri="{FF2B5EF4-FFF2-40B4-BE49-F238E27FC236}">
                    <a16:creationId xmlns:a16="http://schemas.microsoft.com/office/drawing/2014/main" id="{D0E20664-178B-F944-83C5-BD0149032A1C}"/>
                  </a:ext>
                </a:extLst>
              </p:cNvPr>
              <p:cNvSpPr/>
              <p:nvPr/>
            </p:nvSpPr>
            <p:spPr>
              <a:xfrm>
                <a:off x="13373100" y="23241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68" name="Rectangle">
                <a:extLst>
                  <a:ext uri="{FF2B5EF4-FFF2-40B4-BE49-F238E27FC236}">
                    <a16:creationId xmlns:a16="http://schemas.microsoft.com/office/drawing/2014/main" id="{E20D98BE-80DA-BE4B-BC40-263C71DE3B2F}"/>
                  </a:ext>
                </a:extLst>
              </p:cNvPr>
              <p:cNvSpPr/>
              <p:nvPr/>
            </p:nvSpPr>
            <p:spPr>
              <a:xfrm>
                <a:off x="13246100" y="2324100"/>
                <a:ext cx="67310" cy="111761"/>
              </a:xfrm>
              <a:prstGeom prst="rect">
                <a:avLst/>
              </a:pr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69" name="Rectangle">
                <a:extLst>
                  <a:ext uri="{FF2B5EF4-FFF2-40B4-BE49-F238E27FC236}">
                    <a16:creationId xmlns:a16="http://schemas.microsoft.com/office/drawing/2014/main" id="{286EABC2-1B06-5D4B-A6FE-5353A466E082}"/>
                  </a:ext>
                </a:extLst>
              </p:cNvPr>
              <p:cNvSpPr/>
              <p:nvPr/>
            </p:nvSpPr>
            <p:spPr>
              <a:xfrm>
                <a:off x="13131800" y="21590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70" name="Rectangle">
                <a:extLst>
                  <a:ext uri="{FF2B5EF4-FFF2-40B4-BE49-F238E27FC236}">
                    <a16:creationId xmlns:a16="http://schemas.microsoft.com/office/drawing/2014/main" id="{14C8F63C-5AF6-EE4B-88EC-0615D59417A4}"/>
                  </a:ext>
                </a:extLst>
              </p:cNvPr>
              <p:cNvSpPr/>
              <p:nvPr/>
            </p:nvSpPr>
            <p:spPr>
              <a:xfrm>
                <a:off x="13373100" y="21590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71" name="Rectangle">
                <a:extLst>
                  <a:ext uri="{FF2B5EF4-FFF2-40B4-BE49-F238E27FC236}">
                    <a16:creationId xmlns:a16="http://schemas.microsoft.com/office/drawing/2014/main" id="{B89BD4C6-8AEC-A446-9C47-4A290F312768}"/>
                  </a:ext>
                </a:extLst>
              </p:cNvPr>
              <p:cNvSpPr/>
              <p:nvPr/>
            </p:nvSpPr>
            <p:spPr>
              <a:xfrm>
                <a:off x="13246100" y="21590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72" name="Rectangle">
                <a:extLst>
                  <a:ext uri="{FF2B5EF4-FFF2-40B4-BE49-F238E27FC236}">
                    <a16:creationId xmlns:a16="http://schemas.microsoft.com/office/drawing/2014/main" id="{E093B63C-CEAF-9E48-88A6-8A000CBEBC86}"/>
                  </a:ext>
                </a:extLst>
              </p:cNvPr>
              <p:cNvSpPr/>
              <p:nvPr/>
            </p:nvSpPr>
            <p:spPr>
              <a:xfrm>
                <a:off x="13373100" y="1981200"/>
                <a:ext cx="67310" cy="111761"/>
              </a:xfrm>
              <a:prstGeom prst="rect">
                <a:avLst/>
              </a:pr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73" name="Rectangle">
                <a:extLst>
                  <a:ext uri="{FF2B5EF4-FFF2-40B4-BE49-F238E27FC236}">
                    <a16:creationId xmlns:a16="http://schemas.microsoft.com/office/drawing/2014/main" id="{20C1D4A4-8A9A-FB4F-B120-BA1693AD6FB1}"/>
                  </a:ext>
                </a:extLst>
              </p:cNvPr>
              <p:cNvSpPr/>
              <p:nvPr/>
            </p:nvSpPr>
            <p:spPr>
              <a:xfrm>
                <a:off x="13716000" y="31750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74" name="Rectangle">
                <a:extLst>
                  <a:ext uri="{FF2B5EF4-FFF2-40B4-BE49-F238E27FC236}">
                    <a16:creationId xmlns:a16="http://schemas.microsoft.com/office/drawing/2014/main" id="{4AC6599E-7759-954C-B9DB-C402E83684EF}"/>
                  </a:ext>
                </a:extLst>
              </p:cNvPr>
              <p:cNvSpPr/>
              <p:nvPr/>
            </p:nvSpPr>
            <p:spPr>
              <a:xfrm>
                <a:off x="13944600" y="3175000"/>
                <a:ext cx="67310" cy="111761"/>
              </a:xfrm>
              <a:prstGeom prst="rect">
                <a:avLst/>
              </a:prstGeom>
              <a:solidFill>
                <a:schemeClr val="accent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75" name="Rectangle">
                <a:extLst>
                  <a:ext uri="{FF2B5EF4-FFF2-40B4-BE49-F238E27FC236}">
                    <a16:creationId xmlns:a16="http://schemas.microsoft.com/office/drawing/2014/main" id="{6B2FB96A-01EB-374A-9047-155032839193}"/>
                  </a:ext>
                </a:extLst>
              </p:cNvPr>
              <p:cNvSpPr/>
              <p:nvPr/>
            </p:nvSpPr>
            <p:spPr>
              <a:xfrm>
                <a:off x="13830300" y="3175000"/>
                <a:ext cx="67310" cy="111761"/>
              </a:xfrm>
              <a:prstGeom prst="rect">
                <a:avLst/>
              </a:prstGeom>
              <a:solidFill>
                <a:schemeClr val="accent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76" name="Rectangle">
                <a:extLst>
                  <a:ext uri="{FF2B5EF4-FFF2-40B4-BE49-F238E27FC236}">
                    <a16:creationId xmlns:a16="http://schemas.microsoft.com/office/drawing/2014/main" id="{8D20D7F1-BFF7-784E-A0AF-186D904B0415}"/>
                  </a:ext>
                </a:extLst>
              </p:cNvPr>
              <p:cNvSpPr/>
              <p:nvPr/>
            </p:nvSpPr>
            <p:spPr>
              <a:xfrm>
                <a:off x="13716000" y="30099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77" name="Rectangle">
                <a:extLst>
                  <a:ext uri="{FF2B5EF4-FFF2-40B4-BE49-F238E27FC236}">
                    <a16:creationId xmlns:a16="http://schemas.microsoft.com/office/drawing/2014/main" id="{64B978BC-35F9-CB4D-B4CA-7A30962A4098}"/>
                  </a:ext>
                </a:extLst>
              </p:cNvPr>
              <p:cNvSpPr/>
              <p:nvPr/>
            </p:nvSpPr>
            <p:spPr>
              <a:xfrm>
                <a:off x="13944600" y="30099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78" name="Rectangle">
                <a:extLst>
                  <a:ext uri="{FF2B5EF4-FFF2-40B4-BE49-F238E27FC236}">
                    <a16:creationId xmlns:a16="http://schemas.microsoft.com/office/drawing/2014/main" id="{382850F6-92A0-234F-B8AF-0A114BA5005B}"/>
                  </a:ext>
                </a:extLst>
              </p:cNvPr>
              <p:cNvSpPr/>
              <p:nvPr/>
            </p:nvSpPr>
            <p:spPr>
              <a:xfrm>
                <a:off x="13830300" y="3009900"/>
                <a:ext cx="67310" cy="111761"/>
              </a:xfrm>
              <a:prstGeom prst="rect">
                <a:avLst/>
              </a:prstGeom>
              <a:solidFill>
                <a:schemeClr val="accent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79" name="Rectangle">
                <a:extLst>
                  <a:ext uri="{FF2B5EF4-FFF2-40B4-BE49-F238E27FC236}">
                    <a16:creationId xmlns:a16="http://schemas.microsoft.com/office/drawing/2014/main" id="{9247664D-B322-7E49-9997-D5FDCE73858A}"/>
                  </a:ext>
                </a:extLst>
              </p:cNvPr>
              <p:cNvSpPr/>
              <p:nvPr/>
            </p:nvSpPr>
            <p:spPr>
              <a:xfrm>
                <a:off x="13716000" y="28321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80" name="Rectangle">
                <a:extLst>
                  <a:ext uri="{FF2B5EF4-FFF2-40B4-BE49-F238E27FC236}">
                    <a16:creationId xmlns:a16="http://schemas.microsoft.com/office/drawing/2014/main" id="{5D5B42AE-5F28-6546-9F1F-61FC6EE090BF}"/>
                  </a:ext>
                </a:extLst>
              </p:cNvPr>
              <p:cNvSpPr/>
              <p:nvPr/>
            </p:nvSpPr>
            <p:spPr>
              <a:xfrm>
                <a:off x="13944600" y="2832100"/>
                <a:ext cx="67310" cy="111761"/>
              </a:xfrm>
              <a:prstGeom prst="rect">
                <a:avLst/>
              </a:prstGeom>
              <a:solidFill>
                <a:schemeClr val="accent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81" name="Rectangle">
                <a:extLst>
                  <a:ext uri="{FF2B5EF4-FFF2-40B4-BE49-F238E27FC236}">
                    <a16:creationId xmlns:a16="http://schemas.microsoft.com/office/drawing/2014/main" id="{22616831-2173-FF4D-A5D2-5ADA1BF3E207}"/>
                  </a:ext>
                </a:extLst>
              </p:cNvPr>
              <p:cNvSpPr/>
              <p:nvPr/>
            </p:nvSpPr>
            <p:spPr>
              <a:xfrm>
                <a:off x="13830300" y="28321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82" name="Rectangle">
                <a:extLst>
                  <a:ext uri="{FF2B5EF4-FFF2-40B4-BE49-F238E27FC236}">
                    <a16:creationId xmlns:a16="http://schemas.microsoft.com/office/drawing/2014/main" id="{9E124EEE-E062-234D-91AB-D1B18E01DA3C}"/>
                  </a:ext>
                </a:extLst>
              </p:cNvPr>
              <p:cNvSpPr/>
              <p:nvPr/>
            </p:nvSpPr>
            <p:spPr>
              <a:xfrm>
                <a:off x="13716000" y="2667000"/>
                <a:ext cx="67310" cy="111761"/>
              </a:xfrm>
              <a:prstGeom prst="rect">
                <a:avLst/>
              </a:prstGeom>
              <a:solidFill>
                <a:schemeClr val="accent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83" name="Rectangle">
                <a:extLst>
                  <a:ext uri="{FF2B5EF4-FFF2-40B4-BE49-F238E27FC236}">
                    <a16:creationId xmlns:a16="http://schemas.microsoft.com/office/drawing/2014/main" id="{026DC495-23EF-334B-B8CB-4EAF5C7D16BB}"/>
                  </a:ext>
                </a:extLst>
              </p:cNvPr>
              <p:cNvSpPr/>
              <p:nvPr/>
            </p:nvSpPr>
            <p:spPr>
              <a:xfrm>
                <a:off x="13944600" y="26670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84" name="Rectangle">
                <a:extLst>
                  <a:ext uri="{FF2B5EF4-FFF2-40B4-BE49-F238E27FC236}">
                    <a16:creationId xmlns:a16="http://schemas.microsoft.com/office/drawing/2014/main" id="{8A85B5FF-47FC-914F-A647-B4AC9EDE7FDD}"/>
                  </a:ext>
                </a:extLst>
              </p:cNvPr>
              <p:cNvSpPr/>
              <p:nvPr/>
            </p:nvSpPr>
            <p:spPr>
              <a:xfrm>
                <a:off x="13830300" y="26670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85" name="Rectangle">
                <a:extLst>
                  <a:ext uri="{FF2B5EF4-FFF2-40B4-BE49-F238E27FC236}">
                    <a16:creationId xmlns:a16="http://schemas.microsoft.com/office/drawing/2014/main" id="{AC14B9C1-49BE-814E-86B9-045F4B1DEBAB}"/>
                  </a:ext>
                </a:extLst>
              </p:cNvPr>
              <p:cNvSpPr/>
              <p:nvPr/>
            </p:nvSpPr>
            <p:spPr>
              <a:xfrm>
                <a:off x="13716000" y="25019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86" name="Rectangle">
                <a:extLst>
                  <a:ext uri="{FF2B5EF4-FFF2-40B4-BE49-F238E27FC236}">
                    <a16:creationId xmlns:a16="http://schemas.microsoft.com/office/drawing/2014/main" id="{1B48EF0E-A2A7-B84C-A3CA-B4C86953AF7D}"/>
                  </a:ext>
                </a:extLst>
              </p:cNvPr>
              <p:cNvSpPr/>
              <p:nvPr/>
            </p:nvSpPr>
            <p:spPr>
              <a:xfrm>
                <a:off x="13944600" y="25019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87" name="Rectangle">
                <a:extLst>
                  <a:ext uri="{FF2B5EF4-FFF2-40B4-BE49-F238E27FC236}">
                    <a16:creationId xmlns:a16="http://schemas.microsoft.com/office/drawing/2014/main" id="{EFD69FEE-CF04-014F-B074-C1531A92A9BF}"/>
                  </a:ext>
                </a:extLst>
              </p:cNvPr>
              <p:cNvSpPr/>
              <p:nvPr/>
            </p:nvSpPr>
            <p:spPr>
              <a:xfrm>
                <a:off x="13830300" y="2501900"/>
                <a:ext cx="67310" cy="111761"/>
              </a:xfrm>
              <a:prstGeom prst="rect">
                <a:avLst/>
              </a:prstGeom>
              <a:solidFill>
                <a:schemeClr val="accent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88" name="Rectangle">
                <a:extLst>
                  <a:ext uri="{FF2B5EF4-FFF2-40B4-BE49-F238E27FC236}">
                    <a16:creationId xmlns:a16="http://schemas.microsoft.com/office/drawing/2014/main" id="{7B5F6B5C-83C9-EF47-8B9F-CF3CBB3C6111}"/>
                  </a:ext>
                </a:extLst>
              </p:cNvPr>
              <p:cNvSpPr/>
              <p:nvPr/>
            </p:nvSpPr>
            <p:spPr>
              <a:xfrm>
                <a:off x="13716000" y="23241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89" name="Rectangle">
                <a:extLst>
                  <a:ext uri="{FF2B5EF4-FFF2-40B4-BE49-F238E27FC236}">
                    <a16:creationId xmlns:a16="http://schemas.microsoft.com/office/drawing/2014/main" id="{03C5408C-88DD-044D-9BED-1EC3184B619E}"/>
                  </a:ext>
                </a:extLst>
              </p:cNvPr>
              <p:cNvSpPr/>
              <p:nvPr/>
            </p:nvSpPr>
            <p:spPr>
              <a:xfrm>
                <a:off x="13944600" y="2324100"/>
                <a:ext cx="67310" cy="111761"/>
              </a:xfrm>
              <a:prstGeom prst="rect">
                <a:avLst/>
              </a:prstGeom>
              <a:solidFill>
                <a:schemeClr val="accent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90" name="Rectangle">
                <a:extLst>
                  <a:ext uri="{FF2B5EF4-FFF2-40B4-BE49-F238E27FC236}">
                    <a16:creationId xmlns:a16="http://schemas.microsoft.com/office/drawing/2014/main" id="{35E7C3AE-21E9-4B44-B9FA-0A19A02BB7A6}"/>
                  </a:ext>
                </a:extLst>
              </p:cNvPr>
              <p:cNvSpPr/>
              <p:nvPr/>
            </p:nvSpPr>
            <p:spPr>
              <a:xfrm>
                <a:off x="13830300" y="23241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91" name="Rectangle">
                <a:extLst>
                  <a:ext uri="{FF2B5EF4-FFF2-40B4-BE49-F238E27FC236}">
                    <a16:creationId xmlns:a16="http://schemas.microsoft.com/office/drawing/2014/main" id="{764F3A45-5D0A-BE4C-B270-A0645C27D08E}"/>
                  </a:ext>
                </a:extLst>
              </p:cNvPr>
              <p:cNvSpPr/>
              <p:nvPr/>
            </p:nvSpPr>
            <p:spPr>
              <a:xfrm>
                <a:off x="13716000" y="2159000"/>
                <a:ext cx="67310" cy="111761"/>
              </a:xfrm>
              <a:prstGeom prst="rect">
                <a:avLst/>
              </a:prstGeom>
              <a:solidFill>
                <a:schemeClr val="accent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92" name="Rectangle">
                <a:extLst>
                  <a:ext uri="{FF2B5EF4-FFF2-40B4-BE49-F238E27FC236}">
                    <a16:creationId xmlns:a16="http://schemas.microsoft.com/office/drawing/2014/main" id="{A7457093-5B27-944B-B193-7D42AB56ADE8}"/>
                  </a:ext>
                </a:extLst>
              </p:cNvPr>
              <p:cNvSpPr/>
              <p:nvPr/>
            </p:nvSpPr>
            <p:spPr>
              <a:xfrm>
                <a:off x="13944600" y="21590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93" name="Rectangle">
                <a:extLst>
                  <a:ext uri="{FF2B5EF4-FFF2-40B4-BE49-F238E27FC236}">
                    <a16:creationId xmlns:a16="http://schemas.microsoft.com/office/drawing/2014/main" id="{B568F6ED-566A-5F49-98B5-9B53E3034248}"/>
                  </a:ext>
                </a:extLst>
              </p:cNvPr>
              <p:cNvSpPr/>
              <p:nvPr/>
            </p:nvSpPr>
            <p:spPr>
              <a:xfrm>
                <a:off x="13830300" y="2159000"/>
                <a:ext cx="67310" cy="111761"/>
              </a:xfrm>
              <a:prstGeom prst="rect">
                <a:avLst/>
              </a:prstGeom>
              <a:solidFill>
                <a:schemeClr val="accent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94" name="Rectangle">
                <a:extLst>
                  <a:ext uri="{FF2B5EF4-FFF2-40B4-BE49-F238E27FC236}">
                    <a16:creationId xmlns:a16="http://schemas.microsoft.com/office/drawing/2014/main" id="{07F9F368-0390-C24C-973E-0E4705DCB47C}"/>
                  </a:ext>
                </a:extLst>
              </p:cNvPr>
              <p:cNvSpPr/>
              <p:nvPr/>
            </p:nvSpPr>
            <p:spPr>
              <a:xfrm>
                <a:off x="13716000" y="19812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95" name="Rectangle">
                <a:extLst>
                  <a:ext uri="{FF2B5EF4-FFF2-40B4-BE49-F238E27FC236}">
                    <a16:creationId xmlns:a16="http://schemas.microsoft.com/office/drawing/2014/main" id="{8A2A1483-B64E-9B4C-88BE-E5F9D5B98B30}"/>
                  </a:ext>
                </a:extLst>
              </p:cNvPr>
              <p:cNvSpPr/>
              <p:nvPr/>
            </p:nvSpPr>
            <p:spPr>
              <a:xfrm>
                <a:off x="13944600" y="1981200"/>
                <a:ext cx="67310" cy="111761"/>
              </a:xfrm>
              <a:prstGeom prst="rect">
                <a:avLst/>
              </a:prstGeom>
              <a:solidFill>
                <a:schemeClr val="accent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96" name="Rectangle">
                <a:extLst>
                  <a:ext uri="{FF2B5EF4-FFF2-40B4-BE49-F238E27FC236}">
                    <a16:creationId xmlns:a16="http://schemas.microsoft.com/office/drawing/2014/main" id="{0ECED16C-53F8-D549-97D7-6A033B5CA7F0}"/>
                  </a:ext>
                </a:extLst>
              </p:cNvPr>
              <p:cNvSpPr/>
              <p:nvPr/>
            </p:nvSpPr>
            <p:spPr>
              <a:xfrm>
                <a:off x="13830300" y="19812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97" name="Rectangle">
                <a:extLst>
                  <a:ext uri="{FF2B5EF4-FFF2-40B4-BE49-F238E27FC236}">
                    <a16:creationId xmlns:a16="http://schemas.microsoft.com/office/drawing/2014/main" id="{CEA253E3-94F8-6F40-9FFA-FF54BA1D70BB}"/>
                  </a:ext>
                </a:extLst>
              </p:cNvPr>
              <p:cNvSpPr/>
              <p:nvPr/>
            </p:nvSpPr>
            <p:spPr>
              <a:xfrm>
                <a:off x="13716000" y="18161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98" name="Rectangle">
                <a:extLst>
                  <a:ext uri="{FF2B5EF4-FFF2-40B4-BE49-F238E27FC236}">
                    <a16:creationId xmlns:a16="http://schemas.microsoft.com/office/drawing/2014/main" id="{F565E3B4-C5D0-F24E-AC8C-11BF91CFD5EB}"/>
                  </a:ext>
                </a:extLst>
              </p:cNvPr>
              <p:cNvSpPr/>
              <p:nvPr/>
            </p:nvSpPr>
            <p:spPr>
              <a:xfrm>
                <a:off x="13944600" y="1816100"/>
                <a:ext cx="67310" cy="111761"/>
              </a:xfrm>
              <a:prstGeom prst="rect">
                <a:avLst/>
              </a:prstGeom>
              <a:solidFill>
                <a:schemeClr val="accent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99" name="Rectangle">
                <a:extLst>
                  <a:ext uri="{FF2B5EF4-FFF2-40B4-BE49-F238E27FC236}">
                    <a16:creationId xmlns:a16="http://schemas.microsoft.com/office/drawing/2014/main" id="{960FAE03-77DB-B846-BC37-49F9398011ED}"/>
                  </a:ext>
                </a:extLst>
              </p:cNvPr>
              <p:cNvSpPr/>
              <p:nvPr/>
            </p:nvSpPr>
            <p:spPr>
              <a:xfrm>
                <a:off x="13830300" y="1816100"/>
                <a:ext cx="67310" cy="111761"/>
              </a:xfrm>
              <a:prstGeom prst="rect">
                <a:avLst/>
              </a:prstGeom>
              <a:solidFill>
                <a:schemeClr val="accent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100" name="Rectangle">
                <a:extLst>
                  <a:ext uri="{FF2B5EF4-FFF2-40B4-BE49-F238E27FC236}">
                    <a16:creationId xmlns:a16="http://schemas.microsoft.com/office/drawing/2014/main" id="{2C46F67B-42B9-AF46-9043-0F2AC2053CB0}"/>
                  </a:ext>
                </a:extLst>
              </p:cNvPr>
              <p:cNvSpPr/>
              <p:nvPr/>
            </p:nvSpPr>
            <p:spPr>
              <a:xfrm>
                <a:off x="13944600" y="1651000"/>
                <a:ext cx="67310" cy="111761"/>
              </a:xfrm>
              <a:prstGeom prst="rect">
                <a:avLst/>
              </a:prstGeom>
              <a:solidFill>
                <a:schemeClr val="accent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101" name="Rectangle">
                <a:extLst>
                  <a:ext uri="{FF2B5EF4-FFF2-40B4-BE49-F238E27FC236}">
                    <a16:creationId xmlns:a16="http://schemas.microsoft.com/office/drawing/2014/main" id="{091BD6AC-0B75-EC4A-A22B-BB3AAEA13A9F}"/>
                  </a:ext>
                </a:extLst>
              </p:cNvPr>
              <p:cNvSpPr/>
              <p:nvPr/>
            </p:nvSpPr>
            <p:spPr>
              <a:xfrm>
                <a:off x="12547600" y="25019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102" name="Rectangle">
                <a:extLst>
                  <a:ext uri="{FF2B5EF4-FFF2-40B4-BE49-F238E27FC236}">
                    <a16:creationId xmlns:a16="http://schemas.microsoft.com/office/drawing/2014/main" id="{3B422E98-9658-D748-9411-992DB913925D}"/>
                  </a:ext>
                </a:extLst>
              </p:cNvPr>
              <p:cNvSpPr/>
              <p:nvPr/>
            </p:nvSpPr>
            <p:spPr>
              <a:xfrm>
                <a:off x="12776200" y="25019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103" name="Rectangle">
                <a:extLst>
                  <a:ext uri="{FF2B5EF4-FFF2-40B4-BE49-F238E27FC236}">
                    <a16:creationId xmlns:a16="http://schemas.microsoft.com/office/drawing/2014/main" id="{7D92DB4B-8BD3-594E-9270-2F5C2C793442}"/>
                  </a:ext>
                </a:extLst>
              </p:cNvPr>
              <p:cNvSpPr/>
              <p:nvPr/>
            </p:nvSpPr>
            <p:spPr>
              <a:xfrm>
                <a:off x="12661900" y="2501900"/>
                <a:ext cx="67310" cy="111761"/>
              </a:xfrm>
              <a:prstGeom prst="rect">
                <a:avLst/>
              </a:pr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104" name="Rectangle">
                <a:extLst>
                  <a:ext uri="{FF2B5EF4-FFF2-40B4-BE49-F238E27FC236}">
                    <a16:creationId xmlns:a16="http://schemas.microsoft.com/office/drawing/2014/main" id="{96F8BC9C-BB9E-9447-AE0D-9F4C3B5D5865}"/>
                  </a:ext>
                </a:extLst>
              </p:cNvPr>
              <p:cNvSpPr/>
              <p:nvPr/>
            </p:nvSpPr>
            <p:spPr>
              <a:xfrm>
                <a:off x="12776200" y="2324100"/>
                <a:ext cx="67310" cy="111761"/>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grpSp>
        <p:sp>
          <p:nvSpPr>
            <p:cNvPr id="4" name="TextBox 2">
              <a:extLst>
                <a:ext uri="{FF2B5EF4-FFF2-40B4-BE49-F238E27FC236}">
                  <a16:creationId xmlns:a16="http://schemas.microsoft.com/office/drawing/2014/main" id="{E9C87074-D860-EB4B-A30B-8B99558FC14C}"/>
                </a:ext>
              </a:extLst>
            </p:cNvPr>
            <p:cNvSpPr txBox="1"/>
            <p:nvPr/>
          </p:nvSpPr>
          <p:spPr>
            <a:xfrm>
              <a:off x="3255893" y="4559417"/>
              <a:ext cx="418704" cy="369332"/>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a:solidFill>
                    <a:schemeClr val="accent5"/>
                  </a:solidFill>
                </a:rPr>
                <a:t>01</a:t>
              </a:r>
            </a:p>
          </p:txBody>
        </p:sp>
        <p:sp>
          <p:nvSpPr>
            <p:cNvPr id="5" name="TextBox 131">
              <a:extLst>
                <a:ext uri="{FF2B5EF4-FFF2-40B4-BE49-F238E27FC236}">
                  <a16:creationId xmlns:a16="http://schemas.microsoft.com/office/drawing/2014/main" id="{F7219D13-FC18-3245-8CDE-11F5DABF4DB7}"/>
                </a:ext>
              </a:extLst>
            </p:cNvPr>
            <p:cNvSpPr txBox="1"/>
            <p:nvPr/>
          </p:nvSpPr>
          <p:spPr>
            <a:xfrm>
              <a:off x="4546811" y="3838655"/>
              <a:ext cx="418704" cy="369332"/>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a:solidFill>
                    <a:schemeClr val="accent6"/>
                  </a:solidFill>
                </a:rPr>
                <a:t>02</a:t>
              </a:r>
            </a:p>
          </p:txBody>
        </p:sp>
        <p:sp>
          <p:nvSpPr>
            <p:cNvPr id="6" name="TextBox 132">
              <a:extLst>
                <a:ext uri="{FF2B5EF4-FFF2-40B4-BE49-F238E27FC236}">
                  <a16:creationId xmlns:a16="http://schemas.microsoft.com/office/drawing/2014/main" id="{BF068B6B-6937-C34D-B793-6DF571894169}"/>
                </a:ext>
              </a:extLst>
            </p:cNvPr>
            <p:cNvSpPr txBox="1"/>
            <p:nvPr/>
          </p:nvSpPr>
          <p:spPr>
            <a:xfrm>
              <a:off x="5859244" y="3064104"/>
              <a:ext cx="418704" cy="369332"/>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a:solidFill>
                    <a:schemeClr val="accent2"/>
                  </a:solidFill>
                </a:rPr>
                <a:t>03</a:t>
              </a:r>
            </a:p>
          </p:txBody>
        </p:sp>
        <p:sp>
          <p:nvSpPr>
            <p:cNvPr id="7" name="TextBox 133">
              <a:extLst>
                <a:ext uri="{FF2B5EF4-FFF2-40B4-BE49-F238E27FC236}">
                  <a16:creationId xmlns:a16="http://schemas.microsoft.com/office/drawing/2014/main" id="{3AF1DDA2-8A52-D748-9A9F-C80C56EE1BFE}"/>
                </a:ext>
              </a:extLst>
            </p:cNvPr>
            <p:cNvSpPr txBox="1"/>
            <p:nvPr/>
          </p:nvSpPr>
          <p:spPr>
            <a:xfrm>
              <a:off x="7150162" y="2343342"/>
              <a:ext cx="418704" cy="369332"/>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a:solidFill>
                    <a:schemeClr val="accent3"/>
                  </a:solidFill>
                </a:rPr>
                <a:t>04</a:t>
              </a:r>
            </a:p>
          </p:txBody>
        </p:sp>
        <p:sp>
          <p:nvSpPr>
            <p:cNvPr id="8" name="TextBox 134">
              <a:extLst>
                <a:ext uri="{FF2B5EF4-FFF2-40B4-BE49-F238E27FC236}">
                  <a16:creationId xmlns:a16="http://schemas.microsoft.com/office/drawing/2014/main" id="{705CE61C-4B44-B345-AFEF-F38F9BF4F73D}"/>
                </a:ext>
              </a:extLst>
            </p:cNvPr>
            <p:cNvSpPr txBox="1"/>
            <p:nvPr/>
          </p:nvSpPr>
          <p:spPr>
            <a:xfrm>
              <a:off x="8484110" y="1590307"/>
              <a:ext cx="418704" cy="369332"/>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a:solidFill>
                    <a:schemeClr val="accent4">
                      <a:lumMod val="75000"/>
                    </a:schemeClr>
                  </a:solidFill>
                </a:rPr>
                <a:t>05</a:t>
              </a:r>
            </a:p>
          </p:txBody>
        </p:sp>
      </p:grpSp>
      <p:sp>
        <p:nvSpPr>
          <p:cNvPr id="106" name="TextBox 105">
            <a:extLst>
              <a:ext uri="{FF2B5EF4-FFF2-40B4-BE49-F238E27FC236}">
                <a16:creationId xmlns:a16="http://schemas.microsoft.com/office/drawing/2014/main" id="{5777F436-098F-97FB-EB69-EF92465560D3}"/>
              </a:ext>
            </a:extLst>
          </p:cNvPr>
          <p:cNvSpPr txBox="1"/>
          <p:nvPr/>
        </p:nvSpPr>
        <p:spPr>
          <a:xfrm>
            <a:off x="4336886" y="5504417"/>
            <a:ext cx="892526" cy="646331"/>
          </a:xfrm>
          <a:prstGeom prst="rect">
            <a:avLst/>
          </a:prstGeom>
          <a:noFill/>
        </p:spPr>
        <p:txBody>
          <a:bodyPr wrap="square" lIns="0" rIns="0" rtlCol="0" anchor="b">
            <a:spAutoFit/>
          </a:bodyPr>
          <a:lstStyle/>
          <a:p>
            <a:pPr algn="ctr"/>
            <a:r>
              <a:rPr lang="en-US" b="1" noProof="1">
                <a:solidFill>
                  <a:schemeClr val="bg1"/>
                </a:solidFill>
              </a:rPr>
              <a:t>Lorem Ipsum</a:t>
            </a:r>
          </a:p>
        </p:txBody>
      </p:sp>
      <p:sp>
        <p:nvSpPr>
          <p:cNvPr id="107" name="TextBox 106">
            <a:extLst>
              <a:ext uri="{FF2B5EF4-FFF2-40B4-BE49-F238E27FC236}">
                <a16:creationId xmlns:a16="http://schemas.microsoft.com/office/drawing/2014/main" id="{E9E0C919-37FD-A0B8-512D-BDC1D210586C}"/>
              </a:ext>
            </a:extLst>
          </p:cNvPr>
          <p:cNvSpPr txBox="1"/>
          <p:nvPr/>
        </p:nvSpPr>
        <p:spPr>
          <a:xfrm>
            <a:off x="5507009" y="5504417"/>
            <a:ext cx="892526" cy="646331"/>
          </a:xfrm>
          <a:prstGeom prst="rect">
            <a:avLst/>
          </a:prstGeom>
          <a:noFill/>
        </p:spPr>
        <p:txBody>
          <a:bodyPr wrap="square" lIns="0" rIns="0" rtlCol="0" anchor="b">
            <a:spAutoFit/>
          </a:bodyPr>
          <a:lstStyle/>
          <a:p>
            <a:pPr algn="ctr"/>
            <a:r>
              <a:rPr lang="en-US" b="1" noProof="1">
                <a:solidFill>
                  <a:schemeClr val="bg1"/>
                </a:solidFill>
              </a:rPr>
              <a:t>Lorem Ipsum</a:t>
            </a:r>
          </a:p>
        </p:txBody>
      </p:sp>
      <p:sp>
        <p:nvSpPr>
          <p:cNvPr id="108" name="TextBox 107">
            <a:extLst>
              <a:ext uri="{FF2B5EF4-FFF2-40B4-BE49-F238E27FC236}">
                <a16:creationId xmlns:a16="http://schemas.microsoft.com/office/drawing/2014/main" id="{B6E1DB3D-6FAF-B930-865E-365B50057FE1}"/>
              </a:ext>
            </a:extLst>
          </p:cNvPr>
          <p:cNvSpPr txBox="1"/>
          <p:nvPr/>
        </p:nvSpPr>
        <p:spPr>
          <a:xfrm>
            <a:off x="6651694" y="5504417"/>
            <a:ext cx="892526" cy="646331"/>
          </a:xfrm>
          <a:prstGeom prst="rect">
            <a:avLst/>
          </a:prstGeom>
          <a:noFill/>
        </p:spPr>
        <p:txBody>
          <a:bodyPr wrap="square" lIns="0" rIns="0" rtlCol="0" anchor="b">
            <a:spAutoFit/>
          </a:bodyPr>
          <a:lstStyle/>
          <a:p>
            <a:pPr algn="ctr"/>
            <a:r>
              <a:rPr lang="en-US" b="1" noProof="1">
                <a:solidFill>
                  <a:schemeClr val="bg1"/>
                </a:solidFill>
              </a:rPr>
              <a:t>Lorem Ipsum</a:t>
            </a:r>
          </a:p>
        </p:txBody>
      </p:sp>
      <p:sp>
        <p:nvSpPr>
          <p:cNvPr id="109" name="TextBox 108">
            <a:extLst>
              <a:ext uri="{FF2B5EF4-FFF2-40B4-BE49-F238E27FC236}">
                <a16:creationId xmlns:a16="http://schemas.microsoft.com/office/drawing/2014/main" id="{7C272BE4-89B2-2993-BDB6-D3BCFFDE1CB3}"/>
              </a:ext>
            </a:extLst>
          </p:cNvPr>
          <p:cNvSpPr txBox="1"/>
          <p:nvPr/>
        </p:nvSpPr>
        <p:spPr>
          <a:xfrm>
            <a:off x="7830404" y="5504417"/>
            <a:ext cx="892526" cy="646331"/>
          </a:xfrm>
          <a:prstGeom prst="rect">
            <a:avLst/>
          </a:prstGeom>
          <a:noFill/>
        </p:spPr>
        <p:txBody>
          <a:bodyPr wrap="square" lIns="0" rIns="0" rtlCol="0" anchor="b">
            <a:spAutoFit/>
          </a:bodyPr>
          <a:lstStyle/>
          <a:p>
            <a:pPr algn="ctr"/>
            <a:r>
              <a:rPr lang="en-US" b="1" noProof="1">
                <a:solidFill>
                  <a:schemeClr val="bg1"/>
                </a:solidFill>
              </a:rPr>
              <a:t>Lorem Ipsum</a:t>
            </a:r>
          </a:p>
        </p:txBody>
      </p:sp>
      <p:sp>
        <p:nvSpPr>
          <p:cNvPr id="110" name="TextBox 109">
            <a:extLst>
              <a:ext uri="{FF2B5EF4-FFF2-40B4-BE49-F238E27FC236}">
                <a16:creationId xmlns:a16="http://schemas.microsoft.com/office/drawing/2014/main" id="{D240B8AB-20EF-296A-A48A-1425B1C27E55}"/>
              </a:ext>
            </a:extLst>
          </p:cNvPr>
          <p:cNvSpPr txBox="1"/>
          <p:nvPr/>
        </p:nvSpPr>
        <p:spPr>
          <a:xfrm>
            <a:off x="8991940" y="5504417"/>
            <a:ext cx="892526" cy="646331"/>
          </a:xfrm>
          <a:prstGeom prst="rect">
            <a:avLst/>
          </a:prstGeom>
          <a:noFill/>
        </p:spPr>
        <p:txBody>
          <a:bodyPr wrap="square" lIns="0" rIns="0" rtlCol="0" anchor="b">
            <a:spAutoFit/>
          </a:bodyPr>
          <a:lstStyle/>
          <a:p>
            <a:pPr algn="ctr"/>
            <a:r>
              <a:rPr lang="en-US" b="1" noProof="1">
                <a:solidFill>
                  <a:schemeClr val="bg1"/>
                </a:solidFill>
              </a:rPr>
              <a:t>Lorem Ipsum</a:t>
            </a:r>
          </a:p>
        </p:txBody>
      </p:sp>
      <p:grpSp>
        <p:nvGrpSpPr>
          <p:cNvPr id="111" name="Group 110">
            <a:extLst>
              <a:ext uri="{FF2B5EF4-FFF2-40B4-BE49-F238E27FC236}">
                <a16:creationId xmlns:a16="http://schemas.microsoft.com/office/drawing/2014/main" id="{15A61EF0-AD9D-B2F1-78C6-387D96CA43C5}"/>
              </a:ext>
            </a:extLst>
          </p:cNvPr>
          <p:cNvGrpSpPr/>
          <p:nvPr/>
        </p:nvGrpSpPr>
        <p:grpSpPr>
          <a:xfrm>
            <a:off x="340731" y="1479611"/>
            <a:ext cx="4371476" cy="1998039"/>
            <a:chOff x="332936" y="2627766"/>
            <a:chExt cx="2926080" cy="1998039"/>
          </a:xfrm>
        </p:grpSpPr>
        <p:sp>
          <p:nvSpPr>
            <p:cNvPr id="112" name="TextBox 111">
              <a:extLst>
                <a:ext uri="{FF2B5EF4-FFF2-40B4-BE49-F238E27FC236}">
                  <a16:creationId xmlns:a16="http://schemas.microsoft.com/office/drawing/2014/main" id="{A0F29AAF-FA7F-9CF4-C148-07A17AB3FAF6}"/>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bg1"/>
                  </a:solidFill>
                </a:rPr>
                <a:t>Lorem Ipsum</a:t>
              </a:r>
            </a:p>
          </p:txBody>
        </p:sp>
        <p:sp>
          <p:nvSpPr>
            <p:cNvPr id="113" name="TextBox 112">
              <a:extLst>
                <a:ext uri="{FF2B5EF4-FFF2-40B4-BE49-F238E27FC236}">
                  <a16:creationId xmlns:a16="http://schemas.microsoft.com/office/drawing/2014/main" id="{DFCAD358-76D7-1028-B99F-CFB42F29F5E7}"/>
                </a:ext>
              </a:extLst>
            </p:cNvPr>
            <p:cNvSpPr txBox="1"/>
            <p:nvPr/>
          </p:nvSpPr>
          <p:spPr>
            <a:xfrm>
              <a:off x="332936" y="3086922"/>
              <a:ext cx="2926080" cy="1538883"/>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111550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8535</TotalTime>
  <Words>251</Words>
  <Application>Microsoft Office PowerPoint</Application>
  <PresentationFormat>Widescreen</PresentationFormat>
  <Paragraphs>34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Increasing Bar Chart &amp; Heat Map – Slide Template</vt:lpstr>
      <vt:lpstr>Increasing Bar Chart &amp; Heat Map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Increasing Bar Chart &amp; Heat Map</dc:title>
  <dc:creator>PresentationGO.com</dc:creator>
  <dc:description>© Copyright PresentationGO.com - Do not distribute or sale without written permission.</dc:description>
  <cp:lastModifiedBy>Christophe Barroche</cp:lastModifiedBy>
  <cp:revision>12</cp:revision>
  <dcterms:created xsi:type="dcterms:W3CDTF">2014-11-26T05:14:11Z</dcterms:created>
  <dcterms:modified xsi:type="dcterms:W3CDTF">2022-10-21T19:04:47Z</dcterms:modified>
  <cp:category>Charts &amp; Diagrams</cp:category>
</cp:coreProperties>
</file>