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7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Price Tables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19431FE-2C52-6C46-AFD8-4D33041F5544}"/>
              </a:ext>
            </a:extLst>
          </p:cNvPr>
          <p:cNvSpPr/>
          <p:nvPr/>
        </p:nvSpPr>
        <p:spPr>
          <a:xfrm>
            <a:off x="1196332" y="2772251"/>
            <a:ext cx="2005976" cy="2589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20524" y="0"/>
                </a:moveTo>
                <a:lnTo>
                  <a:pt x="5505" y="0"/>
                </a:lnTo>
                <a:cubicBezTo>
                  <a:pt x="2471" y="0"/>
                  <a:pt x="0" y="1907"/>
                  <a:pt x="0" y="4266"/>
                </a:cubicBezTo>
                <a:lnTo>
                  <a:pt x="0" y="20663"/>
                </a:lnTo>
                <a:cubicBezTo>
                  <a:pt x="0" y="21179"/>
                  <a:pt x="543" y="21600"/>
                  <a:pt x="1210" y="21600"/>
                </a:cubicBezTo>
                <a:lnTo>
                  <a:pt x="20380" y="21600"/>
                </a:lnTo>
                <a:cubicBezTo>
                  <a:pt x="21046" y="21600"/>
                  <a:pt x="21590" y="21179"/>
                  <a:pt x="21590" y="20663"/>
                </a:cubicBezTo>
                <a:lnTo>
                  <a:pt x="21590" y="842"/>
                </a:lnTo>
                <a:cubicBezTo>
                  <a:pt x="21600" y="365"/>
                  <a:pt x="21118" y="0"/>
                  <a:pt x="20524" y="0"/>
                </a:cubicBezTo>
                <a:close/>
                <a:moveTo>
                  <a:pt x="9975" y="7841"/>
                </a:moveTo>
                <a:lnTo>
                  <a:pt x="5454" y="7841"/>
                </a:lnTo>
                <a:cubicBezTo>
                  <a:pt x="2952" y="7841"/>
                  <a:pt x="933" y="6268"/>
                  <a:pt x="933" y="4337"/>
                </a:cubicBezTo>
                <a:cubicBezTo>
                  <a:pt x="933" y="2399"/>
                  <a:pt x="2963" y="834"/>
                  <a:pt x="5454" y="834"/>
                </a:cubicBezTo>
                <a:cubicBezTo>
                  <a:pt x="7945" y="834"/>
                  <a:pt x="9975" y="2407"/>
                  <a:pt x="9975" y="4337"/>
                </a:cubicBezTo>
                <a:lnTo>
                  <a:pt x="9975" y="78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A9C796-6216-F04D-98A3-5E5664C767C8}"/>
              </a:ext>
            </a:extLst>
          </p:cNvPr>
          <p:cNvSpPr/>
          <p:nvPr/>
        </p:nvSpPr>
        <p:spPr>
          <a:xfrm>
            <a:off x="1929756" y="2867501"/>
            <a:ext cx="1180147" cy="840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D364E5-5E47-574B-A143-C551538A09C0}"/>
              </a:ext>
            </a:extLst>
          </p:cNvPr>
          <p:cNvSpPr/>
          <p:nvPr/>
        </p:nvSpPr>
        <p:spPr>
          <a:xfrm>
            <a:off x="1282055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Standard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B122FFC-0A92-1C41-97F8-F24B96A004EE}"/>
              </a:ext>
            </a:extLst>
          </p:cNvPr>
          <p:cNvSpPr txBox="1"/>
          <p:nvPr/>
        </p:nvSpPr>
        <p:spPr>
          <a:xfrm>
            <a:off x="1301740" y="3010557"/>
            <a:ext cx="857516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$</a:t>
            </a:r>
            <a:r>
              <a:rPr lang="en-US" sz="3000" b="1" noProof="1"/>
              <a:t>29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DE3FFE04-D3A2-DB47-9E92-E257335688C5}"/>
              </a:ext>
            </a:extLst>
          </p:cNvPr>
          <p:cNvSpPr txBox="1"/>
          <p:nvPr/>
        </p:nvSpPr>
        <p:spPr>
          <a:xfrm>
            <a:off x="1379574" y="3721381"/>
            <a:ext cx="1639492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/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6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648B3A22-A6A4-5F40-8FA3-1883903E2FA9}"/>
              </a:ext>
            </a:extLst>
          </p:cNvPr>
          <p:cNvSpPr txBox="1"/>
          <p:nvPr/>
        </p:nvSpPr>
        <p:spPr>
          <a:xfrm>
            <a:off x="2222275" y="2975932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3C5546-14C9-034D-A6EA-16F8A586BEC6}"/>
              </a:ext>
            </a:extLst>
          </p:cNvPr>
          <p:cNvSpPr/>
          <p:nvPr/>
        </p:nvSpPr>
        <p:spPr>
          <a:xfrm>
            <a:off x="3569020" y="2191226"/>
            <a:ext cx="2005961" cy="316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559"/>
                  <a:pt x="0" y="3488"/>
                </a:cubicBezTo>
                <a:lnTo>
                  <a:pt x="0" y="20833"/>
                </a:lnTo>
                <a:cubicBezTo>
                  <a:pt x="0" y="21256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256"/>
                  <a:pt x="21600" y="20833"/>
                </a:cubicBezTo>
                <a:lnTo>
                  <a:pt x="21600" y="682"/>
                </a:lnTo>
                <a:cubicBezTo>
                  <a:pt x="21600" y="305"/>
                  <a:pt x="21118" y="0"/>
                  <a:pt x="20533" y="0"/>
                </a:cubicBezTo>
                <a:close/>
                <a:moveTo>
                  <a:pt x="9969" y="6412"/>
                </a:moveTo>
                <a:lnTo>
                  <a:pt x="5446" y="6412"/>
                </a:lnTo>
                <a:cubicBezTo>
                  <a:pt x="2944" y="6412"/>
                  <a:pt x="923" y="5126"/>
                  <a:pt x="923" y="3547"/>
                </a:cubicBezTo>
                <a:cubicBezTo>
                  <a:pt x="923" y="1962"/>
                  <a:pt x="2954" y="682"/>
                  <a:pt x="5446" y="682"/>
                </a:cubicBezTo>
                <a:cubicBezTo>
                  <a:pt x="7938" y="682"/>
                  <a:pt x="9969" y="1968"/>
                  <a:pt x="9969" y="3547"/>
                </a:cubicBezTo>
                <a:lnTo>
                  <a:pt x="9969" y="641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B639F05-A787-F444-8B2E-1B517809F50B}"/>
              </a:ext>
            </a:extLst>
          </p:cNvPr>
          <p:cNvSpPr/>
          <p:nvPr/>
        </p:nvSpPr>
        <p:spPr>
          <a:xfrm>
            <a:off x="4302444" y="2286476"/>
            <a:ext cx="1180147" cy="840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A83FDB3-6F92-214B-8F17-1CC3CC646279}"/>
              </a:ext>
            </a:extLst>
          </p:cNvPr>
          <p:cNvSpPr/>
          <p:nvPr/>
        </p:nvSpPr>
        <p:spPr>
          <a:xfrm>
            <a:off x="3654743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Best seller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1445B64-FFB4-874F-B3C2-38E0E72A9CAF}"/>
              </a:ext>
            </a:extLst>
          </p:cNvPr>
          <p:cNvSpPr txBox="1"/>
          <p:nvPr/>
        </p:nvSpPr>
        <p:spPr>
          <a:xfrm>
            <a:off x="3665651" y="2406449"/>
            <a:ext cx="857516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/>
              <a:t>$</a:t>
            </a:r>
            <a:r>
              <a:rPr lang="en-US" sz="3300" b="1" noProof="1"/>
              <a:t>49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B298595-6AE1-0B48-9B5C-CA1475E1C6F4}"/>
              </a:ext>
            </a:extLst>
          </p:cNvPr>
          <p:cNvSpPr txBox="1"/>
          <p:nvPr/>
        </p:nvSpPr>
        <p:spPr>
          <a:xfrm>
            <a:off x="3752254" y="3195277"/>
            <a:ext cx="1639492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/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6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7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8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F93B3EA0-E984-AA41-A05D-4C46D55A7915}"/>
              </a:ext>
            </a:extLst>
          </p:cNvPr>
          <p:cNvSpPr txBox="1"/>
          <p:nvPr/>
        </p:nvSpPr>
        <p:spPr>
          <a:xfrm>
            <a:off x="4572327" y="2394907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9CAE618-6F4A-304E-B2F2-5D6E67BDC784}"/>
              </a:ext>
            </a:extLst>
          </p:cNvPr>
          <p:cNvSpPr/>
          <p:nvPr/>
        </p:nvSpPr>
        <p:spPr>
          <a:xfrm>
            <a:off x="5941707" y="1619726"/>
            <a:ext cx="2005961" cy="373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322"/>
                  <a:pt x="0" y="2959"/>
                </a:cubicBezTo>
                <a:lnTo>
                  <a:pt x="0" y="20950"/>
                </a:lnTo>
                <a:cubicBezTo>
                  <a:pt x="0" y="21308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308"/>
                  <a:pt x="21600" y="20950"/>
                </a:cubicBezTo>
                <a:lnTo>
                  <a:pt x="21600" y="579"/>
                </a:lnTo>
                <a:cubicBezTo>
                  <a:pt x="21600" y="259"/>
                  <a:pt x="21128" y="0"/>
                  <a:pt x="20533" y="0"/>
                </a:cubicBezTo>
                <a:close/>
                <a:moveTo>
                  <a:pt x="9969" y="5439"/>
                </a:moveTo>
                <a:lnTo>
                  <a:pt x="5446" y="5439"/>
                </a:lnTo>
                <a:cubicBezTo>
                  <a:pt x="2944" y="5439"/>
                  <a:pt x="923" y="4348"/>
                  <a:pt x="923" y="3009"/>
                </a:cubicBezTo>
                <a:cubicBezTo>
                  <a:pt x="923" y="1664"/>
                  <a:pt x="2954" y="579"/>
                  <a:pt x="5446" y="579"/>
                </a:cubicBezTo>
                <a:cubicBezTo>
                  <a:pt x="7938" y="579"/>
                  <a:pt x="9969" y="1670"/>
                  <a:pt x="9969" y="3009"/>
                </a:cubicBezTo>
                <a:lnTo>
                  <a:pt x="9969" y="54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8B54D5-6342-1B45-9E32-EA12A5B4718A}"/>
              </a:ext>
            </a:extLst>
          </p:cNvPr>
          <p:cNvSpPr/>
          <p:nvPr/>
        </p:nvSpPr>
        <p:spPr>
          <a:xfrm>
            <a:off x="6665606" y="1724502"/>
            <a:ext cx="1180147" cy="840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54358DC-AE0F-364E-B56B-0F388690206A}"/>
              </a:ext>
            </a:extLst>
          </p:cNvPr>
          <p:cNvSpPr/>
          <p:nvPr/>
        </p:nvSpPr>
        <p:spPr>
          <a:xfrm>
            <a:off x="6027430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Premium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9D272917-F53E-8146-875C-E59C0D1F64FC}"/>
              </a:ext>
            </a:extLst>
          </p:cNvPr>
          <p:cNvSpPr txBox="1"/>
          <p:nvPr/>
        </p:nvSpPr>
        <p:spPr>
          <a:xfrm>
            <a:off x="6027431" y="1821390"/>
            <a:ext cx="857516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$</a:t>
            </a:r>
            <a:r>
              <a:rPr lang="en-US" sz="3600" b="1" noProof="1"/>
              <a:t>99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CC5804E4-DD37-184D-8919-B8ECB6349C1D}"/>
              </a:ext>
            </a:extLst>
          </p:cNvPr>
          <p:cNvSpPr txBox="1"/>
          <p:nvPr/>
        </p:nvSpPr>
        <p:spPr>
          <a:xfrm>
            <a:off x="6124941" y="2816918"/>
            <a:ext cx="1639492" cy="186974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6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7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8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9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10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4900DC5-5C43-B940-ADBE-6F82A3BD52A3}"/>
              </a:ext>
            </a:extLst>
          </p:cNvPr>
          <p:cNvSpPr txBox="1"/>
          <p:nvPr/>
        </p:nvSpPr>
        <p:spPr>
          <a:xfrm>
            <a:off x="6930447" y="1832932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Price Tables – Slide Template</a:t>
            </a:r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96E9E53B-2EE8-477D-9416-A8BF88CE3224}"/>
              </a:ext>
            </a:extLst>
          </p:cNvPr>
          <p:cNvSpPr/>
          <p:nvPr/>
        </p:nvSpPr>
        <p:spPr>
          <a:xfrm>
            <a:off x="1196332" y="2772251"/>
            <a:ext cx="2005976" cy="2589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20524" y="0"/>
                </a:moveTo>
                <a:lnTo>
                  <a:pt x="5505" y="0"/>
                </a:lnTo>
                <a:cubicBezTo>
                  <a:pt x="2471" y="0"/>
                  <a:pt x="0" y="1907"/>
                  <a:pt x="0" y="4266"/>
                </a:cubicBezTo>
                <a:lnTo>
                  <a:pt x="0" y="20663"/>
                </a:lnTo>
                <a:cubicBezTo>
                  <a:pt x="0" y="21179"/>
                  <a:pt x="543" y="21600"/>
                  <a:pt x="1210" y="21600"/>
                </a:cubicBezTo>
                <a:lnTo>
                  <a:pt x="20380" y="21600"/>
                </a:lnTo>
                <a:cubicBezTo>
                  <a:pt x="21046" y="21600"/>
                  <a:pt x="21590" y="21179"/>
                  <a:pt x="21590" y="20663"/>
                </a:cubicBezTo>
                <a:lnTo>
                  <a:pt x="21590" y="842"/>
                </a:lnTo>
                <a:cubicBezTo>
                  <a:pt x="21600" y="365"/>
                  <a:pt x="21118" y="0"/>
                  <a:pt x="20524" y="0"/>
                </a:cubicBezTo>
                <a:close/>
                <a:moveTo>
                  <a:pt x="9975" y="7841"/>
                </a:moveTo>
                <a:lnTo>
                  <a:pt x="5454" y="7841"/>
                </a:lnTo>
                <a:cubicBezTo>
                  <a:pt x="2952" y="7841"/>
                  <a:pt x="933" y="6268"/>
                  <a:pt x="933" y="4337"/>
                </a:cubicBezTo>
                <a:cubicBezTo>
                  <a:pt x="933" y="2399"/>
                  <a:pt x="2963" y="834"/>
                  <a:pt x="5454" y="834"/>
                </a:cubicBezTo>
                <a:cubicBezTo>
                  <a:pt x="7945" y="834"/>
                  <a:pt x="9975" y="2407"/>
                  <a:pt x="9975" y="4337"/>
                </a:cubicBezTo>
                <a:lnTo>
                  <a:pt x="9975" y="78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F60CCBE-599D-4171-B93A-025513E3A548}"/>
              </a:ext>
            </a:extLst>
          </p:cNvPr>
          <p:cNvSpPr/>
          <p:nvPr/>
        </p:nvSpPr>
        <p:spPr>
          <a:xfrm>
            <a:off x="1929756" y="2867501"/>
            <a:ext cx="1180147" cy="840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EFA0047A-2391-4127-A92C-66986A8F071E}"/>
              </a:ext>
            </a:extLst>
          </p:cNvPr>
          <p:cNvSpPr/>
          <p:nvPr/>
        </p:nvSpPr>
        <p:spPr>
          <a:xfrm>
            <a:off x="1282055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Standard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24" name="TextBox 12">
            <a:extLst>
              <a:ext uri="{FF2B5EF4-FFF2-40B4-BE49-F238E27FC236}">
                <a16:creationId xmlns:a16="http://schemas.microsoft.com/office/drawing/2014/main" id="{9513F670-9747-4CF9-8F18-C28A1B5B168D}"/>
              </a:ext>
            </a:extLst>
          </p:cNvPr>
          <p:cNvSpPr txBox="1"/>
          <p:nvPr/>
        </p:nvSpPr>
        <p:spPr>
          <a:xfrm>
            <a:off x="1301740" y="3010557"/>
            <a:ext cx="857516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$</a:t>
            </a:r>
            <a:r>
              <a:rPr lang="en-US" sz="3000" b="1" noProof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25" name="TextBox 15">
            <a:extLst>
              <a:ext uri="{FF2B5EF4-FFF2-40B4-BE49-F238E27FC236}">
                <a16:creationId xmlns:a16="http://schemas.microsoft.com/office/drawing/2014/main" id="{498DDC5B-F4B9-49A4-B935-617FFFAAA8CF}"/>
              </a:ext>
            </a:extLst>
          </p:cNvPr>
          <p:cNvSpPr txBox="1"/>
          <p:nvPr/>
        </p:nvSpPr>
        <p:spPr>
          <a:xfrm>
            <a:off x="1379574" y="3721381"/>
            <a:ext cx="1639492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/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6</a:t>
            </a: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88C09E0D-91FE-4850-9C5C-74F793B763D4}"/>
              </a:ext>
            </a:extLst>
          </p:cNvPr>
          <p:cNvSpPr txBox="1"/>
          <p:nvPr/>
        </p:nvSpPr>
        <p:spPr>
          <a:xfrm>
            <a:off x="2222275" y="2975932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83A6A7CC-DFB7-41F6-B209-F41C06E95164}"/>
              </a:ext>
            </a:extLst>
          </p:cNvPr>
          <p:cNvSpPr/>
          <p:nvPr/>
        </p:nvSpPr>
        <p:spPr>
          <a:xfrm>
            <a:off x="3569020" y="2191226"/>
            <a:ext cx="2005961" cy="316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559"/>
                  <a:pt x="0" y="3488"/>
                </a:cubicBezTo>
                <a:lnTo>
                  <a:pt x="0" y="20833"/>
                </a:lnTo>
                <a:cubicBezTo>
                  <a:pt x="0" y="21256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256"/>
                  <a:pt x="21600" y="20833"/>
                </a:cubicBezTo>
                <a:lnTo>
                  <a:pt x="21600" y="682"/>
                </a:lnTo>
                <a:cubicBezTo>
                  <a:pt x="21600" y="305"/>
                  <a:pt x="21118" y="0"/>
                  <a:pt x="20533" y="0"/>
                </a:cubicBezTo>
                <a:close/>
                <a:moveTo>
                  <a:pt x="9969" y="6412"/>
                </a:moveTo>
                <a:lnTo>
                  <a:pt x="5446" y="6412"/>
                </a:lnTo>
                <a:cubicBezTo>
                  <a:pt x="2944" y="6412"/>
                  <a:pt x="923" y="5126"/>
                  <a:pt x="923" y="3547"/>
                </a:cubicBezTo>
                <a:cubicBezTo>
                  <a:pt x="923" y="1962"/>
                  <a:pt x="2954" y="682"/>
                  <a:pt x="5446" y="682"/>
                </a:cubicBezTo>
                <a:cubicBezTo>
                  <a:pt x="7938" y="682"/>
                  <a:pt x="9969" y="1968"/>
                  <a:pt x="9969" y="3547"/>
                </a:cubicBezTo>
                <a:lnTo>
                  <a:pt x="9969" y="641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19028007-9A4A-4417-B400-4A8CCE1D6C2E}"/>
              </a:ext>
            </a:extLst>
          </p:cNvPr>
          <p:cNvSpPr/>
          <p:nvPr/>
        </p:nvSpPr>
        <p:spPr>
          <a:xfrm>
            <a:off x="4302444" y="2286476"/>
            <a:ext cx="1180147" cy="840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058E1A9-33B4-4294-AC9D-27B31DBEADD0}"/>
              </a:ext>
            </a:extLst>
          </p:cNvPr>
          <p:cNvSpPr/>
          <p:nvPr/>
        </p:nvSpPr>
        <p:spPr>
          <a:xfrm>
            <a:off x="3654743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Best seller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AB86F986-FDA3-4484-A5FE-C270523E80E3}"/>
              </a:ext>
            </a:extLst>
          </p:cNvPr>
          <p:cNvSpPr txBox="1"/>
          <p:nvPr/>
        </p:nvSpPr>
        <p:spPr>
          <a:xfrm>
            <a:off x="3665651" y="2406449"/>
            <a:ext cx="857516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$</a:t>
            </a:r>
            <a:r>
              <a:rPr lang="en-US" sz="3300" b="1" noProof="1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31" name="TextBox 16">
            <a:extLst>
              <a:ext uri="{FF2B5EF4-FFF2-40B4-BE49-F238E27FC236}">
                <a16:creationId xmlns:a16="http://schemas.microsoft.com/office/drawing/2014/main" id="{4D05CDE3-1A84-408F-B7CA-E0F91C543F82}"/>
              </a:ext>
            </a:extLst>
          </p:cNvPr>
          <p:cNvSpPr txBox="1"/>
          <p:nvPr/>
        </p:nvSpPr>
        <p:spPr>
          <a:xfrm>
            <a:off x="3752254" y="3195277"/>
            <a:ext cx="1639492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/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6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7</a:t>
            </a:r>
          </a:p>
          <a:p>
            <a:pPr marL="128588" indent="-128588" algn="just">
              <a:buFontTx/>
              <a:buChar char="-"/>
            </a:pPr>
            <a:r>
              <a:rPr lang="en-US" sz="1050" noProof="1"/>
              <a:t>Feature 8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B3D430A4-6E0E-44A3-8BCF-8A092E234782}"/>
              </a:ext>
            </a:extLst>
          </p:cNvPr>
          <p:cNvSpPr txBox="1"/>
          <p:nvPr/>
        </p:nvSpPr>
        <p:spPr>
          <a:xfrm>
            <a:off x="4572327" y="2394907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BA3E524-B814-4D25-8F68-C48983F69E3A}"/>
              </a:ext>
            </a:extLst>
          </p:cNvPr>
          <p:cNvSpPr/>
          <p:nvPr/>
        </p:nvSpPr>
        <p:spPr>
          <a:xfrm>
            <a:off x="5941707" y="1619726"/>
            <a:ext cx="2005961" cy="3733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33" y="0"/>
                </a:moveTo>
                <a:lnTo>
                  <a:pt x="5508" y="0"/>
                </a:lnTo>
                <a:cubicBezTo>
                  <a:pt x="2472" y="0"/>
                  <a:pt x="0" y="1322"/>
                  <a:pt x="0" y="2959"/>
                </a:cubicBezTo>
                <a:lnTo>
                  <a:pt x="0" y="20950"/>
                </a:lnTo>
                <a:cubicBezTo>
                  <a:pt x="0" y="21308"/>
                  <a:pt x="544" y="21600"/>
                  <a:pt x="1210" y="21600"/>
                </a:cubicBezTo>
                <a:lnTo>
                  <a:pt x="20390" y="21600"/>
                </a:lnTo>
                <a:cubicBezTo>
                  <a:pt x="21056" y="21600"/>
                  <a:pt x="21600" y="21308"/>
                  <a:pt x="21600" y="20950"/>
                </a:cubicBezTo>
                <a:lnTo>
                  <a:pt x="21600" y="579"/>
                </a:lnTo>
                <a:cubicBezTo>
                  <a:pt x="21600" y="259"/>
                  <a:pt x="21128" y="0"/>
                  <a:pt x="20533" y="0"/>
                </a:cubicBezTo>
                <a:close/>
                <a:moveTo>
                  <a:pt x="9969" y="5439"/>
                </a:moveTo>
                <a:lnTo>
                  <a:pt x="5446" y="5439"/>
                </a:lnTo>
                <a:cubicBezTo>
                  <a:pt x="2944" y="5439"/>
                  <a:pt x="923" y="4348"/>
                  <a:pt x="923" y="3009"/>
                </a:cubicBezTo>
                <a:cubicBezTo>
                  <a:pt x="923" y="1664"/>
                  <a:pt x="2954" y="579"/>
                  <a:pt x="5446" y="579"/>
                </a:cubicBezTo>
                <a:cubicBezTo>
                  <a:pt x="7938" y="579"/>
                  <a:pt x="9969" y="1670"/>
                  <a:pt x="9969" y="3009"/>
                </a:cubicBezTo>
                <a:lnTo>
                  <a:pt x="9969" y="543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09E2A9E-5092-43C5-B536-D1376FB502F9}"/>
              </a:ext>
            </a:extLst>
          </p:cNvPr>
          <p:cNvSpPr/>
          <p:nvPr/>
        </p:nvSpPr>
        <p:spPr>
          <a:xfrm>
            <a:off x="6665606" y="1724502"/>
            <a:ext cx="1180147" cy="840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2" y="0"/>
                </a:moveTo>
                <a:lnTo>
                  <a:pt x="0" y="0"/>
                </a:lnTo>
                <a:cubicBezTo>
                  <a:pt x="2737" y="2082"/>
                  <a:pt x="4602" y="6147"/>
                  <a:pt x="4602" y="10800"/>
                </a:cubicBezTo>
                <a:lnTo>
                  <a:pt x="4602" y="21600"/>
                </a:lnTo>
                <a:lnTo>
                  <a:pt x="21600" y="21600"/>
                </a:lnTo>
                <a:lnTo>
                  <a:pt x="21600" y="1616"/>
                </a:lnTo>
                <a:cubicBezTo>
                  <a:pt x="21600" y="735"/>
                  <a:pt x="21077" y="0"/>
                  <a:pt x="2043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EAF18400-1E66-4734-A054-5201C10B2878}"/>
              </a:ext>
            </a:extLst>
          </p:cNvPr>
          <p:cNvSpPr/>
          <p:nvPr/>
        </p:nvSpPr>
        <p:spPr>
          <a:xfrm>
            <a:off x="6027430" y="4915376"/>
            <a:ext cx="1825946" cy="3590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8334"/>
                </a:lnTo>
                <a:cubicBezTo>
                  <a:pt x="0" y="20110"/>
                  <a:pt x="282" y="21600"/>
                  <a:pt x="642" y="21600"/>
                </a:cubicBezTo>
                <a:lnTo>
                  <a:pt x="20958" y="21600"/>
                </a:lnTo>
                <a:cubicBezTo>
                  <a:pt x="21307" y="21600"/>
                  <a:pt x="21600" y="20168"/>
                  <a:pt x="21600" y="18334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fr-CA" sz="2400" dirty="0">
                <a:solidFill>
                  <a:schemeClr val="bg1"/>
                </a:solidFill>
              </a:rPr>
              <a:t>Premium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6" name="TextBox 14">
            <a:extLst>
              <a:ext uri="{FF2B5EF4-FFF2-40B4-BE49-F238E27FC236}">
                <a16:creationId xmlns:a16="http://schemas.microsoft.com/office/drawing/2014/main" id="{E79BE0C1-7705-4A3E-AA9A-9F182FA09A77}"/>
              </a:ext>
            </a:extLst>
          </p:cNvPr>
          <p:cNvSpPr txBox="1"/>
          <p:nvPr/>
        </p:nvSpPr>
        <p:spPr>
          <a:xfrm>
            <a:off x="6027431" y="1821390"/>
            <a:ext cx="857516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$</a:t>
            </a:r>
            <a:r>
              <a:rPr lang="en-US" sz="3600" b="1" noProof="1">
                <a:solidFill>
                  <a:schemeClr val="bg1"/>
                </a:solidFill>
              </a:rPr>
              <a:t>99</a:t>
            </a:r>
          </a:p>
        </p:txBody>
      </p:sp>
      <p:sp>
        <p:nvSpPr>
          <p:cNvPr id="37" name="TextBox 17">
            <a:extLst>
              <a:ext uri="{FF2B5EF4-FFF2-40B4-BE49-F238E27FC236}">
                <a16:creationId xmlns:a16="http://schemas.microsoft.com/office/drawing/2014/main" id="{2B94F2B9-2CBA-4C49-99B2-4C4EE27A85AB}"/>
              </a:ext>
            </a:extLst>
          </p:cNvPr>
          <p:cNvSpPr txBox="1"/>
          <p:nvPr/>
        </p:nvSpPr>
        <p:spPr>
          <a:xfrm>
            <a:off x="6124941" y="2816918"/>
            <a:ext cx="1639492" cy="186974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2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3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4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5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6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7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8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9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10</a:t>
            </a:r>
          </a:p>
          <a:p>
            <a:pPr marL="128588" indent="-128588" algn="just">
              <a:buFontTx/>
              <a:buChar char="-"/>
            </a:pPr>
            <a:r>
              <a:rPr lang="en-US" sz="1050" noProof="1">
                <a:solidFill>
                  <a:schemeClr val="bg1"/>
                </a:solidFill>
              </a:rPr>
              <a:t>Feature 11</a:t>
            </a:r>
          </a:p>
        </p:txBody>
      </p:sp>
      <p:sp>
        <p:nvSpPr>
          <p:cNvPr id="38" name="TextBox 20">
            <a:extLst>
              <a:ext uri="{FF2B5EF4-FFF2-40B4-BE49-F238E27FC236}">
                <a16:creationId xmlns:a16="http://schemas.microsoft.com/office/drawing/2014/main" id="{4FD60C64-801D-4784-9B70-7C2065325CD6}"/>
              </a:ext>
            </a:extLst>
          </p:cNvPr>
          <p:cNvSpPr txBox="1"/>
          <p:nvPr/>
        </p:nvSpPr>
        <p:spPr>
          <a:xfrm>
            <a:off x="6930447" y="1832932"/>
            <a:ext cx="877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138790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195</Words>
  <PresentationFormat>On-screen Show (4:3)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Price Tables – Slide Template</vt:lpstr>
      <vt:lpstr>Increasing Price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Price Tables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2022-01-03T20:09:18Z</dcterms:modified>
  <cp:category>Text &amp; Tables</cp:category>
</cp:coreProperties>
</file>