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7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99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Price Tables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19431FE-2C52-6C46-AFD8-4D33041F5544}"/>
              </a:ext>
            </a:extLst>
          </p:cNvPr>
          <p:cNvSpPr/>
          <p:nvPr/>
        </p:nvSpPr>
        <p:spPr>
          <a:xfrm>
            <a:off x="1626849" y="2623185"/>
            <a:ext cx="2674635" cy="3453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0" h="21600" extrusionOk="0">
                <a:moveTo>
                  <a:pt x="20524" y="0"/>
                </a:moveTo>
                <a:lnTo>
                  <a:pt x="5505" y="0"/>
                </a:lnTo>
                <a:cubicBezTo>
                  <a:pt x="2471" y="0"/>
                  <a:pt x="0" y="1907"/>
                  <a:pt x="0" y="4266"/>
                </a:cubicBezTo>
                <a:lnTo>
                  <a:pt x="0" y="20663"/>
                </a:lnTo>
                <a:cubicBezTo>
                  <a:pt x="0" y="21179"/>
                  <a:pt x="543" y="21600"/>
                  <a:pt x="1210" y="21600"/>
                </a:cubicBezTo>
                <a:lnTo>
                  <a:pt x="20380" y="21600"/>
                </a:lnTo>
                <a:cubicBezTo>
                  <a:pt x="21046" y="21600"/>
                  <a:pt x="21590" y="21179"/>
                  <a:pt x="21590" y="20663"/>
                </a:cubicBezTo>
                <a:lnTo>
                  <a:pt x="21590" y="842"/>
                </a:lnTo>
                <a:cubicBezTo>
                  <a:pt x="21600" y="365"/>
                  <a:pt x="21118" y="0"/>
                  <a:pt x="20524" y="0"/>
                </a:cubicBezTo>
                <a:close/>
                <a:moveTo>
                  <a:pt x="9975" y="7841"/>
                </a:moveTo>
                <a:lnTo>
                  <a:pt x="5454" y="7841"/>
                </a:lnTo>
                <a:cubicBezTo>
                  <a:pt x="2952" y="7841"/>
                  <a:pt x="933" y="6268"/>
                  <a:pt x="933" y="4337"/>
                </a:cubicBezTo>
                <a:cubicBezTo>
                  <a:pt x="933" y="2399"/>
                  <a:pt x="2963" y="834"/>
                  <a:pt x="5454" y="834"/>
                </a:cubicBezTo>
                <a:cubicBezTo>
                  <a:pt x="7945" y="834"/>
                  <a:pt x="9975" y="2407"/>
                  <a:pt x="9975" y="4337"/>
                </a:cubicBezTo>
                <a:lnTo>
                  <a:pt x="9975" y="784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CA9C796-6216-F04D-98A3-5E5664C767C8}"/>
              </a:ext>
            </a:extLst>
          </p:cNvPr>
          <p:cNvSpPr/>
          <p:nvPr/>
        </p:nvSpPr>
        <p:spPr>
          <a:xfrm>
            <a:off x="2604749" y="2750185"/>
            <a:ext cx="1573529" cy="11201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2" y="0"/>
                </a:moveTo>
                <a:lnTo>
                  <a:pt x="0" y="0"/>
                </a:lnTo>
                <a:cubicBezTo>
                  <a:pt x="2737" y="2082"/>
                  <a:pt x="4602" y="6147"/>
                  <a:pt x="4602" y="10800"/>
                </a:cubicBezTo>
                <a:lnTo>
                  <a:pt x="4602" y="21600"/>
                </a:lnTo>
                <a:lnTo>
                  <a:pt x="21600" y="21600"/>
                </a:lnTo>
                <a:lnTo>
                  <a:pt x="21600" y="1616"/>
                </a:lnTo>
                <a:cubicBezTo>
                  <a:pt x="21600" y="735"/>
                  <a:pt x="21077" y="0"/>
                  <a:pt x="20432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BD364E5-5E47-574B-A143-C551538A09C0}"/>
              </a:ext>
            </a:extLst>
          </p:cNvPr>
          <p:cNvSpPr/>
          <p:nvPr/>
        </p:nvSpPr>
        <p:spPr>
          <a:xfrm>
            <a:off x="1746869" y="5480685"/>
            <a:ext cx="2434594" cy="478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8334"/>
                </a:lnTo>
                <a:cubicBezTo>
                  <a:pt x="0" y="20110"/>
                  <a:pt x="282" y="21600"/>
                  <a:pt x="642" y="21600"/>
                </a:cubicBezTo>
                <a:lnTo>
                  <a:pt x="20958" y="21600"/>
                </a:lnTo>
                <a:cubicBezTo>
                  <a:pt x="21307" y="21600"/>
                  <a:pt x="21600" y="20168"/>
                  <a:pt x="21600" y="18334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fr-CA" sz="2400" dirty="0">
                <a:solidFill>
                  <a:schemeClr val="bg1"/>
                </a:solidFill>
              </a:rPr>
              <a:t>Standard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AB122FFC-0A92-1C41-97F8-F24B96A004EE}"/>
              </a:ext>
            </a:extLst>
          </p:cNvPr>
          <p:cNvSpPr txBox="1"/>
          <p:nvPr/>
        </p:nvSpPr>
        <p:spPr>
          <a:xfrm>
            <a:off x="1767394" y="2956314"/>
            <a:ext cx="1143355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/>
              <a:t>$</a:t>
            </a:r>
            <a:r>
              <a:rPr lang="en-US" sz="4000" b="1" noProof="1"/>
              <a:t>29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DE3FFE04-D3A2-DB47-9E92-E257335688C5}"/>
              </a:ext>
            </a:extLst>
          </p:cNvPr>
          <p:cNvSpPr txBox="1"/>
          <p:nvPr/>
        </p:nvSpPr>
        <p:spPr>
          <a:xfrm>
            <a:off x="1871172" y="3888691"/>
            <a:ext cx="2185989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Tx/>
              <a:buChar char="-"/>
            </a:pPr>
            <a:r>
              <a:rPr lang="en-US" sz="1400" noProof="1"/>
              <a:t>Feature 1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2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3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4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5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6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648B3A22-A6A4-5F40-8FA3-1883903E2FA9}"/>
              </a:ext>
            </a:extLst>
          </p:cNvPr>
          <p:cNvSpPr txBox="1"/>
          <p:nvPr/>
        </p:nvSpPr>
        <p:spPr>
          <a:xfrm>
            <a:off x="3024749" y="2894759"/>
            <a:ext cx="11106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A3C5546-14C9-034D-A6EA-16F8A586BEC6}"/>
              </a:ext>
            </a:extLst>
          </p:cNvPr>
          <p:cNvSpPr/>
          <p:nvPr/>
        </p:nvSpPr>
        <p:spPr>
          <a:xfrm>
            <a:off x="4758693" y="1848485"/>
            <a:ext cx="2674615" cy="4222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33" y="0"/>
                </a:moveTo>
                <a:lnTo>
                  <a:pt x="5508" y="0"/>
                </a:lnTo>
                <a:cubicBezTo>
                  <a:pt x="2472" y="0"/>
                  <a:pt x="0" y="1559"/>
                  <a:pt x="0" y="3488"/>
                </a:cubicBezTo>
                <a:lnTo>
                  <a:pt x="0" y="20833"/>
                </a:lnTo>
                <a:cubicBezTo>
                  <a:pt x="0" y="21256"/>
                  <a:pt x="544" y="21600"/>
                  <a:pt x="1210" y="21600"/>
                </a:cubicBezTo>
                <a:lnTo>
                  <a:pt x="20390" y="21600"/>
                </a:lnTo>
                <a:cubicBezTo>
                  <a:pt x="21056" y="21600"/>
                  <a:pt x="21600" y="21256"/>
                  <a:pt x="21600" y="20833"/>
                </a:cubicBezTo>
                <a:lnTo>
                  <a:pt x="21600" y="682"/>
                </a:lnTo>
                <a:cubicBezTo>
                  <a:pt x="21600" y="305"/>
                  <a:pt x="21118" y="0"/>
                  <a:pt x="20533" y="0"/>
                </a:cubicBezTo>
                <a:close/>
                <a:moveTo>
                  <a:pt x="9969" y="6412"/>
                </a:moveTo>
                <a:lnTo>
                  <a:pt x="5446" y="6412"/>
                </a:lnTo>
                <a:cubicBezTo>
                  <a:pt x="2944" y="6412"/>
                  <a:pt x="923" y="5126"/>
                  <a:pt x="923" y="3547"/>
                </a:cubicBezTo>
                <a:cubicBezTo>
                  <a:pt x="923" y="1962"/>
                  <a:pt x="2954" y="682"/>
                  <a:pt x="5446" y="682"/>
                </a:cubicBezTo>
                <a:cubicBezTo>
                  <a:pt x="7938" y="682"/>
                  <a:pt x="9969" y="1968"/>
                  <a:pt x="9969" y="3547"/>
                </a:cubicBezTo>
                <a:lnTo>
                  <a:pt x="9969" y="641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BB639F05-A787-F444-8B2E-1B517809F50B}"/>
              </a:ext>
            </a:extLst>
          </p:cNvPr>
          <p:cNvSpPr/>
          <p:nvPr/>
        </p:nvSpPr>
        <p:spPr>
          <a:xfrm>
            <a:off x="5736593" y="1975485"/>
            <a:ext cx="1573529" cy="11201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2" y="0"/>
                </a:moveTo>
                <a:lnTo>
                  <a:pt x="0" y="0"/>
                </a:lnTo>
                <a:cubicBezTo>
                  <a:pt x="2737" y="2082"/>
                  <a:pt x="4602" y="6147"/>
                  <a:pt x="4602" y="10800"/>
                </a:cubicBezTo>
                <a:lnTo>
                  <a:pt x="4602" y="21600"/>
                </a:lnTo>
                <a:lnTo>
                  <a:pt x="21600" y="21600"/>
                </a:lnTo>
                <a:lnTo>
                  <a:pt x="21600" y="1616"/>
                </a:lnTo>
                <a:cubicBezTo>
                  <a:pt x="21600" y="735"/>
                  <a:pt x="21077" y="0"/>
                  <a:pt x="20432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A83FDB3-6F92-214B-8F17-1CC3CC646279}"/>
              </a:ext>
            </a:extLst>
          </p:cNvPr>
          <p:cNvSpPr/>
          <p:nvPr/>
        </p:nvSpPr>
        <p:spPr>
          <a:xfrm>
            <a:off x="4878703" y="5480685"/>
            <a:ext cx="2434594" cy="478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8334"/>
                </a:lnTo>
                <a:cubicBezTo>
                  <a:pt x="0" y="20110"/>
                  <a:pt x="282" y="21600"/>
                  <a:pt x="642" y="21600"/>
                </a:cubicBezTo>
                <a:lnTo>
                  <a:pt x="20958" y="21600"/>
                </a:lnTo>
                <a:cubicBezTo>
                  <a:pt x="21307" y="21600"/>
                  <a:pt x="21600" y="20168"/>
                  <a:pt x="21600" y="18334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fr-CA" sz="2400" dirty="0">
                <a:solidFill>
                  <a:schemeClr val="bg1"/>
                </a:solidFill>
              </a:rPr>
              <a:t>Best seller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91445B64-FFB4-874F-B3C2-38E0E72A9CAF}"/>
              </a:ext>
            </a:extLst>
          </p:cNvPr>
          <p:cNvSpPr txBox="1"/>
          <p:nvPr/>
        </p:nvSpPr>
        <p:spPr>
          <a:xfrm>
            <a:off x="4887535" y="2150837"/>
            <a:ext cx="1143355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noProof="1"/>
              <a:t>$</a:t>
            </a:r>
            <a:r>
              <a:rPr lang="en-US" sz="4400" b="1" noProof="1"/>
              <a:t>49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EB298595-6AE1-0B48-9B5C-CA1475E1C6F4}"/>
              </a:ext>
            </a:extLst>
          </p:cNvPr>
          <p:cNvSpPr txBox="1"/>
          <p:nvPr/>
        </p:nvSpPr>
        <p:spPr>
          <a:xfrm>
            <a:off x="5003006" y="3187219"/>
            <a:ext cx="2185989" cy="181588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Tx/>
              <a:buChar char="-"/>
            </a:pPr>
            <a:r>
              <a:rPr lang="en-US" sz="1400" noProof="1"/>
              <a:t>Feature 1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2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3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4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5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6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7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8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F93B3EA0-E984-AA41-A05D-4C46D55A7915}"/>
              </a:ext>
            </a:extLst>
          </p:cNvPr>
          <p:cNvSpPr txBox="1"/>
          <p:nvPr/>
        </p:nvSpPr>
        <p:spPr>
          <a:xfrm>
            <a:off x="6126412" y="2120059"/>
            <a:ext cx="11106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49CAE618-6F4A-304E-B2F2-5D6E67BDC784}"/>
              </a:ext>
            </a:extLst>
          </p:cNvPr>
          <p:cNvSpPr/>
          <p:nvPr/>
        </p:nvSpPr>
        <p:spPr>
          <a:xfrm>
            <a:off x="7890536" y="1086485"/>
            <a:ext cx="2674615" cy="4978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33" y="0"/>
                </a:moveTo>
                <a:lnTo>
                  <a:pt x="5508" y="0"/>
                </a:lnTo>
                <a:cubicBezTo>
                  <a:pt x="2472" y="0"/>
                  <a:pt x="0" y="1322"/>
                  <a:pt x="0" y="2959"/>
                </a:cubicBezTo>
                <a:lnTo>
                  <a:pt x="0" y="20950"/>
                </a:lnTo>
                <a:cubicBezTo>
                  <a:pt x="0" y="21308"/>
                  <a:pt x="544" y="21600"/>
                  <a:pt x="1210" y="21600"/>
                </a:cubicBezTo>
                <a:lnTo>
                  <a:pt x="20390" y="21600"/>
                </a:lnTo>
                <a:cubicBezTo>
                  <a:pt x="21056" y="21600"/>
                  <a:pt x="21600" y="21308"/>
                  <a:pt x="21600" y="20950"/>
                </a:cubicBezTo>
                <a:lnTo>
                  <a:pt x="21600" y="579"/>
                </a:lnTo>
                <a:cubicBezTo>
                  <a:pt x="21600" y="259"/>
                  <a:pt x="21128" y="0"/>
                  <a:pt x="20533" y="0"/>
                </a:cubicBezTo>
                <a:close/>
                <a:moveTo>
                  <a:pt x="9969" y="5439"/>
                </a:moveTo>
                <a:lnTo>
                  <a:pt x="5446" y="5439"/>
                </a:lnTo>
                <a:cubicBezTo>
                  <a:pt x="2944" y="5439"/>
                  <a:pt x="923" y="4348"/>
                  <a:pt x="923" y="3009"/>
                </a:cubicBezTo>
                <a:cubicBezTo>
                  <a:pt x="923" y="1664"/>
                  <a:pt x="2954" y="579"/>
                  <a:pt x="5446" y="579"/>
                </a:cubicBezTo>
                <a:cubicBezTo>
                  <a:pt x="7938" y="579"/>
                  <a:pt x="9969" y="1670"/>
                  <a:pt x="9969" y="3009"/>
                </a:cubicBezTo>
                <a:lnTo>
                  <a:pt x="9969" y="5439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28B54D5-6342-1B45-9E32-EA12A5B4718A}"/>
              </a:ext>
            </a:extLst>
          </p:cNvPr>
          <p:cNvSpPr/>
          <p:nvPr/>
        </p:nvSpPr>
        <p:spPr>
          <a:xfrm>
            <a:off x="8855736" y="1226185"/>
            <a:ext cx="1573529" cy="1120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2" y="0"/>
                </a:moveTo>
                <a:lnTo>
                  <a:pt x="0" y="0"/>
                </a:lnTo>
                <a:cubicBezTo>
                  <a:pt x="2737" y="2082"/>
                  <a:pt x="4602" y="6147"/>
                  <a:pt x="4602" y="10800"/>
                </a:cubicBezTo>
                <a:lnTo>
                  <a:pt x="4602" y="21600"/>
                </a:lnTo>
                <a:lnTo>
                  <a:pt x="21600" y="21600"/>
                </a:lnTo>
                <a:lnTo>
                  <a:pt x="21600" y="1616"/>
                </a:lnTo>
                <a:cubicBezTo>
                  <a:pt x="21600" y="735"/>
                  <a:pt x="21077" y="0"/>
                  <a:pt x="20432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54358DC-AE0F-364E-B56B-0F388690206A}"/>
              </a:ext>
            </a:extLst>
          </p:cNvPr>
          <p:cNvSpPr/>
          <p:nvPr/>
        </p:nvSpPr>
        <p:spPr>
          <a:xfrm>
            <a:off x="8010546" y="5480685"/>
            <a:ext cx="2434594" cy="478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8334"/>
                </a:lnTo>
                <a:cubicBezTo>
                  <a:pt x="0" y="20110"/>
                  <a:pt x="282" y="21600"/>
                  <a:pt x="642" y="21600"/>
                </a:cubicBezTo>
                <a:lnTo>
                  <a:pt x="20958" y="21600"/>
                </a:lnTo>
                <a:cubicBezTo>
                  <a:pt x="21307" y="21600"/>
                  <a:pt x="21600" y="20168"/>
                  <a:pt x="21600" y="18334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fr-CA" sz="2400" dirty="0">
                <a:solidFill>
                  <a:schemeClr val="bg1"/>
                </a:solidFill>
              </a:rPr>
              <a:t>Premium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9D272917-F53E-8146-875C-E59C0D1F64FC}"/>
              </a:ext>
            </a:extLst>
          </p:cNvPr>
          <p:cNvSpPr txBox="1"/>
          <p:nvPr/>
        </p:nvSpPr>
        <p:spPr>
          <a:xfrm>
            <a:off x="8004835" y="1370758"/>
            <a:ext cx="1143355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noProof="1"/>
              <a:t>$</a:t>
            </a:r>
            <a:r>
              <a:rPr lang="en-US" sz="4800" b="1" noProof="1"/>
              <a:t>99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CC5804E4-DD37-184D-8919-B8ECB6349C1D}"/>
              </a:ext>
            </a:extLst>
          </p:cNvPr>
          <p:cNvSpPr txBox="1"/>
          <p:nvPr/>
        </p:nvSpPr>
        <p:spPr>
          <a:xfrm>
            <a:off x="8134849" y="2682741"/>
            <a:ext cx="2185989" cy="246221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Tx/>
              <a:buChar char="-"/>
            </a:pPr>
            <a:r>
              <a:rPr lang="en-US" sz="1400" noProof="1">
                <a:solidFill>
                  <a:schemeClr val="bg1"/>
                </a:solidFill>
              </a:rPr>
              <a:t>Feature 1</a:t>
            </a:r>
          </a:p>
          <a:p>
            <a:pPr marL="171450" indent="-171450" algn="just">
              <a:buFontTx/>
              <a:buChar char="-"/>
            </a:pPr>
            <a:r>
              <a:rPr lang="en-US" sz="1400" noProof="1">
                <a:solidFill>
                  <a:schemeClr val="bg1"/>
                </a:solidFill>
              </a:rPr>
              <a:t>Feature 2</a:t>
            </a:r>
          </a:p>
          <a:p>
            <a:pPr marL="171450" indent="-171450" algn="just">
              <a:buFontTx/>
              <a:buChar char="-"/>
            </a:pPr>
            <a:r>
              <a:rPr lang="en-US" sz="1400" noProof="1">
                <a:solidFill>
                  <a:schemeClr val="bg1"/>
                </a:solidFill>
              </a:rPr>
              <a:t>Feature 3</a:t>
            </a:r>
          </a:p>
          <a:p>
            <a:pPr marL="171450" indent="-171450" algn="just">
              <a:buFontTx/>
              <a:buChar char="-"/>
            </a:pPr>
            <a:r>
              <a:rPr lang="en-US" sz="1400" noProof="1">
                <a:solidFill>
                  <a:schemeClr val="bg1"/>
                </a:solidFill>
              </a:rPr>
              <a:t>Feature 4</a:t>
            </a:r>
          </a:p>
          <a:p>
            <a:pPr marL="171450" indent="-171450" algn="just">
              <a:buFontTx/>
              <a:buChar char="-"/>
            </a:pPr>
            <a:r>
              <a:rPr lang="en-US" sz="1400" noProof="1">
                <a:solidFill>
                  <a:schemeClr val="bg1"/>
                </a:solidFill>
              </a:rPr>
              <a:t>Feature 5</a:t>
            </a:r>
          </a:p>
          <a:p>
            <a:pPr marL="171450" indent="-171450" algn="just">
              <a:buFontTx/>
              <a:buChar char="-"/>
            </a:pPr>
            <a:r>
              <a:rPr lang="en-US" sz="1400" noProof="1">
                <a:solidFill>
                  <a:schemeClr val="bg1"/>
                </a:solidFill>
              </a:rPr>
              <a:t>Feature 6</a:t>
            </a:r>
          </a:p>
          <a:p>
            <a:pPr marL="171450" indent="-171450" algn="just">
              <a:buFontTx/>
              <a:buChar char="-"/>
            </a:pPr>
            <a:r>
              <a:rPr lang="en-US" sz="1400" noProof="1">
                <a:solidFill>
                  <a:schemeClr val="bg1"/>
                </a:solidFill>
              </a:rPr>
              <a:t>Feature 7</a:t>
            </a:r>
          </a:p>
          <a:p>
            <a:pPr marL="171450" indent="-171450" algn="just">
              <a:buFontTx/>
              <a:buChar char="-"/>
            </a:pPr>
            <a:r>
              <a:rPr lang="en-US" sz="1400" noProof="1">
                <a:solidFill>
                  <a:schemeClr val="bg1"/>
                </a:solidFill>
              </a:rPr>
              <a:t>Feature 8</a:t>
            </a:r>
          </a:p>
          <a:p>
            <a:pPr marL="171450" indent="-171450" algn="just">
              <a:buFontTx/>
              <a:buChar char="-"/>
            </a:pPr>
            <a:r>
              <a:rPr lang="en-US" sz="1400" noProof="1">
                <a:solidFill>
                  <a:schemeClr val="bg1"/>
                </a:solidFill>
              </a:rPr>
              <a:t>Feature 9</a:t>
            </a:r>
          </a:p>
          <a:p>
            <a:pPr marL="171450" indent="-171450" algn="just">
              <a:buFontTx/>
              <a:buChar char="-"/>
            </a:pPr>
            <a:r>
              <a:rPr lang="en-US" sz="1400" noProof="1">
                <a:solidFill>
                  <a:schemeClr val="bg1"/>
                </a:solidFill>
              </a:rPr>
              <a:t>Feature 10</a:t>
            </a:r>
          </a:p>
          <a:p>
            <a:pPr marL="171450" indent="-171450" algn="just">
              <a:buFontTx/>
              <a:buChar char="-"/>
            </a:pPr>
            <a:r>
              <a:rPr lang="en-US" sz="1400" noProof="1">
                <a:solidFill>
                  <a:schemeClr val="bg1"/>
                </a:solidFill>
              </a:rPr>
              <a:t>Feature 11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74900DC5-5C43-B940-ADBE-6F82A3BD52A3}"/>
              </a:ext>
            </a:extLst>
          </p:cNvPr>
          <p:cNvSpPr txBox="1"/>
          <p:nvPr/>
        </p:nvSpPr>
        <p:spPr>
          <a:xfrm>
            <a:off x="9238832" y="1370758"/>
            <a:ext cx="11106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Price Tables – Slide Template</a:t>
            </a:r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386BDDA6-2142-4592-857F-9FA73B4EAF37}"/>
              </a:ext>
            </a:extLst>
          </p:cNvPr>
          <p:cNvSpPr/>
          <p:nvPr/>
        </p:nvSpPr>
        <p:spPr>
          <a:xfrm>
            <a:off x="1626849" y="2623185"/>
            <a:ext cx="2674635" cy="3453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0" h="21600" extrusionOk="0">
                <a:moveTo>
                  <a:pt x="20524" y="0"/>
                </a:moveTo>
                <a:lnTo>
                  <a:pt x="5505" y="0"/>
                </a:lnTo>
                <a:cubicBezTo>
                  <a:pt x="2471" y="0"/>
                  <a:pt x="0" y="1907"/>
                  <a:pt x="0" y="4266"/>
                </a:cubicBezTo>
                <a:lnTo>
                  <a:pt x="0" y="20663"/>
                </a:lnTo>
                <a:cubicBezTo>
                  <a:pt x="0" y="21179"/>
                  <a:pt x="543" y="21600"/>
                  <a:pt x="1210" y="21600"/>
                </a:cubicBezTo>
                <a:lnTo>
                  <a:pt x="20380" y="21600"/>
                </a:lnTo>
                <a:cubicBezTo>
                  <a:pt x="21046" y="21600"/>
                  <a:pt x="21590" y="21179"/>
                  <a:pt x="21590" y="20663"/>
                </a:cubicBezTo>
                <a:lnTo>
                  <a:pt x="21590" y="842"/>
                </a:lnTo>
                <a:cubicBezTo>
                  <a:pt x="21600" y="365"/>
                  <a:pt x="21118" y="0"/>
                  <a:pt x="20524" y="0"/>
                </a:cubicBezTo>
                <a:close/>
                <a:moveTo>
                  <a:pt x="9975" y="7841"/>
                </a:moveTo>
                <a:lnTo>
                  <a:pt x="5454" y="7841"/>
                </a:lnTo>
                <a:cubicBezTo>
                  <a:pt x="2952" y="7841"/>
                  <a:pt x="933" y="6268"/>
                  <a:pt x="933" y="4337"/>
                </a:cubicBezTo>
                <a:cubicBezTo>
                  <a:pt x="933" y="2399"/>
                  <a:pt x="2963" y="834"/>
                  <a:pt x="5454" y="834"/>
                </a:cubicBezTo>
                <a:cubicBezTo>
                  <a:pt x="7945" y="834"/>
                  <a:pt x="9975" y="2407"/>
                  <a:pt x="9975" y="4337"/>
                </a:cubicBezTo>
                <a:lnTo>
                  <a:pt x="9975" y="784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E97BAF2B-8C32-4813-8252-03C371816320}"/>
              </a:ext>
            </a:extLst>
          </p:cNvPr>
          <p:cNvSpPr/>
          <p:nvPr/>
        </p:nvSpPr>
        <p:spPr>
          <a:xfrm>
            <a:off x="2604749" y="2750185"/>
            <a:ext cx="1573529" cy="11201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2" y="0"/>
                </a:moveTo>
                <a:lnTo>
                  <a:pt x="0" y="0"/>
                </a:lnTo>
                <a:cubicBezTo>
                  <a:pt x="2737" y="2082"/>
                  <a:pt x="4602" y="6147"/>
                  <a:pt x="4602" y="10800"/>
                </a:cubicBezTo>
                <a:lnTo>
                  <a:pt x="4602" y="21600"/>
                </a:lnTo>
                <a:lnTo>
                  <a:pt x="21600" y="21600"/>
                </a:lnTo>
                <a:lnTo>
                  <a:pt x="21600" y="1616"/>
                </a:lnTo>
                <a:cubicBezTo>
                  <a:pt x="21600" y="735"/>
                  <a:pt x="21077" y="0"/>
                  <a:pt x="20432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476956F9-D587-4DFC-9A4D-CA6FBC1955E8}"/>
              </a:ext>
            </a:extLst>
          </p:cNvPr>
          <p:cNvSpPr/>
          <p:nvPr/>
        </p:nvSpPr>
        <p:spPr>
          <a:xfrm>
            <a:off x="1746869" y="5480685"/>
            <a:ext cx="2434594" cy="478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8334"/>
                </a:lnTo>
                <a:cubicBezTo>
                  <a:pt x="0" y="20110"/>
                  <a:pt x="282" y="21600"/>
                  <a:pt x="642" y="21600"/>
                </a:cubicBezTo>
                <a:lnTo>
                  <a:pt x="20958" y="21600"/>
                </a:lnTo>
                <a:cubicBezTo>
                  <a:pt x="21307" y="21600"/>
                  <a:pt x="21600" y="20168"/>
                  <a:pt x="21600" y="18334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fr-CA" sz="2400" dirty="0">
                <a:solidFill>
                  <a:schemeClr val="bg1"/>
                </a:solidFill>
              </a:rPr>
              <a:t>Standard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24" name="TextBox 12">
            <a:extLst>
              <a:ext uri="{FF2B5EF4-FFF2-40B4-BE49-F238E27FC236}">
                <a16:creationId xmlns:a16="http://schemas.microsoft.com/office/drawing/2014/main" id="{4D28F481-4A70-4A42-8240-A5CA9DD9E101}"/>
              </a:ext>
            </a:extLst>
          </p:cNvPr>
          <p:cNvSpPr txBox="1"/>
          <p:nvPr/>
        </p:nvSpPr>
        <p:spPr>
          <a:xfrm>
            <a:off x="1767394" y="2956314"/>
            <a:ext cx="1143355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bg1"/>
                </a:solidFill>
              </a:rPr>
              <a:t>$</a:t>
            </a:r>
            <a:r>
              <a:rPr lang="en-US" sz="4000" b="1" noProof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25" name="TextBox 15">
            <a:extLst>
              <a:ext uri="{FF2B5EF4-FFF2-40B4-BE49-F238E27FC236}">
                <a16:creationId xmlns:a16="http://schemas.microsoft.com/office/drawing/2014/main" id="{9341FFB5-D02C-4D90-8748-2363CFDA010C}"/>
              </a:ext>
            </a:extLst>
          </p:cNvPr>
          <p:cNvSpPr txBox="1"/>
          <p:nvPr/>
        </p:nvSpPr>
        <p:spPr>
          <a:xfrm>
            <a:off x="1871172" y="3888691"/>
            <a:ext cx="2185989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Tx/>
              <a:buChar char="-"/>
            </a:pPr>
            <a:r>
              <a:rPr lang="en-US" sz="1400" noProof="1"/>
              <a:t>Feature 1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2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3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4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5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6</a:t>
            </a:r>
          </a:p>
        </p:txBody>
      </p:sp>
      <p:sp>
        <p:nvSpPr>
          <p:cNvPr id="26" name="TextBox 18">
            <a:extLst>
              <a:ext uri="{FF2B5EF4-FFF2-40B4-BE49-F238E27FC236}">
                <a16:creationId xmlns:a16="http://schemas.microsoft.com/office/drawing/2014/main" id="{F8FB9CB6-5AF9-48D7-9023-696FE8350522}"/>
              </a:ext>
            </a:extLst>
          </p:cNvPr>
          <p:cNvSpPr txBox="1"/>
          <p:nvPr/>
        </p:nvSpPr>
        <p:spPr>
          <a:xfrm>
            <a:off x="3024749" y="2894759"/>
            <a:ext cx="11106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2AEACE14-FD5F-4EC8-9681-EACE598166B6}"/>
              </a:ext>
            </a:extLst>
          </p:cNvPr>
          <p:cNvSpPr/>
          <p:nvPr/>
        </p:nvSpPr>
        <p:spPr>
          <a:xfrm>
            <a:off x="4758693" y="1848485"/>
            <a:ext cx="2674615" cy="4222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33" y="0"/>
                </a:moveTo>
                <a:lnTo>
                  <a:pt x="5508" y="0"/>
                </a:lnTo>
                <a:cubicBezTo>
                  <a:pt x="2472" y="0"/>
                  <a:pt x="0" y="1559"/>
                  <a:pt x="0" y="3488"/>
                </a:cubicBezTo>
                <a:lnTo>
                  <a:pt x="0" y="20833"/>
                </a:lnTo>
                <a:cubicBezTo>
                  <a:pt x="0" y="21256"/>
                  <a:pt x="544" y="21600"/>
                  <a:pt x="1210" y="21600"/>
                </a:cubicBezTo>
                <a:lnTo>
                  <a:pt x="20390" y="21600"/>
                </a:lnTo>
                <a:cubicBezTo>
                  <a:pt x="21056" y="21600"/>
                  <a:pt x="21600" y="21256"/>
                  <a:pt x="21600" y="20833"/>
                </a:cubicBezTo>
                <a:lnTo>
                  <a:pt x="21600" y="682"/>
                </a:lnTo>
                <a:cubicBezTo>
                  <a:pt x="21600" y="305"/>
                  <a:pt x="21118" y="0"/>
                  <a:pt x="20533" y="0"/>
                </a:cubicBezTo>
                <a:close/>
                <a:moveTo>
                  <a:pt x="9969" y="6412"/>
                </a:moveTo>
                <a:lnTo>
                  <a:pt x="5446" y="6412"/>
                </a:lnTo>
                <a:cubicBezTo>
                  <a:pt x="2944" y="6412"/>
                  <a:pt x="923" y="5126"/>
                  <a:pt x="923" y="3547"/>
                </a:cubicBezTo>
                <a:cubicBezTo>
                  <a:pt x="923" y="1962"/>
                  <a:pt x="2954" y="682"/>
                  <a:pt x="5446" y="682"/>
                </a:cubicBezTo>
                <a:cubicBezTo>
                  <a:pt x="7938" y="682"/>
                  <a:pt x="9969" y="1968"/>
                  <a:pt x="9969" y="3547"/>
                </a:cubicBezTo>
                <a:lnTo>
                  <a:pt x="9969" y="641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8062F19B-4FD6-413A-BD58-EDFF82AE0739}"/>
              </a:ext>
            </a:extLst>
          </p:cNvPr>
          <p:cNvSpPr/>
          <p:nvPr/>
        </p:nvSpPr>
        <p:spPr>
          <a:xfrm>
            <a:off x="5736593" y="1975485"/>
            <a:ext cx="1573529" cy="11201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2" y="0"/>
                </a:moveTo>
                <a:lnTo>
                  <a:pt x="0" y="0"/>
                </a:lnTo>
                <a:cubicBezTo>
                  <a:pt x="2737" y="2082"/>
                  <a:pt x="4602" y="6147"/>
                  <a:pt x="4602" y="10800"/>
                </a:cubicBezTo>
                <a:lnTo>
                  <a:pt x="4602" y="21600"/>
                </a:lnTo>
                <a:lnTo>
                  <a:pt x="21600" y="21600"/>
                </a:lnTo>
                <a:lnTo>
                  <a:pt x="21600" y="1616"/>
                </a:lnTo>
                <a:cubicBezTo>
                  <a:pt x="21600" y="735"/>
                  <a:pt x="21077" y="0"/>
                  <a:pt x="20432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20098DA4-E5EB-4C9F-971B-9C26F75E4298}"/>
              </a:ext>
            </a:extLst>
          </p:cNvPr>
          <p:cNvSpPr/>
          <p:nvPr/>
        </p:nvSpPr>
        <p:spPr>
          <a:xfrm>
            <a:off x="4878703" y="5480685"/>
            <a:ext cx="2434594" cy="478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8334"/>
                </a:lnTo>
                <a:cubicBezTo>
                  <a:pt x="0" y="20110"/>
                  <a:pt x="282" y="21600"/>
                  <a:pt x="642" y="21600"/>
                </a:cubicBezTo>
                <a:lnTo>
                  <a:pt x="20958" y="21600"/>
                </a:lnTo>
                <a:cubicBezTo>
                  <a:pt x="21307" y="21600"/>
                  <a:pt x="21600" y="20168"/>
                  <a:pt x="21600" y="18334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fr-CA" sz="2400" dirty="0">
                <a:solidFill>
                  <a:schemeClr val="bg1"/>
                </a:solidFill>
              </a:rPr>
              <a:t>Best seller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0" name="TextBox 13">
            <a:extLst>
              <a:ext uri="{FF2B5EF4-FFF2-40B4-BE49-F238E27FC236}">
                <a16:creationId xmlns:a16="http://schemas.microsoft.com/office/drawing/2014/main" id="{68500074-F6AB-490D-ACE3-C145AE87ADE9}"/>
              </a:ext>
            </a:extLst>
          </p:cNvPr>
          <p:cNvSpPr txBox="1"/>
          <p:nvPr/>
        </p:nvSpPr>
        <p:spPr>
          <a:xfrm>
            <a:off x="4887535" y="2150837"/>
            <a:ext cx="1143355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noProof="1">
                <a:solidFill>
                  <a:schemeClr val="bg1"/>
                </a:solidFill>
              </a:rPr>
              <a:t>$</a:t>
            </a:r>
            <a:r>
              <a:rPr lang="en-US" sz="4400" b="1" noProof="1">
                <a:solidFill>
                  <a:schemeClr val="bg1"/>
                </a:solidFill>
              </a:rPr>
              <a:t>49</a:t>
            </a:r>
          </a:p>
        </p:txBody>
      </p:sp>
      <p:sp>
        <p:nvSpPr>
          <p:cNvPr id="31" name="TextBox 16">
            <a:extLst>
              <a:ext uri="{FF2B5EF4-FFF2-40B4-BE49-F238E27FC236}">
                <a16:creationId xmlns:a16="http://schemas.microsoft.com/office/drawing/2014/main" id="{AA4008DB-B239-4254-8064-1E492B20B310}"/>
              </a:ext>
            </a:extLst>
          </p:cNvPr>
          <p:cNvSpPr txBox="1"/>
          <p:nvPr/>
        </p:nvSpPr>
        <p:spPr>
          <a:xfrm>
            <a:off x="5003006" y="3187219"/>
            <a:ext cx="2185989" cy="181588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Tx/>
              <a:buChar char="-"/>
            </a:pPr>
            <a:r>
              <a:rPr lang="en-US" sz="1400" noProof="1"/>
              <a:t>Feature 1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2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3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4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5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6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7</a:t>
            </a:r>
          </a:p>
          <a:p>
            <a:pPr marL="171450" indent="-171450" algn="just">
              <a:buFontTx/>
              <a:buChar char="-"/>
            </a:pPr>
            <a:r>
              <a:rPr lang="en-US" sz="1400" noProof="1"/>
              <a:t>Feature 8</a:t>
            </a:r>
          </a:p>
        </p:txBody>
      </p:sp>
      <p:sp>
        <p:nvSpPr>
          <p:cNvPr id="32" name="TextBox 19">
            <a:extLst>
              <a:ext uri="{FF2B5EF4-FFF2-40B4-BE49-F238E27FC236}">
                <a16:creationId xmlns:a16="http://schemas.microsoft.com/office/drawing/2014/main" id="{31AA9B4A-E040-41E1-AA9C-2A28F87160E4}"/>
              </a:ext>
            </a:extLst>
          </p:cNvPr>
          <p:cNvSpPr txBox="1"/>
          <p:nvPr/>
        </p:nvSpPr>
        <p:spPr>
          <a:xfrm>
            <a:off x="6126412" y="2120059"/>
            <a:ext cx="11106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5DB25BBE-5344-47CE-B27A-02F8008A64A4}"/>
              </a:ext>
            </a:extLst>
          </p:cNvPr>
          <p:cNvSpPr/>
          <p:nvPr/>
        </p:nvSpPr>
        <p:spPr>
          <a:xfrm>
            <a:off x="7890536" y="1086485"/>
            <a:ext cx="2674615" cy="4978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33" y="0"/>
                </a:moveTo>
                <a:lnTo>
                  <a:pt x="5508" y="0"/>
                </a:lnTo>
                <a:cubicBezTo>
                  <a:pt x="2472" y="0"/>
                  <a:pt x="0" y="1322"/>
                  <a:pt x="0" y="2959"/>
                </a:cubicBezTo>
                <a:lnTo>
                  <a:pt x="0" y="20950"/>
                </a:lnTo>
                <a:cubicBezTo>
                  <a:pt x="0" y="21308"/>
                  <a:pt x="544" y="21600"/>
                  <a:pt x="1210" y="21600"/>
                </a:cubicBezTo>
                <a:lnTo>
                  <a:pt x="20390" y="21600"/>
                </a:lnTo>
                <a:cubicBezTo>
                  <a:pt x="21056" y="21600"/>
                  <a:pt x="21600" y="21308"/>
                  <a:pt x="21600" y="20950"/>
                </a:cubicBezTo>
                <a:lnTo>
                  <a:pt x="21600" y="579"/>
                </a:lnTo>
                <a:cubicBezTo>
                  <a:pt x="21600" y="259"/>
                  <a:pt x="21128" y="0"/>
                  <a:pt x="20533" y="0"/>
                </a:cubicBezTo>
                <a:close/>
                <a:moveTo>
                  <a:pt x="9969" y="5439"/>
                </a:moveTo>
                <a:lnTo>
                  <a:pt x="5446" y="5439"/>
                </a:lnTo>
                <a:cubicBezTo>
                  <a:pt x="2944" y="5439"/>
                  <a:pt x="923" y="4348"/>
                  <a:pt x="923" y="3009"/>
                </a:cubicBezTo>
                <a:cubicBezTo>
                  <a:pt x="923" y="1664"/>
                  <a:pt x="2954" y="579"/>
                  <a:pt x="5446" y="579"/>
                </a:cubicBezTo>
                <a:cubicBezTo>
                  <a:pt x="7938" y="579"/>
                  <a:pt x="9969" y="1670"/>
                  <a:pt x="9969" y="3009"/>
                </a:cubicBezTo>
                <a:lnTo>
                  <a:pt x="9969" y="5439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15833DFF-74CE-4CFD-B844-EDA6001CB805}"/>
              </a:ext>
            </a:extLst>
          </p:cNvPr>
          <p:cNvSpPr/>
          <p:nvPr/>
        </p:nvSpPr>
        <p:spPr>
          <a:xfrm>
            <a:off x="8855736" y="1226185"/>
            <a:ext cx="1573529" cy="1120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2" y="0"/>
                </a:moveTo>
                <a:lnTo>
                  <a:pt x="0" y="0"/>
                </a:lnTo>
                <a:cubicBezTo>
                  <a:pt x="2737" y="2082"/>
                  <a:pt x="4602" y="6147"/>
                  <a:pt x="4602" y="10800"/>
                </a:cubicBezTo>
                <a:lnTo>
                  <a:pt x="4602" y="21600"/>
                </a:lnTo>
                <a:lnTo>
                  <a:pt x="21600" y="21600"/>
                </a:lnTo>
                <a:lnTo>
                  <a:pt x="21600" y="1616"/>
                </a:lnTo>
                <a:cubicBezTo>
                  <a:pt x="21600" y="735"/>
                  <a:pt x="21077" y="0"/>
                  <a:pt x="20432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79478273-8C06-44A4-B146-6680B3EF812F}"/>
              </a:ext>
            </a:extLst>
          </p:cNvPr>
          <p:cNvSpPr/>
          <p:nvPr/>
        </p:nvSpPr>
        <p:spPr>
          <a:xfrm>
            <a:off x="8010546" y="5480685"/>
            <a:ext cx="2434594" cy="478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8334"/>
                </a:lnTo>
                <a:cubicBezTo>
                  <a:pt x="0" y="20110"/>
                  <a:pt x="282" y="21600"/>
                  <a:pt x="642" y="21600"/>
                </a:cubicBezTo>
                <a:lnTo>
                  <a:pt x="20958" y="21600"/>
                </a:lnTo>
                <a:cubicBezTo>
                  <a:pt x="21307" y="21600"/>
                  <a:pt x="21600" y="20168"/>
                  <a:pt x="21600" y="18334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fr-CA" sz="2400" dirty="0">
                <a:solidFill>
                  <a:schemeClr val="bg1"/>
                </a:solidFill>
              </a:rPr>
              <a:t>Premium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6" name="TextBox 14">
            <a:extLst>
              <a:ext uri="{FF2B5EF4-FFF2-40B4-BE49-F238E27FC236}">
                <a16:creationId xmlns:a16="http://schemas.microsoft.com/office/drawing/2014/main" id="{EE0EF38A-2C49-4AC8-A188-50C4BC062ED3}"/>
              </a:ext>
            </a:extLst>
          </p:cNvPr>
          <p:cNvSpPr txBox="1"/>
          <p:nvPr/>
        </p:nvSpPr>
        <p:spPr>
          <a:xfrm>
            <a:off x="8004835" y="1370758"/>
            <a:ext cx="1143355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noProof="1">
                <a:solidFill>
                  <a:schemeClr val="bg1"/>
                </a:solidFill>
              </a:rPr>
              <a:t>$</a:t>
            </a:r>
            <a:r>
              <a:rPr lang="en-US" sz="4800" b="1" noProof="1">
                <a:solidFill>
                  <a:schemeClr val="bg1"/>
                </a:solidFill>
              </a:rPr>
              <a:t>99</a:t>
            </a:r>
          </a:p>
        </p:txBody>
      </p:sp>
      <p:sp>
        <p:nvSpPr>
          <p:cNvPr id="37" name="TextBox 17">
            <a:extLst>
              <a:ext uri="{FF2B5EF4-FFF2-40B4-BE49-F238E27FC236}">
                <a16:creationId xmlns:a16="http://schemas.microsoft.com/office/drawing/2014/main" id="{C2C42638-2091-4C3F-B82F-D2E03C3D59BD}"/>
              </a:ext>
            </a:extLst>
          </p:cNvPr>
          <p:cNvSpPr txBox="1"/>
          <p:nvPr/>
        </p:nvSpPr>
        <p:spPr>
          <a:xfrm>
            <a:off x="8134849" y="2682741"/>
            <a:ext cx="2185989" cy="246221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Tx/>
              <a:buChar char="-"/>
            </a:pPr>
            <a:r>
              <a:rPr lang="en-US" sz="1400" noProof="1">
                <a:solidFill>
                  <a:schemeClr val="bg1"/>
                </a:solidFill>
              </a:rPr>
              <a:t>Feature 1</a:t>
            </a:r>
          </a:p>
          <a:p>
            <a:pPr marL="171450" indent="-171450" algn="just">
              <a:buFontTx/>
              <a:buChar char="-"/>
            </a:pPr>
            <a:r>
              <a:rPr lang="en-US" sz="1400" noProof="1">
                <a:solidFill>
                  <a:schemeClr val="bg1"/>
                </a:solidFill>
              </a:rPr>
              <a:t>Feature 2</a:t>
            </a:r>
          </a:p>
          <a:p>
            <a:pPr marL="171450" indent="-171450" algn="just">
              <a:buFontTx/>
              <a:buChar char="-"/>
            </a:pPr>
            <a:r>
              <a:rPr lang="en-US" sz="1400" noProof="1">
                <a:solidFill>
                  <a:schemeClr val="bg1"/>
                </a:solidFill>
              </a:rPr>
              <a:t>Feature 3</a:t>
            </a:r>
          </a:p>
          <a:p>
            <a:pPr marL="171450" indent="-171450" algn="just">
              <a:buFontTx/>
              <a:buChar char="-"/>
            </a:pPr>
            <a:r>
              <a:rPr lang="en-US" sz="1400" noProof="1">
                <a:solidFill>
                  <a:schemeClr val="bg1"/>
                </a:solidFill>
              </a:rPr>
              <a:t>Feature 4</a:t>
            </a:r>
          </a:p>
          <a:p>
            <a:pPr marL="171450" indent="-171450" algn="just">
              <a:buFontTx/>
              <a:buChar char="-"/>
            </a:pPr>
            <a:r>
              <a:rPr lang="en-US" sz="1400" noProof="1">
                <a:solidFill>
                  <a:schemeClr val="bg1"/>
                </a:solidFill>
              </a:rPr>
              <a:t>Feature 5</a:t>
            </a:r>
          </a:p>
          <a:p>
            <a:pPr marL="171450" indent="-171450" algn="just">
              <a:buFontTx/>
              <a:buChar char="-"/>
            </a:pPr>
            <a:r>
              <a:rPr lang="en-US" sz="1400" noProof="1">
                <a:solidFill>
                  <a:schemeClr val="bg1"/>
                </a:solidFill>
              </a:rPr>
              <a:t>Feature 6</a:t>
            </a:r>
          </a:p>
          <a:p>
            <a:pPr marL="171450" indent="-171450" algn="just">
              <a:buFontTx/>
              <a:buChar char="-"/>
            </a:pPr>
            <a:r>
              <a:rPr lang="en-US" sz="1400" noProof="1">
                <a:solidFill>
                  <a:schemeClr val="bg1"/>
                </a:solidFill>
              </a:rPr>
              <a:t>Feature 7</a:t>
            </a:r>
          </a:p>
          <a:p>
            <a:pPr marL="171450" indent="-171450" algn="just">
              <a:buFontTx/>
              <a:buChar char="-"/>
            </a:pPr>
            <a:r>
              <a:rPr lang="en-US" sz="1400" noProof="1">
                <a:solidFill>
                  <a:schemeClr val="bg1"/>
                </a:solidFill>
              </a:rPr>
              <a:t>Feature 8</a:t>
            </a:r>
          </a:p>
          <a:p>
            <a:pPr marL="171450" indent="-171450" algn="just">
              <a:buFontTx/>
              <a:buChar char="-"/>
            </a:pPr>
            <a:r>
              <a:rPr lang="en-US" sz="1400" noProof="1">
                <a:solidFill>
                  <a:schemeClr val="bg1"/>
                </a:solidFill>
              </a:rPr>
              <a:t>Feature 9</a:t>
            </a:r>
          </a:p>
          <a:p>
            <a:pPr marL="171450" indent="-171450" algn="just">
              <a:buFontTx/>
              <a:buChar char="-"/>
            </a:pPr>
            <a:r>
              <a:rPr lang="en-US" sz="1400" noProof="1">
                <a:solidFill>
                  <a:schemeClr val="bg1"/>
                </a:solidFill>
              </a:rPr>
              <a:t>Feature 10</a:t>
            </a:r>
          </a:p>
          <a:p>
            <a:pPr marL="171450" indent="-171450" algn="just">
              <a:buFontTx/>
              <a:buChar char="-"/>
            </a:pPr>
            <a:r>
              <a:rPr lang="en-US" sz="1400" noProof="1">
                <a:solidFill>
                  <a:schemeClr val="bg1"/>
                </a:solidFill>
              </a:rPr>
              <a:t>Feature 11</a:t>
            </a:r>
          </a:p>
        </p:txBody>
      </p:sp>
      <p:sp>
        <p:nvSpPr>
          <p:cNvPr id="38" name="TextBox 20">
            <a:extLst>
              <a:ext uri="{FF2B5EF4-FFF2-40B4-BE49-F238E27FC236}">
                <a16:creationId xmlns:a16="http://schemas.microsoft.com/office/drawing/2014/main" id="{DB7FBEFC-CCD8-49CD-B2AA-9B4A899FB758}"/>
              </a:ext>
            </a:extLst>
          </p:cNvPr>
          <p:cNvSpPr txBox="1"/>
          <p:nvPr/>
        </p:nvSpPr>
        <p:spPr>
          <a:xfrm>
            <a:off x="9238832" y="1370758"/>
            <a:ext cx="11106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IPSUM</a:t>
            </a:r>
          </a:p>
        </p:txBody>
      </p:sp>
    </p:spTree>
    <p:extLst>
      <p:ext uri="{BB962C8B-B14F-4D97-AF65-F5344CB8AC3E}">
        <p14:creationId xmlns:p14="http://schemas.microsoft.com/office/powerpoint/2010/main" val="846067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195</Words>
  <PresentationFormat>Widescreen</PresentationFormat>
  <Paragraphs>76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Increasing Price Tables – Slide Template</vt:lpstr>
      <vt:lpstr>Increasing Price Tables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Price Tables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2022-01-03T20:10:42Z</dcterms:modified>
  <cp:category>Text &amp; Tables</cp:category>
</cp:coreProperties>
</file>