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24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DCB1FD88-3849-4D2F-C61C-7E1084C2D979}"/>
              </a:ext>
            </a:extLst>
          </p:cNvPr>
          <p:cNvGrpSpPr/>
          <p:nvPr/>
        </p:nvGrpSpPr>
        <p:grpSpPr>
          <a:xfrm>
            <a:off x="2423160" y="3937635"/>
            <a:ext cx="2326007" cy="1125856"/>
            <a:chOff x="3230880" y="3980180"/>
            <a:chExt cx="3101342" cy="1501141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287E642F-4DD1-989F-9744-3A345F39AB80}"/>
                </a:ext>
              </a:extLst>
            </p:cNvPr>
            <p:cNvGrpSpPr/>
            <p:nvPr/>
          </p:nvGrpSpPr>
          <p:grpSpPr>
            <a:xfrm>
              <a:off x="3230880" y="3980180"/>
              <a:ext cx="3101342" cy="1501141"/>
              <a:chOff x="3230880" y="3980180"/>
              <a:chExt cx="3101342" cy="1501141"/>
            </a:xfrm>
          </p:grpSpPr>
          <p:sp>
            <p:nvSpPr>
              <p:cNvPr id="3" name="Shape">
                <a:extLst>
                  <a:ext uri="{FF2B5EF4-FFF2-40B4-BE49-F238E27FC236}">
                    <a16:creationId xmlns:a16="http://schemas.microsoft.com/office/drawing/2014/main" id="{68EF2E71-E47C-F84C-A3B7-35C1C66A3BB8}"/>
                  </a:ext>
                </a:extLst>
              </p:cNvPr>
              <p:cNvSpPr/>
              <p:nvPr/>
            </p:nvSpPr>
            <p:spPr>
              <a:xfrm>
                <a:off x="3230880" y="3980180"/>
                <a:ext cx="3101342" cy="1501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90" y="13614"/>
                    </a:moveTo>
                    <a:cubicBezTo>
                      <a:pt x="21467" y="13614"/>
                      <a:pt x="21600" y="13322"/>
                      <a:pt x="21600" y="12975"/>
                    </a:cubicBezTo>
                    <a:lnTo>
                      <a:pt x="21600" y="12847"/>
                    </a:lnTo>
                    <a:cubicBezTo>
                      <a:pt x="21600" y="12664"/>
                      <a:pt x="21565" y="12499"/>
                      <a:pt x="21503" y="12372"/>
                    </a:cubicBezTo>
                    <a:lnTo>
                      <a:pt x="15320" y="183"/>
                    </a:lnTo>
                    <a:cubicBezTo>
                      <a:pt x="15258" y="73"/>
                      <a:pt x="15187" y="0"/>
                      <a:pt x="15108" y="0"/>
                    </a:cubicBezTo>
                    <a:lnTo>
                      <a:pt x="310" y="0"/>
                    </a:lnTo>
                    <a:cubicBezTo>
                      <a:pt x="133" y="0"/>
                      <a:pt x="0" y="292"/>
                      <a:pt x="0" y="640"/>
                    </a:cubicBezTo>
                    <a:lnTo>
                      <a:pt x="0" y="8753"/>
                    </a:lnTo>
                    <a:cubicBezTo>
                      <a:pt x="0" y="8936"/>
                      <a:pt x="35" y="9101"/>
                      <a:pt x="97" y="9228"/>
                    </a:cubicBezTo>
                    <a:lnTo>
                      <a:pt x="6369" y="21600"/>
                    </a:lnTo>
                    <a:lnTo>
                      <a:pt x="21290" y="21600"/>
                    </a:lnTo>
                    <a:cubicBezTo>
                      <a:pt x="21467" y="21600"/>
                      <a:pt x="21600" y="21308"/>
                      <a:pt x="21600" y="20960"/>
                    </a:cubicBezTo>
                    <a:cubicBezTo>
                      <a:pt x="21600" y="20595"/>
                      <a:pt x="21458" y="20321"/>
                      <a:pt x="21290" y="20321"/>
                    </a:cubicBezTo>
                    <a:lnTo>
                      <a:pt x="19769" y="20321"/>
                    </a:lnTo>
                    <a:lnTo>
                      <a:pt x="19769" y="13632"/>
                    </a:lnTo>
                    <a:lnTo>
                      <a:pt x="21290" y="13632"/>
                    </a:lnTo>
                    <a:close/>
                    <a:moveTo>
                      <a:pt x="6634" y="12993"/>
                    </a:moveTo>
                    <a:lnTo>
                      <a:pt x="380" y="859"/>
                    </a:lnTo>
                    <a:lnTo>
                      <a:pt x="416" y="768"/>
                    </a:lnTo>
                    <a:lnTo>
                      <a:pt x="6669" y="12902"/>
                    </a:lnTo>
                    <a:lnTo>
                      <a:pt x="6634" y="12993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20" name="Shape">
                <a:extLst>
                  <a:ext uri="{FF2B5EF4-FFF2-40B4-BE49-F238E27FC236}">
                    <a16:creationId xmlns:a16="http://schemas.microsoft.com/office/drawing/2014/main" id="{4F2B740A-536D-3988-DF48-215AC5EEB7C2}"/>
                  </a:ext>
                </a:extLst>
              </p:cNvPr>
              <p:cNvSpPr/>
              <p:nvPr/>
            </p:nvSpPr>
            <p:spPr>
              <a:xfrm>
                <a:off x="4170680" y="4927567"/>
                <a:ext cx="2073911" cy="4648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33" y="17245"/>
                    </a:moveTo>
                    <a:lnTo>
                      <a:pt x="20833" y="4355"/>
                    </a:lnTo>
                    <a:cubicBezTo>
                      <a:pt x="20833" y="2295"/>
                      <a:pt x="21163" y="530"/>
                      <a:pt x="21600" y="118"/>
                    </a:cubicBezTo>
                    <a:lnTo>
                      <a:pt x="21600" y="0"/>
                    </a:lnTo>
                    <a:lnTo>
                      <a:pt x="979" y="0"/>
                    </a:lnTo>
                    <a:cubicBezTo>
                      <a:pt x="437" y="0"/>
                      <a:pt x="0" y="1942"/>
                      <a:pt x="0" y="4355"/>
                    </a:cubicBezTo>
                    <a:lnTo>
                      <a:pt x="0" y="17245"/>
                    </a:lnTo>
                    <a:cubicBezTo>
                      <a:pt x="0" y="19658"/>
                      <a:pt x="437" y="21600"/>
                      <a:pt x="979" y="21600"/>
                    </a:cubicBezTo>
                    <a:lnTo>
                      <a:pt x="21600" y="21600"/>
                    </a:lnTo>
                    <a:lnTo>
                      <a:pt x="21600" y="21482"/>
                    </a:lnTo>
                    <a:cubicBezTo>
                      <a:pt x="21163" y="21011"/>
                      <a:pt x="20833" y="19305"/>
                      <a:pt x="20833" y="1724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1AA40E5-CE75-06DC-2B18-96208B915293}"/>
                </a:ext>
              </a:extLst>
            </p:cNvPr>
            <p:cNvSpPr/>
            <p:nvPr/>
          </p:nvSpPr>
          <p:spPr>
            <a:xfrm>
              <a:off x="3285441" y="4033554"/>
              <a:ext cx="914400" cy="849604"/>
            </a:xfrm>
            <a:custGeom>
              <a:avLst/>
              <a:gdLst>
                <a:gd name="connsiteX0" fmla="*/ 5169 w 902978"/>
                <a:gd name="connsiteY0" fmla="*/ 0 h 849604"/>
                <a:gd name="connsiteX1" fmla="*/ 902978 w 902978"/>
                <a:gd name="connsiteY1" fmla="*/ 843280 h 849604"/>
                <a:gd name="connsiteX2" fmla="*/ 897953 w 902978"/>
                <a:gd name="connsiteY2" fmla="*/ 849604 h 849604"/>
                <a:gd name="connsiteX3" fmla="*/ 0 w 902978"/>
                <a:gd name="connsiteY3" fmla="*/ 6324 h 849604"/>
                <a:gd name="connsiteX4" fmla="*/ 5169 w 902978"/>
                <a:gd name="connsiteY4" fmla="*/ 0 h 849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2978" h="849604">
                  <a:moveTo>
                    <a:pt x="5169" y="0"/>
                  </a:moveTo>
                  <a:lnTo>
                    <a:pt x="902978" y="843280"/>
                  </a:lnTo>
                  <a:lnTo>
                    <a:pt x="897953" y="849604"/>
                  </a:lnTo>
                  <a:lnTo>
                    <a:pt x="0" y="6324"/>
                  </a:lnTo>
                  <a:lnTo>
                    <a:pt x="5169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AFE0462-1C99-3CA4-DA01-7E636C7756EC}"/>
              </a:ext>
            </a:extLst>
          </p:cNvPr>
          <p:cNvGrpSpPr/>
          <p:nvPr/>
        </p:nvGrpSpPr>
        <p:grpSpPr>
          <a:xfrm>
            <a:off x="3080385" y="3308985"/>
            <a:ext cx="2326007" cy="1125856"/>
            <a:chOff x="4094480" y="3141979"/>
            <a:chExt cx="3101342" cy="1501141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25AE056-7BAB-50E4-FB64-7D3D83DA1F7B}"/>
                </a:ext>
              </a:extLst>
            </p:cNvPr>
            <p:cNvGrpSpPr/>
            <p:nvPr/>
          </p:nvGrpSpPr>
          <p:grpSpPr>
            <a:xfrm>
              <a:off x="4094480" y="3141979"/>
              <a:ext cx="3101342" cy="1501141"/>
              <a:chOff x="3230880" y="3980180"/>
              <a:chExt cx="3101342" cy="1501141"/>
            </a:xfrm>
          </p:grpSpPr>
          <p:sp>
            <p:nvSpPr>
              <p:cNvPr id="26" name="Shape">
                <a:extLst>
                  <a:ext uri="{FF2B5EF4-FFF2-40B4-BE49-F238E27FC236}">
                    <a16:creationId xmlns:a16="http://schemas.microsoft.com/office/drawing/2014/main" id="{424EC970-9959-F041-4E46-B027B9765A4A}"/>
                  </a:ext>
                </a:extLst>
              </p:cNvPr>
              <p:cNvSpPr/>
              <p:nvPr/>
            </p:nvSpPr>
            <p:spPr>
              <a:xfrm>
                <a:off x="3230880" y="3980180"/>
                <a:ext cx="3101342" cy="1501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90" y="13614"/>
                    </a:moveTo>
                    <a:cubicBezTo>
                      <a:pt x="21467" y="13614"/>
                      <a:pt x="21600" y="13322"/>
                      <a:pt x="21600" y="12975"/>
                    </a:cubicBezTo>
                    <a:lnTo>
                      <a:pt x="21600" y="12847"/>
                    </a:lnTo>
                    <a:cubicBezTo>
                      <a:pt x="21600" y="12664"/>
                      <a:pt x="21565" y="12499"/>
                      <a:pt x="21503" y="12372"/>
                    </a:cubicBezTo>
                    <a:lnTo>
                      <a:pt x="15320" y="183"/>
                    </a:lnTo>
                    <a:cubicBezTo>
                      <a:pt x="15258" y="73"/>
                      <a:pt x="15187" y="0"/>
                      <a:pt x="15108" y="0"/>
                    </a:cubicBezTo>
                    <a:lnTo>
                      <a:pt x="310" y="0"/>
                    </a:lnTo>
                    <a:cubicBezTo>
                      <a:pt x="133" y="0"/>
                      <a:pt x="0" y="292"/>
                      <a:pt x="0" y="640"/>
                    </a:cubicBezTo>
                    <a:lnTo>
                      <a:pt x="0" y="8753"/>
                    </a:lnTo>
                    <a:cubicBezTo>
                      <a:pt x="0" y="8936"/>
                      <a:pt x="35" y="9101"/>
                      <a:pt x="97" y="9228"/>
                    </a:cubicBezTo>
                    <a:lnTo>
                      <a:pt x="6369" y="21600"/>
                    </a:lnTo>
                    <a:lnTo>
                      <a:pt x="21290" y="21600"/>
                    </a:lnTo>
                    <a:cubicBezTo>
                      <a:pt x="21467" y="21600"/>
                      <a:pt x="21600" y="21308"/>
                      <a:pt x="21600" y="20960"/>
                    </a:cubicBezTo>
                    <a:cubicBezTo>
                      <a:pt x="21600" y="20595"/>
                      <a:pt x="21458" y="20321"/>
                      <a:pt x="21290" y="20321"/>
                    </a:cubicBezTo>
                    <a:lnTo>
                      <a:pt x="19769" y="20321"/>
                    </a:lnTo>
                    <a:lnTo>
                      <a:pt x="19769" y="13632"/>
                    </a:lnTo>
                    <a:lnTo>
                      <a:pt x="21290" y="13632"/>
                    </a:lnTo>
                    <a:close/>
                    <a:moveTo>
                      <a:pt x="6634" y="12993"/>
                    </a:moveTo>
                    <a:lnTo>
                      <a:pt x="380" y="859"/>
                    </a:lnTo>
                    <a:lnTo>
                      <a:pt x="416" y="768"/>
                    </a:lnTo>
                    <a:lnTo>
                      <a:pt x="6669" y="12902"/>
                    </a:lnTo>
                    <a:lnTo>
                      <a:pt x="6634" y="12993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27" name="Shape">
                <a:extLst>
                  <a:ext uri="{FF2B5EF4-FFF2-40B4-BE49-F238E27FC236}">
                    <a16:creationId xmlns:a16="http://schemas.microsoft.com/office/drawing/2014/main" id="{40056E58-882F-2E61-26E9-E84C1CFFB674}"/>
                  </a:ext>
                </a:extLst>
              </p:cNvPr>
              <p:cNvSpPr/>
              <p:nvPr/>
            </p:nvSpPr>
            <p:spPr>
              <a:xfrm>
                <a:off x="4170680" y="4927567"/>
                <a:ext cx="2073911" cy="4648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33" y="17245"/>
                    </a:moveTo>
                    <a:lnTo>
                      <a:pt x="20833" y="4355"/>
                    </a:lnTo>
                    <a:cubicBezTo>
                      <a:pt x="20833" y="2295"/>
                      <a:pt x="21163" y="530"/>
                      <a:pt x="21600" y="118"/>
                    </a:cubicBezTo>
                    <a:lnTo>
                      <a:pt x="21600" y="0"/>
                    </a:lnTo>
                    <a:lnTo>
                      <a:pt x="979" y="0"/>
                    </a:lnTo>
                    <a:cubicBezTo>
                      <a:pt x="437" y="0"/>
                      <a:pt x="0" y="1942"/>
                      <a:pt x="0" y="4355"/>
                    </a:cubicBezTo>
                    <a:lnTo>
                      <a:pt x="0" y="17245"/>
                    </a:lnTo>
                    <a:cubicBezTo>
                      <a:pt x="0" y="19658"/>
                      <a:pt x="437" y="21600"/>
                      <a:pt x="979" y="21600"/>
                    </a:cubicBezTo>
                    <a:lnTo>
                      <a:pt x="21600" y="21600"/>
                    </a:lnTo>
                    <a:lnTo>
                      <a:pt x="21600" y="21482"/>
                    </a:lnTo>
                    <a:cubicBezTo>
                      <a:pt x="21163" y="21011"/>
                      <a:pt x="20833" y="19305"/>
                      <a:pt x="20833" y="1724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4FF831A-65BE-5394-2500-73FC4459EF85}"/>
                </a:ext>
              </a:extLst>
            </p:cNvPr>
            <p:cNvSpPr/>
            <p:nvPr/>
          </p:nvSpPr>
          <p:spPr>
            <a:xfrm>
              <a:off x="4149041" y="3195353"/>
              <a:ext cx="902979" cy="849604"/>
            </a:xfrm>
            <a:custGeom>
              <a:avLst/>
              <a:gdLst>
                <a:gd name="connsiteX0" fmla="*/ 5169 w 902979"/>
                <a:gd name="connsiteY0" fmla="*/ 0 h 849604"/>
                <a:gd name="connsiteX1" fmla="*/ 902979 w 902979"/>
                <a:gd name="connsiteY1" fmla="*/ 843280 h 849604"/>
                <a:gd name="connsiteX2" fmla="*/ 897953 w 902979"/>
                <a:gd name="connsiteY2" fmla="*/ 849604 h 849604"/>
                <a:gd name="connsiteX3" fmla="*/ 0 w 902979"/>
                <a:gd name="connsiteY3" fmla="*/ 6324 h 849604"/>
                <a:gd name="connsiteX4" fmla="*/ 5169 w 902979"/>
                <a:gd name="connsiteY4" fmla="*/ 0 h 849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2979" h="849604">
                  <a:moveTo>
                    <a:pt x="5169" y="0"/>
                  </a:moveTo>
                  <a:lnTo>
                    <a:pt x="902979" y="843280"/>
                  </a:lnTo>
                  <a:lnTo>
                    <a:pt x="897953" y="849604"/>
                  </a:lnTo>
                  <a:lnTo>
                    <a:pt x="0" y="6324"/>
                  </a:lnTo>
                  <a:lnTo>
                    <a:pt x="5169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CA34B9C-58F9-9705-E0AC-D6E3E169AFD2}"/>
              </a:ext>
            </a:extLst>
          </p:cNvPr>
          <p:cNvGrpSpPr/>
          <p:nvPr/>
        </p:nvGrpSpPr>
        <p:grpSpPr>
          <a:xfrm>
            <a:off x="3737610" y="2613660"/>
            <a:ext cx="2326007" cy="1125856"/>
            <a:chOff x="4996180" y="2214880"/>
            <a:chExt cx="3101342" cy="1501141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0718F4C0-AFD4-5624-E820-C8460F48811F}"/>
                </a:ext>
              </a:extLst>
            </p:cNvPr>
            <p:cNvGrpSpPr/>
            <p:nvPr/>
          </p:nvGrpSpPr>
          <p:grpSpPr>
            <a:xfrm>
              <a:off x="4996180" y="2214880"/>
              <a:ext cx="3101342" cy="1501141"/>
              <a:chOff x="3230880" y="3980180"/>
              <a:chExt cx="3101342" cy="1501141"/>
            </a:xfrm>
          </p:grpSpPr>
          <p:sp>
            <p:nvSpPr>
              <p:cNvPr id="29" name="Shape">
                <a:extLst>
                  <a:ext uri="{FF2B5EF4-FFF2-40B4-BE49-F238E27FC236}">
                    <a16:creationId xmlns:a16="http://schemas.microsoft.com/office/drawing/2014/main" id="{04D8BA25-7028-3E8C-348C-6D2E97B296A6}"/>
                  </a:ext>
                </a:extLst>
              </p:cNvPr>
              <p:cNvSpPr/>
              <p:nvPr/>
            </p:nvSpPr>
            <p:spPr>
              <a:xfrm>
                <a:off x="3230880" y="3980180"/>
                <a:ext cx="3101342" cy="1501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90" y="13614"/>
                    </a:moveTo>
                    <a:cubicBezTo>
                      <a:pt x="21467" y="13614"/>
                      <a:pt x="21600" y="13322"/>
                      <a:pt x="21600" y="12975"/>
                    </a:cubicBezTo>
                    <a:lnTo>
                      <a:pt x="21600" y="12847"/>
                    </a:lnTo>
                    <a:cubicBezTo>
                      <a:pt x="21600" y="12664"/>
                      <a:pt x="21565" y="12499"/>
                      <a:pt x="21503" y="12372"/>
                    </a:cubicBezTo>
                    <a:lnTo>
                      <a:pt x="15320" y="183"/>
                    </a:lnTo>
                    <a:cubicBezTo>
                      <a:pt x="15258" y="73"/>
                      <a:pt x="15187" y="0"/>
                      <a:pt x="15108" y="0"/>
                    </a:cubicBezTo>
                    <a:lnTo>
                      <a:pt x="310" y="0"/>
                    </a:lnTo>
                    <a:cubicBezTo>
                      <a:pt x="133" y="0"/>
                      <a:pt x="0" y="292"/>
                      <a:pt x="0" y="640"/>
                    </a:cubicBezTo>
                    <a:lnTo>
                      <a:pt x="0" y="8753"/>
                    </a:lnTo>
                    <a:cubicBezTo>
                      <a:pt x="0" y="8936"/>
                      <a:pt x="35" y="9101"/>
                      <a:pt x="97" y="9228"/>
                    </a:cubicBezTo>
                    <a:lnTo>
                      <a:pt x="6369" y="21600"/>
                    </a:lnTo>
                    <a:lnTo>
                      <a:pt x="21290" y="21600"/>
                    </a:lnTo>
                    <a:cubicBezTo>
                      <a:pt x="21467" y="21600"/>
                      <a:pt x="21600" y="21308"/>
                      <a:pt x="21600" y="20960"/>
                    </a:cubicBezTo>
                    <a:cubicBezTo>
                      <a:pt x="21600" y="20595"/>
                      <a:pt x="21458" y="20321"/>
                      <a:pt x="21290" y="20321"/>
                    </a:cubicBezTo>
                    <a:lnTo>
                      <a:pt x="19769" y="20321"/>
                    </a:lnTo>
                    <a:lnTo>
                      <a:pt x="19769" y="13632"/>
                    </a:lnTo>
                    <a:lnTo>
                      <a:pt x="21290" y="13632"/>
                    </a:lnTo>
                    <a:close/>
                    <a:moveTo>
                      <a:pt x="6634" y="12993"/>
                    </a:moveTo>
                    <a:lnTo>
                      <a:pt x="380" y="859"/>
                    </a:lnTo>
                    <a:lnTo>
                      <a:pt x="416" y="768"/>
                    </a:lnTo>
                    <a:lnTo>
                      <a:pt x="6669" y="12902"/>
                    </a:lnTo>
                    <a:lnTo>
                      <a:pt x="6634" y="12993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0" name="Shape">
                <a:extLst>
                  <a:ext uri="{FF2B5EF4-FFF2-40B4-BE49-F238E27FC236}">
                    <a16:creationId xmlns:a16="http://schemas.microsoft.com/office/drawing/2014/main" id="{F4EDEB56-CF44-756B-0E50-803784D37DF9}"/>
                  </a:ext>
                </a:extLst>
              </p:cNvPr>
              <p:cNvSpPr/>
              <p:nvPr/>
            </p:nvSpPr>
            <p:spPr>
              <a:xfrm>
                <a:off x="4170680" y="4927567"/>
                <a:ext cx="2073911" cy="4648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33" y="17245"/>
                    </a:moveTo>
                    <a:lnTo>
                      <a:pt x="20833" y="4355"/>
                    </a:lnTo>
                    <a:cubicBezTo>
                      <a:pt x="20833" y="2295"/>
                      <a:pt x="21163" y="530"/>
                      <a:pt x="21600" y="118"/>
                    </a:cubicBezTo>
                    <a:lnTo>
                      <a:pt x="21600" y="0"/>
                    </a:lnTo>
                    <a:lnTo>
                      <a:pt x="979" y="0"/>
                    </a:lnTo>
                    <a:cubicBezTo>
                      <a:pt x="437" y="0"/>
                      <a:pt x="0" y="1942"/>
                      <a:pt x="0" y="4355"/>
                    </a:cubicBezTo>
                    <a:lnTo>
                      <a:pt x="0" y="17245"/>
                    </a:lnTo>
                    <a:cubicBezTo>
                      <a:pt x="0" y="19658"/>
                      <a:pt x="437" y="21600"/>
                      <a:pt x="979" y="21600"/>
                    </a:cubicBezTo>
                    <a:lnTo>
                      <a:pt x="21600" y="21600"/>
                    </a:lnTo>
                    <a:lnTo>
                      <a:pt x="21600" y="21482"/>
                    </a:lnTo>
                    <a:cubicBezTo>
                      <a:pt x="21163" y="21011"/>
                      <a:pt x="20833" y="19305"/>
                      <a:pt x="20833" y="1724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7910FEE-6D1F-DCA7-82BB-792CBB2CAA78}"/>
                </a:ext>
              </a:extLst>
            </p:cNvPr>
            <p:cNvSpPr/>
            <p:nvPr/>
          </p:nvSpPr>
          <p:spPr>
            <a:xfrm>
              <a:off x="5050741" y="2268254"/>
              <a:ext cx="902979" cy="849604"/>
            </a:xfrm>
            <a:custGeom>
              <a:avLst/>
              <a:gdLst>
                <a:gd name="connsiteX0" fmla="*/ 5169 w 902979"/>
                <a:gd name="connsiteY0" fmla="*/ 0 h 849604"/>
                <a:gd name="connsiteX1" fmla="*/ 902979 w 902979"/>
                <a:gd name="connsiteY1" fmla="*/ 843280 h 849604"/>
                <a:gd name="connsiteX2" fmla="*/ 897953 w 902979"/>
                <a:gd name="connsiteY2" fmla="*/ 849604 h 849604"/>
                <a:gd name="connsiteX3" fmla="*/ 0 w 902979"/>
                <a:gd name="connsiteY3" fmla="*/ 6324 h 849604"/>
                <a:gd name="connsiteX4" fmla="*/ 5169 w 902979"/>
                <a:gd name="connsiteY4" fmla="*/ 0 h 849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2979" h="849604">
                  <a:moveTo>
                    <a:pt x="5169" y="0"/>
                  </a:moveTo>
                  <a:lnTo>
                    <a:pt x="902979" y="843280"/>
                  </a:lnTo>
                  <a:lnTo>
                    <a:pt x="897953" y="849604"/>
                  </a:lnTo>
                  <a:lnTo>
                    <a:pt x="0" y="6324"/>
                  </a:lnTo>
                  <a:lnTo>
                    <a:pt x="5169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0AD3A31-2428-86ED-6EE0-53E5A7F32336}"/>
              </a:ext>
            </a:extLst>
          </p:cNvPr>
          <p:cNvGrpSpPr/>
          <p:nvPr/>
        </p:nvGrpSpPr>
        <p:grpSpPr>
          <a:xfrm>
            <a:off x="4394834" y="1985010"/>
            <a:ext cx="2326007" cy="1125856"/>
            <a:chOff x="5859779" y="1376679"/>
            <a:chExt cx="3101342" cy="1501141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D297302D-7B56-BBF1-57F5-681DEBF2B882}"/>
                </a:ext>
              </a:extLst>
            </p:cNvPr>
            <p:cNvGrpSpPr/>
            <p:nvPr/>
          </p:nvGrpSpPr>
          <p:grpSpPr>
            <a:xfrm>
              <a:off x="5859779" y="1376679"/>
              <a:ext cx="3101342" cy="1501141"/>
              <a:chOff x="3230880" y="3980180"/>
              <a:chExt cx="3101342" cy="1501141"/>
            </a:xfrm>
          </p:grpSpPr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C5D85483-E932-BAF2-4CEB-7F97362806F0}"/>
                  </a:ext>
                </a:extLst>
              </p:cNvPr>
              <p:cNvSpPr/>
              <p:nvPr/>
            </p:nvSpPr>
            <p:spPr>
              <a:xfrm>
                <a:off x="3230880" y="3980180"/>
                <a:ext cx="3101342" cy="1501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90" y="13614"/>
                    </a:moveTo>
                    <a:cubicBezTo>
                      <a:pt x="21467" y="13614"/>
                      <a:pt x="21600" y="13322"/>
                      <a:pt x="21600" y="12975"/>
                    </a:cubicBezTo>
                    <a:lnTo>
                      <a:pt x="21600" y="12847"/>
                    </a:lnTo>
                    <a:cubicBezTo>
                      <a:pt x="21600" y="12664"/>
                      <a:pt x="21565" y="12499"/>
                      <a:pt x="21503" y="12372"/>
                    </a:cubicBezTo>
                    <a:lnTo>
                      <a:pt x="15320" y="183"/>
                    </a:lnTo>
                    <a:cubicBezTo>
                      <a:pt x="15258" y="73"/>
                      <a:pt x="15187" y="0"/>
                      <a:pt x="15108" y="0"/>
                    </a:cubicBezTo>
                    <a:lnTo>
                      <a:pt x="310" y="0"/>
                    </a:lnTo>
                    <a:cubicBezTo>
                      <a:pt x="133" y="0"/>
                      <a:pt x="0" y="292"/>
                      <a:pt x="0" y="640"/>
                    </a:cubicBezTo>
                    <a:lnTo>
                      <a:pt x="0" y="8753"/>
                    </a:lnTo>
                    <a:cubicBezTo>
                      <a:pt x="0" y="8936"/>
                      <a:pt x="35" y="9101"/>
                      <a:pt x="97" y="9228"/>
                    </a:cubicBezTo>
                    <a:lnTo>
                      <a:pt x="6369" y="21600"/>
                    </a:lnTo>
                    <a:lnTo>
                      <a:pt x="21290" y="21600"/>
                    </a:lnTo>
                    <a:cubicBezTo>
                      <a:pt x="21467" y="21600"/>
                      <a:pt x="21600" y="21308"/>
                      <a:pt x="21600" y="20960"/>
                    </a:cubicBezTo>
                    <a:cubicBezTo>
                      <a:pt x="21600" y="20595"/>
                      <a:pt x="21458" y="20321"/>
                      <a:pt x="21290" y="20321"/>
                    </a:cubicBezTo>
                    <a:lnTo>
                      <a:pt x="19769" y="20321"/>
                    </a:lnTo>
                    <a:lnTo>
                      <a:pt x="19769" y="13632"/>
                    </a:lnTo>
                    <a:lnTo>
                      <a:pt x="21290" y="13632"/>
                    </a:lnTo>
                    <a:close/>
                    <a:moveTo>
                      <a:pt x="6634" y="12993"/>
                    </a:moveTo>
                    <a:lnTo>
                      <a:pt x="380" y="859"/>
                    </a:lnTo>
                    <a:lnTo>
                      <a:pt x="416" y="768"/>
                    </a:lnTo>
                    <a:lnTo>
                      <a:pt x="6669" y="12902"/>
                    </a:lnTo>
                    <a:lnTo>
                      <a:pt x="6634" y="12993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3" name="Shape">
                <a:extLst>
                  <a:ext uri="{FF2B5EF4-FFF2-40B4-BE49-F238E27FC236}">
                    <a16:creationId xmlns:a16="http://schemas.microsoft.com/office/drawing/2014/main" id="{B868228F-97F8-AB69-1EF9-6841C43F9059}"/>
                  </a:ext>
                </a:extLst>
              </p:cNvPr>
              <p:cNvSpPr/>
              <p:nvPr/>
            </p:nvSpPr>
            <p:spPr>
              <a:xfrm>
                <a:off x="4170680" y="4927567"/>
                <a:ext cx="2073911" cy="4648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33" y="17245"/>
                    </a:moveTo>
                    <a:lnTo>
                      <a:pt x="20833" y="4355"/>
                    </a:lnTo>
                    <a:cubicBezTo>
                      <a:pt x="20833" y="2295"/>
                      <a:pt x="21163" y="530"/>
                      <a:pt x="21600" y="118"/>
                    </a:cubicBezTo>
                    <a:lnTo>
                      <a:pt x="21600" y="0"/>
                    </a:lnTo>
                    <a:lnTo>
                      <a:pt x="979" y="0"/>
                    </a:lnTo>
                    <a:cubicBezTo>
                      <a:pt x="437" y="0"/>
                      <a:pt x="0" y="1942"/>
                      <a:pt x="0" y="4355"/>
                    </a:cubicBezTo>
                    <a:lnTo>
                      <a:pt x="0" y="17245"/>
                    </a:lnTo>
                    <a:cubicBezTo>
                      <a:pt x="0" y="19658"/>
                      <a:pt x="437" y="21600"/>
                      <a:pt x="979" y="21600"/>
                    </a:cubicBezTo>
                    <a:lnTo>
                      <a:pt x="21600" y="21600"/>
                    </a:lnTo>
                    <a:lnTo>
                      <a:pt x="21600" y="21482"/>
                    </a:lnTo>
                    <a:cubicBezTo>
                      <a:pt x="21163" y="21011"/>
                      <a:pt x="20833" y="19305"/>
                      <a:pt x="20833" y="1724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B593C21-C7B3-AAC3-6756-9F1FDF610FCE}"/>
                </a:ext>
              </a:extLst>
            </p:cNvPr>
            <p:cNvSpPr/>
            <p:nvPr/>
          </p:nvSpPr>
          <p:spPr>
            <a:xfrm>
              <a:off x="5914340" y="1430053"/>
              <a:ext cx="902979" cy="849604"/>
            </a:xfrm>
            <a:custGeom>
              <a:avLst/>
              <a:gdLst>
                <a:gd name="connsiteX0" fmla="*/ 5169 w 902979"/>
                <a:gd name="connsiteY0" fmla="*/ 0 h 849604"/>
                <a:gd name="connsiteX1" fmla="*/ 902979 w 902979"/>
                <a:gd name="connsiteY1" fmla="*/ 843280 h 849604"/>
                <a:gd name="connsiteX2" fmla="*/ 897953 w 902979"/>
                <a:gd name="connsiteY2" fmla="*/ 849604 h 849604"/>
                <a:gd name="connsiteX3" fmla="*/ 0 w 902979"/>
                <a:gd name="connsiteY3" fmla="*/ 6324 h 849604"/>
                <a:gd name="connsiteX4" fmla="*/ 5169 w 902979"/>
                <a:gd name="connsiteY4" fmla="*/ 0 h 849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2979" h="849604">
                  <a:moveTo>
                    <a:pt x="5169" y="0"/>
                  </a:moveTo>
                  <a:lnTo>
                    <a:pt x="902979" y="843280"/>
                  </a:lnTo>
                  <a:lnTo>
                    <a:pt x="897953" y="849604"/>
                  </a:lnTo>
                  <a:lnTo>
                    <a:pt x="0" y="6324"/>
                  </a:lnTo>
                  <a:lnTo>
                    <a:pt x="5169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Increasing Stacked Books – Slide Template</a:t>
            </a: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4A6F8CF1-611D-5646-9DC5-4415583F340B}"/>
              </a:ext>
            </a:extLst>
          </p:cNvPr>
          <p:cNvSpPr txBox="1"/>
          <p:nvPr/>
        </p:nvSpPr>
        <p:spPr>
          <a:xfrm>
            <a:off x="3293871" y="4352922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CDEA5AC1-449E-1D4B-AA0F-DAC9C58183DA}"/>
              </a:ext>
            </a:extLst>
          </p:cNvPr>
          <p:cNvSpPr txBox="1"/>
          <p:nvPr/>
        </p:nvSpPr>
        <p:spPr>
          <a:xfrm>
            <a:off x="3952197" y="3725224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67174651-8B37-5E43-8416-6077D8D9CB4A}"/>
              </a:ext>
            </a:extLst>
          </p:cNvPr>
          <p:cNvSpPr txBox="1"/>
          <p:nvPr/>
        </p:nvSpPr>
        <p:spPr>
          <a:xfrm>
            <a:off x="4585812" y="3028947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68A07ECF-55C6-5047-9101-841C620F19F3}"/>
              </a:ext>
            </a:extLst>
          </p:cNvPr>
          <p:cNvSpPr txBox="1"/>
          <p:nvPr/>
        </p:nvSpPr>
        <p:spPr>
          <a:xfrm>
            <a:off x="5334426" y="2383082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>
                <a:solidFill>
                  <a:schemeClr val="bg1"/>
                </a:solidFill>
              </a:rPr>
              <a:t>04</a:t>
            </a:r>
          </a:p>
        </p:txBody>
      </p:sp>
      <p:pic>
        <p:nvPicPr>
          <p:cNvPr id="15" name="Graphic 27" descr="Customer review with solid fill">
            <a:extLst>
              <a:ext uri="{FF2B5EF4-FFF2-40B4-BE49-F238E27FC236}">
                <a16:creationId xmlns:a16="http://schemas.microsoft.com/office/drawing/2014/main" id="{16F6DF78-8FE0-D940-998B-07EBE372E4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51917" y="4007973"/>
            <a:ext cx="353784" cy="353784"/>
          </a:xfrm>
          <a:prstGeom prst="rect">
            <a:avLst/>
          </a:prstGeom>
        </p:spPr>
      </p:pic>
      <p:pic>
        <p:nvPicPr>
          <p:cNvPr id="16" name="Graphic 28" descr="Handshake with solid fill">
            <a:extLst>
              <a:ext uri="{FF2B5EF4-FFF2-40B4-BE49-F238E27FC236}">
                <a16:creationId xmlns:a16="http://schemas.microsoft.com/office/drawing/2014/main" id="{9CBBB8C3-D84C-D243-9A88-BFBAAEEB96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42007" y="1985009"/>
            <a:ext cx="515904" cy="515904"/>
          </a:xfrm>
          <a:prstGeom prst="rect">
            <a:avLst/>
          </a:prstGeom>
        </p:spPr>
      </p:pic>
      <p:pic>
        <p:nvPicPr>
          <p:cNvPr id="17" name="Graphic 29" descr="Postit Notes with solid fill">
            <a:extLst>
              <a:ext uri="{FF2B5EF4-FFF2-40B4-BE49-F238E27FC236}">
                <a16:creationId xmlns:a16="http://schemas.microsoft.com/office/drawing/2014/main" id="{B1F551CD-2A74-AC47-9174-1AB875FEF95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75892" y="2683998"/>
            <a:ext cx="353784" cy="353784"/>
          </a:xfrm>
          <a:prstGeom prst="rect">
            <a:avLst/>
          </a:prstGeom>
        </p:spPr>
      </p:pic>
      <p:pic>
        <p:nvPicPr>
          <p:cNvPr id="18" name="Graphic 30" descr="Target Audience with solid fill">
            <a:extLst>
              <a:ext uri="{FF2B5EF4-FFF2-40B4-BE49-F238E27FC236}">
                <a16:creationId xmlns:a16="http://schemas.microsoft.com/office/drawing/2014/main" id="{5BA42215-1FF7-6049-86F9-F9A01055D6D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13905" y="3379322"/>
            <a:ext cx="353784" cy="353784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3B0B478D-9F7B-683A-BAB5-7443D8D77ED0}"/>
              </a:ext>
            </a:extLst>
          </p:cNvPr>
          <p:cNvGrpSpPr/>
          <p:nvPr/>
        </p:nvGrpSpPr>
        <p:grpSpPr>
          <a:xfrm>
            <a:off x="5758817" y="3871574"/>
            <a:ext cx="1808434" cy="875283"/>
            <a:chOff x="332936" y="2596988"/>
            <a:chExt cx="2926080" cy="116704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7C46631-4B64-696E-0C98-6663678F341C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AC4B973-5915-BA56-86B4-7DC00647161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803750D-B4B2-B02B-4608-991C16A2CB4C}"/>
              </a:ext>
            </a:extLst>
          </p:cNvPr>
          <p:cNvGrpSpPr/>
          <p:nvPr/>
        </p:nvGrpSpPr>
        <p:grpSpPr>
          <a:xfrm>
            <a:off x="262302" y="3710023"/>
            <a:ext cx="1808434" cy="875283"/>
            <a:chOff x="332936" y="4621560"/>
            <a:chExt cx="2926080" cy="116704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28A7620-5B21-134C-6460-430C5931FAAD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C3AD5F8-FDF7-5152-8730-70408C29D83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D7F9EBF-8A03-D62E-95AB-9E7DA48D4CD6}"/>
              </a:ext>
            </a:extLst>
          </p:cNvPr>
          <p:cNvGrpSpPr/>
          <p:nvPr/>
        </p:nvGrpSpPr>
        <p:grpSpPr>
          <a:xfrm>
            <a:off x="7038511" y="1961926"/>
            <a:ext cx="1808434" cy="875283"/>
            <a:chOff x="8921977" y="1435947"/>
            <a:chExt cx="2926080" cy="116704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43F9DBC-F19C-9515-1FBD-0E63E5D0F38E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3181603-522B-F892-CDBF-12745819216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6475E5B-6241-7B43-AE6A-08566E1277C4}"/>
              </a:ext>
            </a:extLst>
          </p:cNvPr>
          <p:cNvGrpSpPr/>
          <p:nvPr/>
        </p:nvGrpSpPr>
        <p:grpSpPr>
          <a:xfrm>
            <a:off x="1612981" y="2258666"/>
            <a:ext cx="1808434" cy="875283"/>
            <a:chOff x="332936" y="2596988"/>
            <a:chExt cx="2926080" cy="116704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3071378-DCC9-6497-9D13-83194ED00574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F8B9F0F-8EDB-E841-8043-15D5BEA4433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DCB1FD88-3849-4D2F-C61C-7E1084C2D979}"/>
              </a:ext>
            </a:extLst>
          </p:cNvPr>
          <p:cNvGrpSpPr/>
          <p:nvPr/>
        </p:nvGrpSpPr>
        <p:grpSpPr>
          <a:xfrm>
            <a:off x="2423160" y="3937635"/>
            <a:ext cx="2326007" cy="1125856"/>
            <a:chOff x="3230880" y="3980180"/>
            <a:chExt cx="3101342" cy="1501141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287E642F-4DD1-989F-9744-3A345F39AB80}"/>
                </a:ext>
              </a:extLst>
            </p:cNvPr>
            <p:cNvGrpSpPr/>
            <p:nvPr/>
          </p:nvGrpSpPr>
          <p:grpSpPr>
            <a:xfrm>
              <a:off x="3230880" y="3980180"/>
              <a:ext cx="3101342" cy="1501141"/>
              <a:chOff x="3230880" y="3980180"/>
              <a:chExt cx="3101342" cy="1501141"/>
            </a:xfrm>
          </p:grpSpPr>
          <p:sp>
            <p:nvSpPr>
              <p:cNvPr id="3" name="Shape">
                <a:extLst>
                  <a:ext uri="{FF2B5EF4-FFF2-40B4-BE49-F238E27FC236}">
                    <a16:creationId xmlns:a16="http://schemas.microsoft.com/office/drawing/2014/main" id="{68EF2E71-E47C-F84C-A3B7-35C1C66A3BB8}"/>
                  </a:ext>
                </a:extLst>
              </p:cNvPr>
              <p:cNvSpPr/>
              <p:nvPr/>
            </p:nvSpPr>
            <p:spPr>
              <a:xfrm>
                <a:off x="3230880" y="3980180"/>
                <a:ext cx="3101342" cy="1501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90" y="13614"/>
                    </a:moveTo>
                    <a:cubicBezTo>
                      <a:pt x="21467" y="13614"/>
                      <a:pt x="21600" y="13322"/>
                      <a:pt x="21600" y="12975"/>
                    </a:cubicBezTo>
                    <a:lnTo>
                      <a:pt x="21600" y="12847"/>
                    </a:lnTo>
                    <a:cubicBezTo>
                      <a:pt x="21600" y="12664"/>
                      <a:pt x="21565" y="12499"/>
                      <a:pt x="21503" y="12372"/>
                    </a:cubicBezTo>
                    <a:lnTo>
                      <a:pt x="15320" y="183"/>
                    </a:lnTo>
                    <a:cubicBezTo>
                      <a:pt x="15258" y="73"/>
                      <a:pt x="15187" y="0"/>
                      <a:pt x="15108" y="0"/>
                    </a:cubicBezTo>
                    <a:lnTo>
                      <a:pt x="310" y="0"/>
                    </a:lnTo>
                    <a:cubicBezTo>
                      <a:pt x="133" y="0"/>
                      <a:pt x="0" y="292"/>
                      <a:pt x="0" y="640"/>
                    </a:cubicBezTo>
                    <a:lnTo>
                      <a:pt x="0" y="8753"/>
                    </a:lnTo>
                    <a:cubicBezTo>
                      <a:pt x="0" y="8936"/>
                      <a:pt x="35" y="9101"/>
                      <a:pt x="97" y="9228"/>
                    </a:cubicBezTo>
                    <a:lnTo>
                      <a:pt x="6369" y="21600"/>
                    </a:lnTo>
                    <a:lnTo>
                      <a:pt x="21290" y="21600"/>
                    </a:lnTo>
                    <a:cubicBezTo>
                      <a:pt x="21467" y="21600"/>
                      <a:pt x="21600" y="21308"/>
                      <a:pt x="21600" y="20960"/>
                    </a:cubicBezTo>
                    <a:cubicBezTo>
                      <a:pt x="21600" y="20595"/>
                      <a:pt x="21458" y="20321"/>
                      <a:pt x="21290" y="20321"/>
                    </a:cubicBezTo>
                    <a:lnTo>
                      <a:pt x="19769" y="20321"/>
                    </a:lnTo>
                    <a:lnTo>
                      <a:pt x="19769" y="13632"/>
                    </a:lnTo>
                    <a:lnTo>
                      <a:pt x="21290" y="13632"/>
                    </a:lnTo>
                    <a:close/>
                    <a:moveTo>
                      <a:pt x="6634" y="12993"/>
                    </a:moveTo>
                    <a:lnTo>
                      <a:pt x="380" y="859"/>
                    </a:lnTo>
                    <a:lnTo>
                      <a:pt x="416" y="768"/>
                    </a:lnTo>
                    <a:lnTo>
                      <a:pt x="6669" y="12902"/>
                    </a:lnTo>
                    <a:lnTo>
                      <a:pt x="6634" y="12993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20" name="Shape">
                <a:extLst>
                  <a:ext uri="{FF2B5EF4-FFF2-40B4-BE49-F238E27FC236}">
                    <a16:creationId xmlns:a16="http://schemas.microsoft.com/office/drawing/2014/main" id="{4F2B740A-536D-3988-DF48-215AC5EEB7C2}"/>
                  </a:ext>
                </a:extLst>
              </p:cNvPr>
              <p:cNvSpPr/>
              <p:nvPr/>
            </p:nvSpPr>
            <p:spPr>
              <a:xfrm>
                <a:off x="4170680" y="4927567"/>
                <a:ext cx="2073911" cy="4648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33" y="17245"/>
                    </a:moveTo>
                    <a:lnTo>
                      <a:pt x="20833" y="4355"/>
                    </a:lnTo>
                    <a:cubicBezTo>
                      <a:pt x="20833" y="2295"/>
                      <a:pt x="21163" y="530"/>
                      <a:pt x="21600" y="118"/>
                    </a:cubicBezTo>
                    <a:lnTo>
                      <a:pt x="21600" y="0"/>
                    </a:lnTo>
                    <a:lnTo>
                      <a:pt x="979" y="0"/>
                    </a:lnTo>
                    <a:cubicBezTo>
                      <a:pt x="437" y="0"/>
                      <a:pt x="0" y="1942"/>
                      <a:pt x="0" y="4355"/>
                    </a:cubicBezTo>
                    <a:lnTo>
                      <a:pt x="0" y="17245"/>
                    </a:lnTo>
                    <a:cubicBezTo>
                      <a:pt x="0" y="19658"/>
                      <a:pt x="437" y="21600"/>
                      <a:pt x="979" y="21600"/>
                    </a:cubicBezTo>
                    <a:lnTo>
                      <a:pt x="21600" y="21600"/>
                    </a:lnTo>
                    <a:lnTo>
                      <a:pt x="21600" y="21482"/>
                    </a:lnTo>
                    <a:cubicBezTo>
                      <a:pt x="21163" y="21011"/>
                      <a:pt x="20833" y="19305"/>
                      <a:pt x="20833" y="1724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1AA40E5-CE75-06DC-2B18-96208B915293}"/>
                </a:ext>
              </a:extLst>
            </p:cNvPr>
            <p:cNvSpPr/>
            <p:nvPr/>
          </p:nvSpPr>
          <p:spPr>
            <a:xfrm>
              <a:off x="3285441" y="4033554"/>
              <a:ext cx="914400" cy="849604"/>
            </a:xfrm>
            <a:custGeom>
              <a:avLst/>
              <a:gdLst>
                <a:gd name="connsiteX0" fmla="*/ 5169 w 902978"/>
                <a:gd name="connsiteY0" fmla="*/ 0 h 849604"/>
                <a:gd name="connsiteX1" fmla="*/ 902978 w 902978"/>
                <a:gd name="connsiteY1" fmla="*/ 843280 h 849604"/>
                <a:gd name="connsiteX2" fmla="*/ 897953 w 902978"/>
                <a:gd name="connsiteY2" fmla="*/ 849604 h 849604"/>
                <a:gd name="connsiteX3" fmla="*/ 0 w 902978"/>
                <a:gd name="connsiteY3" fmla="*/ 6324 h 849604"/>
                <a:gd name="connsiteX4" fmla="*/ 5169 w 902978"/>
                <a:gd name="connsiteY4" fmla="*/ 0 h 849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2978" h="849604">
                  <a:moveTo>
                    <a:pt x="5169" y="0"/>
                  </a:moveTo>
                  <a:lnTo>
                    <a:pt x="902978" y="843280"/>
                  </a:lnTo>
                  <a:lnTo>
                    <a:pt x="897953" y="849604"/>
                  </a:lnTo>
                  <a:lnTo>
                    <a:pt x="0" y="6324"/>
                  </a:lnTo>
                  <a:lnTo>
                    <a:pt x="5169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AFE0462-1C99-3CA4-DA01-7E636C7756EC}"/>
              </a:ext>
            </a:extLst>
          </p:cNvPr>
          <p:cNvGrpSpPr/>
          <p:nvPr/>
        </p:nvGrpSpPr>
        <p:grpSpPr>
          <a:xfrm>
            <a:off x="3080385" y="3308985"/>
            <a:ext cx="2326007" cy="1125856"/>
            <a:chOff x="4094480" y="3141979"/>
            <a:chExt cx="3101342" cy="1501141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25AE056-7BAB-50E4-FB64-7D3D83DA1F7B}"/>
                </a:ext>
              </a:extLst>
            </p:cNvPr>
            <p:cNvGrpSpPr/>
            <p:nvPr/>
          </p:nvGrpSpPr>
          <p:grpSpPr>
            <a:xfrm>
              <a:off x="4094480" y="3141979"/>
              <a:ext cx="3101342" cy="1501141"/>
              <a:chOff x="3230880" y="3980180"/>
              <a:chExt cx="3101342" cy="1501141"/>
            </a:xfrm>
          </p:grpSpPr>
          <p:sp>
            <p:nvSpPr>
              <p:cNvPr id="26" name="Shape">
                <a:extLst>
                  <a:ext uri="{FF2B5EF4-FFF2-40B4-BE49-F238E27FC236}">
                    <a16:creationId xmlns:a16="http://schemas.microsoft.com/office/drawing/2014/main" id="{424EC970-9959-F041-4E46-B027B9765A4A}"/>
                  </a:ext>
                </a:extLst>
              </p:cNvPr>
              <p:cNvSpPr/>
              <p:nvPr/>
            </p:nvSpPr>
            <p:spPr>
              <a:xfrm>
                <a:off x="3230880" y="3980180"/>
                <a:ext cx="3101342" cy="1501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90" y="13614"/>
                    </a:moveTo>
                    <a:cubicBezTo>
                      <a:pt x="21467" y="13614"/>
                      <a:pt x="21600" y="13322"/>
                      <a:pt x="21600" y="12975"/>
                    </a:cubicBezTo>
                    <a:lnTo>
                      <a:pt x="21600" y="12847"/>
                    </a:lnTo>
                    <a:cubicBezTo>
                      <a:pt x="21600" y="12664"/>
                      <a:pt x="21565" y="12499"/>
                      <a:pt x="21503" y="12372"/>
                    </a:cubicBezTo>
                    <a:lnTo>
                      <a:pt x="15320" y="183"/>
                    </a:lnTo>
                    <a:cubicBezTo>
                      <a:pt x="15258" y="73"/>
                      <a:pt x="15187" y="0"/>
                      <a:pt x="15108" y="0"/>
                    </a:cubicBezTo>
                    <a:lnTo>
                      <a:pt x="310" y="0"/>
                    </a:lnTo>
                    <a:cubicBezTo>
                      <a:pt x="133" y="0"/>
                      <a:pt x="0" y="292"/>
                      <a:pt x="0" y="640"/>
                    </a:cubicBezTo>
                    <a:lnTo>
                      <a:pt x="0" y="8753"/>
                    </a:lnTo>
                    <a:cubicBezTo>
                      <a:pt x="0" y="8936"/>
                      <a:pt x="35" y="9101"/>
                      <a:pt x="97" y="9228"/>
                    </a:cubicBezTo>
                    <a:lnTo>
                      <a:pt x="6369" y="21600"/>
                    </a:lnTo>
                    <a:lnTo>
                      <a:pt x="21290" y="21600"/>
                    </a:lnTo>
                    <a:cubicBezTo>
                      <a:pt x="21467" y="21600"/>
                      <a:pt x="21600" y="21308"/>
                      <a:pt x="21600" y="20960"/>
                    </a:cubicBezTo>
                    <a:cubicBezTo>
                      <a:pt x="21600" y="20595"/>
                      <a:pt x="21458" y="20321"/>
                      <a:pt x="21290" y="20321"/>
                    </a:cubicBezTo>
                    <a:lnTo>
                      <a:pt x="19769" y="20321"/>
                    </a:lnTo>
                    <a:lnTo>
                      <a:pt x="19769" y="13632"/>
                    </a:lnTo>
                    <a:lnTo>
                      <a:pt x="21290" y="13632"/>
                    </a:lnTo>
                    <a:close/>
                    <a:moveTo>
                      <a:pt x="6634" y="12993"/>
                    </a:moveTo>
                    <a:lnTo>
                      <a:pt x="380" y="859"/>
                    </a:lnTo>
                    <a:lnTo>
                      <a:pt x="416" y="768"/>
                    </a:lnTo>
                    <a:lnTo>
                      <a:pt x="6669" y="12902"/>
                    </a:lnTo>
                    <a:lnTo>
                      <a:pt x="6634" y="12993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27" name="Shape">
                <a:extLst>
                  <a:ext uri="{FF2B5EF4-FFF2-40B4-BE49-F238E27FC236}">
                    <a16:creationId xmlns:a16="http://schemas.microsoft.com/office/drawing/2014/main" id="{40056E58-882F-2E61-26E9-E84C1CFFB674}"/>
                  </a:ext>
                </a:extLst>
              </p:cNvPr>
              <p:cNvSpPr/>
              <p:nvPr/>
            </p:nvSpPr>
            <p:spPr>
              <a:xfrm>
                <a:off x="4170680" y="4927567"/>
                <a:ext cx="2073911" cy="4648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33" y="17245"/>
                    </a:moveTo>
                    <a:lnTo>
                      <a:pt x="20833" y="4355"/>
                    </a:lnTo>
                    <a:cubicBezTo>
                      <a:pt x="20833" y="2295"/>
                      <a:pt x="21163" y="530"/>
                      <a:pt x="21600" y="118"/>
                    </a:cubicBezTo>
                    <a:lnTo>
                      <a:pt x="21600" y="0"/>
                    </a:lnTo>
                    <a:lnTo>
                      <a:pt x="979" y="0"/>
                    </a:lnTo>
                    <a:cubicBezTo>
                      <a:pt x="437" y="0"/>
                      <a:pt x="0" y="1942"/>
                      <a:pt x="0" y="4355"/>
                    </a:cubicBezTo>
                    <a:lnTo>
                      <a:pt x="0" y="17245"/>
                    </a:lnTo>
                    <a:cubicBezTo>
                      <a:pt x="0" y="19658"/>
                      <a:pt x="437" y="21600"/>
                      <a:pt x="979" y="21600"/>
                    </a:cubicBezTo>
                    <a:lnTo>
                      <a:pt x="21600" y="21600"/>
                    </a:lnTo>
                    <a:lnTo>
                      <a:pt x="21600" y="21482"/>
                    </a:lnTo>
                    <a:cubicBezTo>
                      <a:pt x="21163" y="21011"/>
                      <a:pt x="20833" y="19305"/>
                      <a:pt x="20833" y="1724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4FF831A-65BE-5394-2500-73FC4459EF85}"/>
                </a:ext>
              </a:extLst>
            </p:cNvPr>
            <p:cNvSpPr/>
            <p:nvPr/>
          </p:nvSpPr>
          <p:spPr>
            <a:xfrm>
              <a:off x="4149041" y="3195353"/>
              <a:ext cx="902979" cy="849604"/>
            </a:xfrm>
            <a:custGeom>
              <a:avLst/>
              <a:gdLst>
                <a:gd name="connsiteX0" fmla="*/ 5169 w 902979"/>
                <a:gd name="connsiteY0" fmla="*/ 0 h 849604"/>
                <a:gd name="connsiteX1" fmla="*/ 902979 w 902979"/>
                <a:gd name="connsiteY1" fmla="*/ 843280 h 849604"/>
                <a:gd name="connsiteX2" fmla="*/ 897953 w 902979"/>
                <a:gd name="connsiteY2" fmla="*/ 849604 h 849604"/>
                <a:gd name="connsiteX3" fmla="*/ 0 w 902979"/>
                <a:gd name="connsiteY3" fmla="*/ 6324 h 849604"/>
                <a:gd name="connsiteX4" fmla="*/ 5169 w 902979"/>
                <a:gd name="connsiteY4" fmla="*/ 0 h 849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2979" h="849604">
                  <a:moveTo>
                    <a:pt x="5169" y="0"/>
                  </a:moveTo>
                  <a:lnTo>
                    <a:pt x="902979" y="843280"/>
                  </a:lnTo>
                  <a:lnTo>
                    <a:pt x="897953" y="849604"/>
                  </a:lnTo>
                  <a:lnTo>
                    <a:pt x="0" y="6324"/>
                  </a:lnTo>
                  <a:lnTo>
                    <a:pt x="5169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CA34B9C-58F9-9705-E0AC-D6E3E169AFD2}"/>
              </a:ext>
            </a:extLst>
          </p:cNvPr>
          <p:cNvGrpSpPr/>
          <p:nvPr/>
        </p:nvGrpSpPr>
        <p:grpSpPr>
          <a:xfrm>
            <a:off x="3737610" y="2613660"/>
            <a:ext cx="2326007" cy="1125856"/>
            <a:chOff x="4996180" y="2214880"/>
            <a:chExt cx="3101342" cy="1501141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0718F4C0-AFD4-5624-E820-C8460F48811F}"/>
                </a:ext>
              </a:extLst>
            </p:cNvPr>
            <p:cNvGrpSpPr/>
            <p:nvPr/>
          </p:nvGrpSpPr>
          <p:grpSpPr>
            <a:xfrm>
              <a:off x="4996180" y="2214880"/>
              <a:ext cx="3101342" cy="1501141"/>
              <a:chOff x="3230880" y="3980180"/>
              <a:chExt cx="3101342" cy="1501141"/>
            </a:xfrm>
          </p:grpSpPr>
          <p:sp>
            <p:nvSpPr>
              <p:cNvPr id="29" name="Shape">
                <a:extLst>
                  <a:ext uri="{FF2B5EF4-FFF2-40B4-BE49-F238E27FC236}">
                    <a16:creationId xmlns:a16="http://schemas.microsoft.com/office/drawing/2014/main" id="{04D8BA25-7028-3E8C-348C-6D2E97B296A6}"/>
                  </a:ext>
                </a:extLst>
              </p:cNvPr>
              <p:cNvSpPr/>
              <p:nvPr/>
            </p:nvSpPr>
            <p:spPr>
              <a:xfrm>
                <a:off x="3230880" y="3980180"/>
                <a:ext cx="3101342" cy="1501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90" y="13614"/>
                    </a:moveTo>
                    <a:cubicBezTo>
                      <a:pt x="21467" y="13614"/>
                      <a:pt x="21600" y="13322"/>
                      <a:pt x="21600" y="12975"/>
                    </a:cubicBezTo>
                    <a:lnTo>
                      <a:pt x="21600" y="12847"/>
                    </a:lnTo>
                    <a:cubicBezTo>
                      <a:pt x="21600" y="12664"/>
                      <a:pt x="21565" y="12499"/>
                      <a:pt x="21503" y="12372"/>
                    </a:cubicBezTo>
                    <a:lnTo>
                      <a:pt x="15320" y="183"/>
                    </a:lnTo>
                    <a:cubicBezTo>
                      <a:pt x="15258" y="73"/>
                      <a:pt x="15187" y="0"/>
                      <a:pt x="15108" y="0"/>
                    </a:cubicBezTo>
                    <a:lnTo>
                      <a:pt x="310" y="0"/>
                    </a:lnTo>
                    <a:cubicBezTo>
                      <a:pt x="133" y="0"/>
                      <a:pt x="0" y="292"/>
                      <a:pt x="0" y="640"/>
                    </a:cubicBezTo>
                    <a:lnTo>
                      <a:pt x="0" y="8753"/>
                    </a:lnTo>
                    <a:cubicBezTo>
                      <a:pt x="0" y="8936"/>
                      <a:pt x="35" y="9101"/>
                      <a:pt x="97" y="9228"/>
                    </a:cubicBezTo>
                    <a:lnTo>
                      <a:pt x="6369" y="21600"/>
                    </a:lnTo>
                    <a:lnTo>
                      <a:pt x="21290" y="21600"/>
                    </a:lnTo>
                    <a:cubicBezTo>
                      <a:pt x="21467" y="21600"/>
                      <a:pt x="21600" y="21308"/>
                      <a:pt x="21600" y="20960"/>
                    </a:cubicBezTo>
                    <a:cubicBezTo>
                      <a:pt x="21600" y="20595"/>
                      <a:pt x="21458" y="20321"/>
                      <a:pt x="21290" y="20321"/>
                    </a:cubicBezTo>
                    <a:lnTo>
                      <a:pt x="19769" y="20321"/>
                    </a:lnTo>
                    <a:lnTo>
                      <a:pt x="19769" y="13632"/>
                    </a:lnTo>
                    <a:lnTo>
                      <a:pt x="21290" y="13632"/>
                    </a:lnTo>
                    <a:close/>
                    <a:moveTo>
                      <a:pt x="6634" y="12993"/>
                    </a:moveTo>
                    <a:lnTo>
                      <a:pt x="380" y="859"/>
                    </a:lnTo>
                    <a:lnTo>
                      <a:pt x="416" y="768"/>
                    </a:lnTo>
                    <a:lnTo>
                      <a:pt x="6669" y="12902"/>
                    </a:lnTo>
                    <a:lnTo>
                      <a:pt x="6634" y="12993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0" name="Shape">
                <a:extLst>
                  <a:ext uri="{FF2B5EF4-FFF2-40B4-BE49-F238E27FC236}">
                    <a16:creationId xmlns:a16="http://schemas.microsoft.com/office/drawing/2014/main" id="{F4EDEB56-CF44-756B-0E50-803784D37DF9}"/>
                  </a:ext>
                </a:extLst>
              </p:cNvPr>
              <p:cNvSpPr/>
              <p:nvPr/>
            </p:nvSpPr>
            <p:spPr>
              <a:xfrm>
                <a:off x="4170680" y="4927567"/>
                <a:ext cx="2073911" cy="4648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33" y="17245"/>
                    </a:moveTo>
                    <a:lnTo>
                      <a:pt x="20833" y="4355"/>
                    </a:lnTo>
                    <a:cubicBezTo>
                      <a:pt x="20833" y="2295"/>
                      <a:pt x="21163" y="530"/>
                      <a:pt x="21600" y="118"/>
                    </a:cubicBezTo>
                    <a:lnTo>
                      <a:pt x="21600" y="0"/>
                    </a:lnTo>
                    <a:lnTo>
                      <a:pt x="979" y="0"/>
                    </a:lnTo>
                    <a:cubicBezTo>
                      <a:pt x="437" y="0"/>
                      <a:pt x="0" y="1942"/>
                      <a:pt x="0" y="4355"/>
                    </a:cubicBezTo>
                    <a:lnTo>
                      <a:pt x="0" y="17245"/>
                    </a:lnTo>
                    <a:cubicBezTo>
                      <a:pt x="0" y="19658"/>
                      <a:pt x="437" y="21600"/>
                      <a:pt x="979" y="21600"/>
                    </a:cubicBezTo>
                    <a:lnTo>
                      <a:pt x="21600" y="21600"/>
                    </a:lnTo>
                    <a:lnTo>
                      <a:pt x="21600" y="21482"/>
                    </a:lnTo>
                    <a:cubicBezTo>
                      <a:pt x="21163" y="21011"/>
                      <a:pt x="20833" y="19305"/>
                      <a:pt x="20833" y="1724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7910FEE-6D1F-DCA7-82BB-792CBB2CAA78}"/>
                </a:ext>
              </a:extLst>
            </p:cNvPr>
            <p:cNvSpPr/>
            <p:nvPr/>
          </p:nvSpPr>
          <p:spPr>
            <a:xfrm>
              <a:off x="5050741" y="2268254"/>
              <a:ext cx="902979" cy="849604"/>
            </a:xfrm>
            <a:custGeom>
              <a:avLst/>
              <a:gdLst>
                <a:gd name="connsiteX0" fmla="*/ 5169 w 902979"/>
                <a:gd name="connsiteY0" fmla="*/ 0 h 849604"/>
                <a:gd name="connsiteX1" fmla="*/ 902979 w 902979"/>
                <a:gd name="connsiteY1" fmla="*/ 843280 h 849604"/>
                <a:gd name="connsiteX2" fmla="*/ 897953 w 902979"/>
                <a:gd name="connsiteY2" fmla="*/ 849604 h 849604"/>
                <a:gd name="connsiteX3" fmla="*/ 0 w 902979"/>
                <a:gd name="connsiteY3" fmla="*/ 6324 h 849604"/>
                <a:gd name="connsiteX4" fmla="*/ 5169 w 902979"/>
                <a:gd name="connsiteY4" fmla="*/ 0 h 849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2979" h="849604">
                  <a:moveTo>
                    <a:pt x="5169" y="0"/>
                  </a:moveTo>
                  <a:lnTo>
                    <a:pt x="902979" y="843280"/>
                  </a:lnTo>
                  <a:lnTo>
                    <a:pt x="897953" y="849604"/>
                  </a:lnTo>
                  <a:lnTo>
                    <a:pt x="0" y="6324"/>
                  </a:lnTo>
                  <a:lnTo>
                    <a:pt x="5169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0AD3A31-2428-86ED-6EE0-53E5A7F32336}"/>
              </a:ext>
            </a:extLst>
          </p:cNvPr>
          <p:cNvGrpSpPr/>
          <p:nvPr/>
        </p:nvGrpSpPr>
        <p:grpSpPr>
          <a:xfrm>
            <a:off x="4394834" y="1985010"/>
            <a:ext cx="2326007" cy="1125856"/>
            <a:chOff x="5859779" y="1376679"/>
            <a:chExt cx="3101342" cy="1501141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D297302D-7B56-BBF1-57F5-681DEBF2B882}"/>
                </a:ext>
              </a:extLst>
            </p:cNvPr>
            <p:cNvGrpSpPr/>
            <p:nvPr/>
          </p:nvGrpSpPr>
          <p:grpSpPr>
            <a:xfrm>
              <a:off x="5859779" y="1376679"/>
              <a:ext cx="3101342" cy="1501141"/>
              <a:chOff x="3230880" y="3980180"/>
              <a:chExt cx="3101342" cy="1501141"/>
            </a:xfrm>
          </p:grpSpPr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C5D85483-E932-BAF2-4CEB-7F97362806F0}"/>
                  </a:ext>
                </a:extLst>
              </p:cNvPr>
              <p:cNvSpPr/>
              <p:nvPr/>
            </p:nvSpPr>
            <p:spPr>
              <a:xfrm>
                <a:off x="3230880" y="3980180"/>
                <a:ext cx="3101342" cy="1501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90" y="13614"/>
                    </a:moveTo>
                    <a:cubicBezTo>
                      <a:pt x="21467" y="13614"/>
                      <a:pt x="21600" y="13322"/>
                      <a:pt x="21600" y="12975"/>
                    </a:cubicBezTo>
                    <a:lnTo>
                      <a:pt x="21600" y="12847"/>
                    </a:lnTo>
                    <a:cubicBezTo>
                      <a:pt x="21600" y="12664"/>
                      <a:pt x="21565" y="12499"/>
                      <a:pt x="21503" y="12372"/>
                    </a:cubicBezTo>
                    <a:lnTo>
                      <a:pt x="15320" y="183"/>
                    </a:lnTo>
                    <a:cubicBezTo>
                      <a:pt x="15258" y="73"/>
                      <a:pt x="15187" y="0"/>
                      <a:pt x="15108" y="0"/>
                    </a:cubicBezTo>
                    <a:lnTo>
                      <a:pt x="310" y="0"/>
                    </a:lnTo>
                    <a:cubicBezTo>
                      <a:pt x="133" y="0"/>
                      <a:pt x="0" y="292"/>
                      <a:pt x="0" y="640"/>
                    </a:cubicBezTo>
                    <a:lnTo>
                      <a:pt x="0" y="8753"/>
                    </a:lnTo>
                    <a:cubicBezTo>
                      <a:pt x="0" y="8936"/>
                      <a:pt x="35" y="9101"/>
                      <a:pt x="97" y="9228"/>
                    </a:cubicBezTo>
                    <a:lnTo>
                      <a:pt x="6369" y="21600"/>
                    </a:lnTo>
                    <a:lnTo>
                      <a:pt x="21290" y="21600"/>
                    </a:lnTo>
                    <a:cubicBezTo>
                      <a:pt x="21467" y="21600"/>
                      <a:pt x="21600" y="21308"/>
                      <a:pt x="21600" y="20960"/>
                    </a:cubicBezTo>
                    <a:cubicBezTo>
                      <a:pt x="21600" y="20595"/>
                      <a:pt x="21458" y="20321"/>
                      <a:pt x="21290" y="20321"/>
                    </a:cubicBezTo>
                    <a:lnTo>
                      <a:pt x="19769" y="20321"/>
                    </a:lnTo>
                    <a:lnTo>
                      <a:pt x="19769" y="13632"/>
                    </a:lnTo>
                    <a:lnTo>
                      <a:pt x="21290" y="13632"/>
                    </a:lnTo>
                    <a:close/>
                    <a:moveTo>
                      <a:pt x="6634" y="12993"/>
                    </a:moveTo>
                    <a:lnTo>
                      <a:pt x="380" y="859"/>
                    </a:lnTo>
                    <a:lnTo>
                      <a:pt x="416" y="768"/>
                    </a:lnTo>
                    <a:lnTo>
                      <a:pt x="6669" y="12902"/>
                    </a:lnTo>
                    <a:lnTo>
                      <a:pt x="6634" y="12993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3" name="Shape">
                <a:extLst>
                  <a:ext uri="{FF2B5EF4-FFF2-40B4-BE49-F238E27FC236}">
                    <a16:creationId xmlns:a16="http://schemas.microsoft.com/office/drawing/2014/main" id="{B868228F-97F8-AB69-1EF9-6841C43F9059}"/>
                  </a:ext>
                </a:extLst>
              </p:cNvPr>
              <p:cNvSpPr/>
              <p:nvPr/>
            </p:nvSpPr>
            <p:spPr>
              <a:xfrm>
                <a:off x="4170680" y="4927567"/>
                <a:ext cx="2073911" cy="4648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33" y="17245"/>
                    </a:moveTo>
                    <a:lnTo>
                      <a:pt x="20833" y="4355"/>
                    </a:lnTo>
                    <a:cubicBezTo>
                      <a:pt x="20833" y="2295"/>
                      <a:pt x="21163" y="530"/>
                      <a:pt x="21600" y="118"/>
                    </a:cubicBezTo>
                    <a:lnTo>
                      <a:pt x="21600" y="0"/>
                    </a:lnTo>
                    <a:lnTo>
                      <a:pt x="979" y="0"/>
                    </a:lnTo>
                    <a:cubicBezTo>
                      <a:pt x="437" y="0"/>
                      <a:pt x="0" y="1942"/>
                      <a:pt x="0" y="4355"/>
                    </a:cubicBezTo>
                    <a:lnTo>
                      <a:pt x="0" y="17245"/>
                    </a:lnTo>
                    <a:cubicBezTo>
                      <a:pt x="0" y="19658"/>
                      <a:pt x="437" y="21600"/>
                      <a:pt x="979" y="21600"/>
                    </a:cubicBezTo>
                    <a:lnTo>
                      <a:pt x="21600" y="21600"/>
                    </a:lnTo>
                    <a:lnTo>
                      <a:pt x="21600" y="21482"/>
                    </a:lnTo>
                    <a:cubicBezTo>
                      <a:pt x="21163" y="21011"/>
                      <a:pt x="20833" y="19305"/>
                      <a:pt x="20833" y="1724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B593C21-C7B3-AAC3-6756-9F1FDF610FCE}"/>
                </a:ext>
              </a:extLst>
            </p:cNvPr>
            <p:cNvSpPr/>
            <p:nvPr/>
          </p:nvSpPr>
          <p:spPr>
            <a:xfrm>
              <a:off x="5914340" y="1430053"/>
              <a:ext cx="902979" cy="849604"/>
            </a:xfrm>
            <a:custGeom>
              <a:avLst/>
              <a:gdLst>
                <a:gd name="connsiteX0" fmla="*/ 5169 w 902979"/>
                <a:gd name="connsiteY0" fmla="*/ 0 h 849604"/>
                <a:gd name="connsiteX1" fmla="*/ 902979 w 902979"/>
                <a:gd name="connsiteY1" fmla="*/ 843280 h 849604"/>
                <a:gd name="connsiteX2" fmla="*/ 897953 w 902979"/>
                <a:gd name="connsiteY2" fmla="*/ 849604 h 849604"/>
                <a:gd name="connsiteX3" fmla="*/ 0 w 902979"/>
                <a:gd name="connsiteY3" fmla="*/ 6324 h 849604"/>
                <a:gd name="connsiteX4" fmla="*/ 5169 w 902979"/>
                <a:gd name="connsiteY4" fmla="*/ 0 h 849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2979" h="849604">
                  <a:moveTo>
                    <a:pt x="5169" y="0"/>
                  </a:moveTo>
                  <a:lnTo>
                    <a:pt x="902979" y="843280"/>
                  </a:lnTo>
                  <a:lnTo>
                    <a:pt x="897953" y="849604"/>
                  </a:lnTo>
                  <a:lnTo>
                    <a:pt x="0" y="6324"/>
                  </a:lnTo>
                  <a:lnTo>
                    <a:pt x="5169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Increasing Stacked Books – Slide Template</a:t>
            </a: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4A6F8CF1-611D-5646-9DC5-4415583F340B}"/>
              </a:ext>
            </a:extLst>
          </p:cNvPr>
          <p:cNvSpPr txBox="1"/>
          <p:nvPr/>
        </p:nvSpPr>
        <p:spPr>
          <a:xfrm>
            <a:off x="3293871" y="4352922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CDEA5AC1-449E-1D4B-AA0F-DAC9C58183DA}"/>
              </a:ext>
            </a:extLst>
          </p:cNvPr>
          <p:cNvSpPr txBox="1"/>
          <p:nvPr/>
        </p:nvSpPr>
        <p:spPr>
          <a:xfrm>
            <a:off x="3952197" y="3725224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67174651-8B37-5E43-8416-6077D8D9CB4A}"/>
              </a:ext>
            </a:extLst>
          </p:cNvPr>
          <p:cNvSpPr txBox="1"/>
          <p:nvPr/>
        </p:nvSpPr>
        <p:spPr>
          <a:xfrm>
            <a:off x="4585812" y="3028947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68A07ECF-55C6-5047-9101-841C620F19F3}"/>
              </a:ext>
            </a:extLst>
          </p:cNvPr>
          <p:cNvSpPr txBox="1"/>
          <p:nvPr/>
        </p:nvSpPr>
        <p:spPr>
          <a:xfrm>
            <a:off x="5334426" y="2383082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>
                <a:solidFill>
                  <a:schemeClr val="bg1"/>
                </a:solidFill>
              </a:rPr>
              <a:t>04</a:t>
            </a:r>
          </a:p>
        </p:txBody>
      </p:sp>
      <p:pic>
        <p:nvPicPr>
          <p:cNvPr id="15" name="Graphic 27" descr="Customer review with solid fill">
            <a:extLst>
              <a:ext uri="{FF2B5EF4-FFF2-40B4-BE49-F238E27FC236}">
                <a16:creationId xmlns:a16="http://schemas.microsoft.com/office/drawing/2014/main" id="{16F6DF78-8FE0-D940-998B-07EBE372E4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51917" y="4007973"/>
            <a:ext cx="353784" cy="353784"/>
          </a:xfrm>
          <a:prstGeom prst="rect">
            <a:avLst/>
          </a:prstGeom>
        </p:spPr>
      </p:pic>
      <p:pic>
        <p:nvPicPr>
          <p:cNvPr id="16" name="Graphic 28" descr="Handshake with solid fill">
            <a:extLst>
              <a:ext uri="{FF2B5EF4-FFF2-40B4-BE49-F238E27FC236}">
                <a16:creationId xmlns:a16="http://schemas.microsoft.com/office/drawing/2014/main" id="{9CBBB8C3-D84C-D243-9A88-BFBAAEEB96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42007" y="1985009"/>
            <a:ext cx="515904" cy="515904"/>
          </a:xfrm>
          <a:prstGeom prst="rect">
            <a:avLst/>
          </a:prstGeom>
        </p:spPr>
      </p:pic>
      <p:pic>
        <p:nvPicPr>
          <p:cNvPr id="17" name="Graphic 29" descr="Postit Notes with solid fill">
            <a:extLst>
              <a:ext uri="{FF2B5EF4-FFF2-40B4-BE49-F238E27FC236}">
                <a16:creationId xmlns:a16="http://schemas.microsoft.com/office/drawing/2014/main" id="{B1F551CD-2A74-AC47-9174-1AB875FEF95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75892" y="2683998"/>
            <a:ext cx="353784" cy="353784"/>
          </a:xfrm>
          <a:prstGeom prst="rect">
            <a:avLst/>
          </a:prstGeom>
        </p:spPr>
      </p:pic>
      <p:pic>
        <p:nvPicPr>
          <p:cNvPr id="18" name="Graphic 30" descr="Target Audience with solid fill">
            <a:extLst>
              <a:ext uri="{FF2B5EF4-FFF2-40B4-BE49-F238E27FC236}">
                <a16:creationId xmlns:a16="http://schemas.microsoft.com/office/drawing/2014/main" id="{5BA42215-1FF7-6049-86F9-F9A01055D6D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13905" y="3379322"/>
            <a:ext cx="353784" cy="353784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3B0B478D-9F7B-683A-BAB5-7443D8D77ED0}"/>
              </a:ext>
            </a:extLst>
          </p:cNvPr>
          <p:cNvGrpSpPr/>
          <p:nvPr/>
        </p:nvGrpSpPr>
        <p:grpSpPr>
          <a:xfrm>
            <a:off x="5758817" y="3871574"/>
            <a:ext cx="1808434" cy="875283"/>
            <a:chOff x="332936" y="2596988"/>
            <a:chExt cx="2926080" cy="116704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7C46631-4B64-696E-0C98-6663678F341C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AC4B973-5915-BA56-86B4-7DC00647161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803750D-B4B2-B02B-4608-991C16A2CB4C}"/>
              </a:ext>
            </a:extLst>
          </p:cNvPr>
          <p:cNvGrpSpPr/>
          <p:nvPr/>
        </p:nvGrpSpPr>
        <p:grpSpPr>
          <a:xfrm>
            <a:off x="262302" y="3710023"/>
            <a:ext cx="1808434" cy="875283"/>
            <a:chOff x="332936" y="4621560"/>
            <a:chExt cx="2926080" cy="116704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28A7620-5B21-134C-6460-430C5931FAAD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C3AD5F8-FDF7-5152-8730-70408C29D83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D7F9EBF-8A03-D62E-95AB-9E7DA48D4CD6}"/>
              </a:ext>
            </a:extLst>
          </p:cNvPr>
          <p:cNvGrpSpPr/>
          <p:nvPr/>
        </p:nvGrpSpPr>
        <p:grpSpPr>
          <a:xfrm>
            <a:off x="7038511" y="1961926"/>
            <a:ext cx="1808434" cy="875283"/>
            <a:chOff x="8921977" y="1435947"/>
            <a:chExt cx="2926080" cy="116704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43F9DBC-F19C-9515-1FBD-0E63E5D0F38E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3181603-522B-F892-CDBF-12745819216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6475E5B-6241-7B43-AE6A-08566E1277C4}"/>
              </a:ext>
            </a:extLst>
          </p:cNvPr>
          <p:cNvGrpSpPr/>
          <p:nvPr/>
        </p:nvGrpSpPr>
        <p:grpSpPr>
          <a:xfrm>
            <a:off x="1612981" y="2258666"/>
            <a:ext cx="1808434" cy="875283"/>
            <a:chOff x="332936" y="2596988"/>
            <a:chExt cx="2926080" cy="116704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3071378-DCC9-6497-9D13-83194ED00574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F8B9F0F-8EDB-E841-8043-15D5BEA4433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9864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10274</TotalTime>
  <Words>273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Increasing Stacked Books – Slide Template</vt:lpstr>
      <vt:lpstr>Increasing Stacked Books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Stacked Books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2022-06-20T20:16:09Z</dcterms:modified>
  <cp:category>Graphics &amp; Metaphors</cp:category>
</cp:coreProperties>
</file>