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CB1FD88-3849-4D2F-C61C-7E1084C2D979}"/>
              </a:ext>
            </a:extLst>
          </p:cNvPr>
          <p:cNvGrpSpPr/>
          <p:nvPr/>
        </p:nvGrpSpPr>
        <p:grpSpPr>
          <a:xfrm>
            <a:off x="3230880" y="3980180"/>
            <a:ext cx="3101342" cy="1501141"/>
            <a:chOff x="3230880" y="3980180"/>
            <a:chExt cx="3101342" cy="150114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87E642F-4DD1-989F-9744-3A345F39AB80}"/>
                </a:ext>
              </a:extLst>
            </p:cNvPr>
            <p:cNvGrpSpPr/>
            <p:nvPr/>
          </p:nvGrpSpPr>
          <p:grpSpPr>
            <a:xfrm>
              <a:off x="3230880" y="3980180"/>
              <a:ext cx="3101342" cy="1501141"/>
              <a:chOff x="3230880" y="3980180"/>
              <a:chExt cx="3101342" cy="150114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68EF2E71-E47C-F84C-A3B7-35C1C66A3BB8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4F2B740A-536D-3988-DF48-215AC5EEB7C2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1AA40E5-CE75-06DC-2B18-96208B915293}"/>
                </a:ext>
              </a:extLst>
            </p:cNvPr>
            <p:cNvSpPr/>
            <p:nvPr/>
          </p:nvSpPr>
          <p:spPr>
            <a:xfrm>
              <a:off x="3285441" y="4033554"/>
              <a:ext cx="914400" cy="849604"/>
            </a:xfrm>
            <a:custGeom>
              <a:avLst/>
              <a:gdLst>
                <a:gd name="connsiteX0" fmla="*/ 5169 w 902978"/>
                <a:gd name="connsiteY0" fmla="*/ 0 h 849604"/>
                <a:gd name="connsiteX1" fmla="*/ 902978 w 902978"/>
                <a:gd name="connsiteY1" fmla="*/ 843280 h 849604"/>
                <a:gd name="connsiteX2" fmla="*/ 897953 w 902978"/>
                <a:gd name="connsiteY2" fmla="*/ 849604 h 849604"/>
                <a:gd name="connsiteX3" fmla="*/ 0 w 902978"/>
                <a:gd name="connsiteY3" fmla="*/ 6324 h 849604"/>
                <a:gd name="connsiteX4" fmla="*/ 5169 w 902978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8" h="849604">
                  <a:moveTo>
                    <a:pt x="5169" y="0"/>
                  </a:moveTo>
                  <a:lnTo>
                    <a:pt x="902978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FE0462-1C99-3CA4-DA01-7E636C7756EC}"/>
              </a:ext>
            </a:extLst>
          </p:cNvPr>
          <p:cNvGrpSpPr/>
          <p:nvPr/>
        </p:nvGrpSpPr>
        <p:grpSpPr>
          <a:xfrm>
            <a:off x="4107180" y="3141979"/>
            <a:ext cx="3101342" cy="1501141"/>
            <a:chOff x="4094480" y="3141979"/>
            <a:chExt cx="3101342" cy="150114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25AE056-7BAB-50E4-FB64-7D3D83DA1F7B}"/>
                </a:ext>
              </a:extLst>
            </p:cNvPr>
            <p:cNvGrpSpPr/>
            <p:nvPr/>
          </p:nvGrpSpPr>
          <p:grpSpPr>
            <a:xfrm>
              <a:off x="4094480" y="3141979"/>
              <a:ext cx="3101342" cy="1501141"/>
              <a:chOff x="3230880" y="3980180"/>
              <a:chExt cx="3101342" cy="1501141"/>
            </a:xfrm>
          </p:grpSpPr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424EC970-9959-F041-4E46-B027B9765A4A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40056E58-882F-2E61-26E9-E84C1CFFB674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FF831A-65BE-5394-2500-73FC4459EF85}"/>
                </a:ext>
              </a:extLst>
            </p:cNvPr>
            <p:cNvSpPr/>
            <p:nvPr/>
          </p:nvSpPr>
          <p:spPr>
            <a:xfrm>
              <a:off x="4149041" y="31953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A34B9C-58F9-9705-E0AC-D6E3E169AFD2}"/>
              </a:ext>
            </a:extLst>
          </p:cNvPr>
          <p:cNvGrpSpPr/>
          <p:nvPr/>
        </p:nvGrpSpPr>
        <p:grpSpPr>
          <a:xfrm>
            <a:off x="4983480" y="2214880"/>
            <a:ext cx="3101342" cy="1501141"/>
            <a:chOff x="4996180" y="2214880"/>
            <a:chExt cx="3101342" cy="1501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718F4C0-AFD4-5624-E820-C8460F48811F}"/>
                </a:ext>
              </a:extLst>
            </p:cNvPr>
            <p:cNvGrpSpPr/>
            <p:nvPr/>
          </p:nvGrpSpPr>
          <p:grpSpPr>
            <a:xfrm>
              <a:off x="4996180" y="2214880"/>
              <a:ext cx="3101342" cy="1501141"/>
              <a:chOff x="3230880" y="3980180"/>
              <a:chExt cx="3101342" cy="1501141"/>
            </a:xfrm>
          </p:grpSpPr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04D8BA25-7028-3E8C-348C-6D2E97B296A6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F4EDEB56-CF44-756B-0E50-803784D37DF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7910FEE-6D1F-DCA7-82BB-792CBB2CAA78}"/>
                </a:ext>
              </a:extLst>
            </p:cNvPr>
            <p:cNvSpPr/>
            <p:nvPr/>
          </p:nvSpPr>
          <p:spPr>
            <a:xfrm>
              <a:off x="5050741" y="2268254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AD3A31-2428-86ED-6EE0-53E5A7F32336}"/>
              </a:ext>
            </a:extLst>
          </p:cNvPr>
          <p:cNvGrpSpPr/>
          <p:nvPr/>
        </p:nvGrpSpPr>
        <p:grpSpPr>
          <a:xfrm>
            <a:off x="5859779" y="1376679"/>
            <a:ext cx="3101342" cy="1501141"/>
            <a:chOff x="5859779" y="1376679"/>
            <a:chExt cx="3101342" cy="150114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297302D-7B56-BBF1-57F5-681DEBF2B882}"/>
                </a:ext>
              </a:extLst>
            </p:cNvPr>
            <p:cNvGrpSpPr/>
            <p:nvPr/>
          </p:nvGrpSpPr>
          <p:grpSpPr>
            <a:xfrm>
              <a:off x="5859779" y="1376679"/>
              <a:ext cx="3101342" cy="1501141"/>
              <a:chOff x="3230880" y="3980180"/>
              <a:chExt cx="3101342" cy="1501141"/>
            </a:xfrm>
          </p:grpSpPr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C5D85483-E932-BAF2-4CEB-7F97362806F0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868228F-97F8-AB69-1EF9-6841C43F905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B593C21-C7B3-AAC3-6756-9F1FDF610FCE}"/>
                </a:ext>
              </a:extLst>
            </p:cNvPr>
            <p:cNvSpPr/>
            <p:nvPr/>
          </p:nvSpPr>
          <p:spPr>
            <a:xfrm>
              <a:off x="5914340" y="14300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Stacked Books – Slide Template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A6F8CF1-611D-5646-9DC5-4415583F340B}"/>
              </a:ext>
            </a:extLst>
          </p:cNvPr>
          <p:cNvSpPr txBox="1"/>
          <p:nvPr/>
        </p:nvSpPr>
        <p:spPr>
          <a:xfrm>
            <a:off x="4423140" y="454928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CDEA5AC1-449E-1D4B-AA0F-DAC9C58183DA}"/>
              </a:ext>
            </a:extLst>
          </p:cNvPr>
          <p:cNvSpPr txBox="1"/>
          <p:nvPr/>
        </p:nvSpPr>
        <p:spPr>
          <a:xfrm>
            <a:off x="5300909" y="371235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7174651-8B37-5E43-8416-6077D8D9CB4A}"/>
              </a:ext>
            </a:extLst>
          </p:cNvPr>
          <p:cNvSpPr txBox="1"/>
          <p:nvPr/>
        </p:nvSpPr>
        <p:spPr>
          <a:xfrm>
            <a:off x="6145729" y="278398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68A07ECF-55C6-5047-9101-841C620F19F3}"/>
              </a:ext>
            </a:extLst>
          </p:cNvPr>
          <p:cNvSpPr txBox="1"/>
          <p:nvPr/>
        </p:nvSpPr>
        <p:spPr>
          <a:xfrm>
            <a:off x="7143881" y="19074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15" name="Graphic 27" descr="Customer review with solid fill">
            <a:extLst>
              <a:ext uri="{FF2B5EF4-FFF2-40B4-BE49-F238E27FC236}">
                <a16:creationId xmlns:a16="http://schemas.microsoft.com/office/drawing/2014/main" id="{16F6DF78-8FE0-D940-998B-07EBE372E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2556" y="4073964"/>
            <a:ext cx="471712" cy="471712"/>
          </a:xfrm>
          <a:prstGeom prst="rect">
            <a:avLst/>
          </a:prstGeom>
        </p:spPr>
      </p:pic>
      <p:pic>
        <p:nvPicPr>
          <p:cNvPr id="16" name="Graphic 28" descr="Handshake with solid fill">
            <a:extLst>
              <a:ext uri="{FF2B5EF4-FFF2-40B4-BE49-F238E27FC236}">
                <a16:creationId xmlns:a16="http://schemas.microsoft.com/office/drawing/2014/main" id="{9CBBB8C3-D84C-D243-9A88-BFBAAEEB9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56009" y="1376679"/>
            <a:ext cx="687872" cy="687872"/>
          </a:xfrm>
          <a:prstGeom prst="rect">
            <a:avLst/>
          </a:prstGeom>
        </p:spPr>
      </p:pic>
      <p:pic>
        <p:nvPicPr>
          <p:cNvPr id="17" name="Graphic 29" descr="Postit Notes with solid fill">
            <a:extLst>
              <a:ext uri="{FF2B5EF4-FFF2-40B4-BE49-F238E27FC236}">
                <a16:creationId xmlns:a16="http://schemas.microsoft.com/office/drawing/2014/main" id="{B1F551CD-2A74-AC47-9174-1AB875FEF9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7856" y="2308664"/>
            <a:ext cx="471712" cy="471712"/>
          </a:xfrm>
          <a:prstGeom prst="rect">
            <a:avLst/>
          </a:prstGeom>
        </p:spPr>
      </p:pic>
      <p:pic>
        <p:nvPicPr>
          <p:cNvPr id="18" name="Graphic 30" descr="Target Audience with solid fill">
            <a:extLst>
              <a:ext uri="{FF2B5EF4-FFF2-40B4-BE49-F238E27FC236}">
                <a16:creationId xmlns:a16="http://schemas.microsoft.com/office/drawing/2014/main" id="{5BA42215-1FF7-6049-86F9-F9A01055D6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5206" y="3235763"/>
            <a:ext cx="471712" cy="471712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B0B478D-9F7B-683A-BAB5-7443D8D77ED0}"/>
              </a:ext>
            </a:extLst>
          </p:cNvPr>
          <p:cNvGrpSpPr/>
          <p:nvPr/>
        </p:nvGrpSpPr>
        <p:grpSpPr>
          <a:xfrm>
            <a:off x="7678422" y="3922877"/>
            <a:ext cx="2411245" cy="1105487"/>
            <a:chOff x="332936" y="2627766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C46631-4B64-696E-0C98-6663678F34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AC4B973-5915-BA56-86B4-7DC0064716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03750D-B4B2-B02B-4608-991C16A2CB4C}"/>
              </a:ext>
            </a:extLst>
          </p:cNvPr>
          <p:cNvGrpSpPr/>
          <p:nvPr/>
        </p:nvGrpSpPr>
        <p:grpSpPr>
          <a:xfrm>
            <a:off x="349735" y="3707475"/>
            <a:ext cx="2411245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8A7620-5B21-134C-6460-430C5931FAA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3AD5F8-FDF7-5152-8730-70408C29D8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7F9EBF-8A03-D62E-95AB-9E7DA48D4CD6}"/>
              </a:ext>
            </a:extLst>
          </p:cNvPr>
          <p:cNvGrpSpPr/>
          <p:nvPr/>
        </p:nvGrpSpPr>
        <p:grpSpPr>
          <a:xfrm>
            <a:off x="9384681" y="1376679"/>
            <a:ext cx="2411245" cy="1105487"/>
            <a:chOff x="8921977" y="1466725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3F9DBC-F19C-9515-1FBD-0E63E5D0F3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3181603-522B-F892-CDBF-1274581921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475E5B-6241-7B43-AE6A-08566E1277C4}"/>
              </a:ext>
            </a:extLst>
          </p:cNvPr>
          <p:cNvGrpSpPr/>
          <p:nvPr/>
        </p:nvGrpSpPr>
        <p:grpSpPr>
          <a:xfrm>
            <a:off x="2150641" y="1772333"/>
            <a:ext cx="2411245" cy="1105487"/>
            <a:chOff x="332936" y="2627766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071378-DCC9-6497-9D13-83194ED005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F8B9F0F-8EDB-E841-8043-15D5BEA443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CB1FD88-3849-4D2F-C61C-7E1084C2D979}"/>
              </a:ext>
            </a:extLst>
          </p:cNvPr>
          <p:cNvGrpSpPr/>
          <p:nvPr/>
        </p:nvGrpSpPr>
        <p:grpSpPr>
          <a:xfrm>
            <a:off x="3230880" y="3980180"/>
            <a:ext cx="3101342" cy="1501141"/>
            <a:chOff x="3230880" y="3980180"/>
            <a:chExt cx="3101342" cy="150114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87E642F-4DD1-989F-9744-3A345F39AB80}"/>
                </a:ext>
              </a:extLst>
            </p:cNvPr>
            <p:cNvGrpSpPr/>
            <p:nvPr/>
          </p:nvGrpSpPr>
          <p:grpSpPr>
            <a:xfrm>
              <a:off x="3230880" y="3980180"/>
              <a:ext cx="3101342" cy="1501141"/>
              <a:chOff x="3230880" y="3980180"/>
              <a:chExt cx="3101342" cy="150114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68EF2E71-E47C-F84C-A3B7-35C1C66A3BB8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4F2B740A-536D-3988-DF48-215AC5EEB7C2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1AA40E5-CE75-06DC-2B18-96208B915293}"/>
                </a:ext>
              </a:extLst>
            </p:cNvPr>
            <p:cNvSpPr/>
            <p:nvPr/>
          </p:nvSpPr>
          <p:spPr>
            <a:xfrm>
              <a:off x="3285441" y="4033554"/>
              <a:ext cx="914400" cy="849604"/>
            </a:xfrm>
            <a:custGeom>
              <a:avLst/>
              <a:gdLst>
                <a:gd name="connsiteX0" fmla="*/ 5169 w 902978"/>
                <a:gd name="connsiteY0" fmla="*/ 0 h 849604"/>
                <a:gd name="connsiteX1" fmla="*/ 902978 w 902978"/>
                <a:gd name="connsiteY1" fmla="*/ 843280 h 849604"/>
                <a:gd name="connsiteX2" fmla="*/ 897953 w 902978"/>
                <a:gd name="connsiteY2" fmla="*/ 849604 h 849604"/>
                <a:gd name="connsiteX3" fmla="*/ 0 w 902978"/>
                <a:gd name="connsiteY3" fmla="*/ 6324 h 849604"/>
                <a:gd name="connsiteX4" fmla="*/ 5169 w 902978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8" h="849604">
                  <a:moveTo>
                    <a:pt x="5169" y="0"/>
                  </a:moveTo>
                  <a:lnTo>
                    <a:pt x="902978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FE0462-1C99-3CA4-DA01-7E636C7756EC}"/>
              </a:ext>
            </a:extLst>
          </p:cNvPr>
          <p:cNvGrpSpPr/>
          <p:nvPr/>
        </p:nvGrpSpPr>
        <p:grpSpPr>
          <a:xfrm>
            <a:off x="4107180" y="3141979"/>
            <a:ext cx="3101342" cy="1501141"/>
            <a:chOff x="4094480" y="3141979"/>
            <a:chExt cx="3101342" cy="150114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25AE056-7BAB-50E4-FB64-7D3D83DA1F7B}"/>
                </a:ext>
              </a:extLst>
            </p:cNvPr>
            <p:cNvGrpSpPr/>
            <p:nvPr/>
          </p:nvGrpSpPr>
          <p:grpSpPr>
            <a:xfrm>
              <a:off x="4094480" y="3141979"/>
              <a:ext cx="3101342" cy="1501141"/>
              <a:chOff x="3230880" y="3980180"/>
              <a:chExt cx="3101342" cy="1501141"/>
            </a:xfrm>
          </p:grpSpPr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424EC970-9959-F041-4E46-B027B9765A4A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40056E58-882F-2E61-26E9-E84C1CFFB674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FF831A-65BE-5394-2500-73FC4459EF85}"/>
                </a:ext>
              </a:extLst>
            </p:cNvPr>
            <p:cNvSpPr/>
            <p:nvPr/>
          </p:nvSpPr>
          <p:spPr>
            <a:xfrm>
              <a:off x="4149041" y="31953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A34B9C-58F9-9705-E0AC-D6E3E169AFD2}"/>
              </a:ext>
            </a:extLst>
          </p:cNvPr>
          <p:cNvGrpSpPr/>
          <p:nvPr/>
        </p:nvGrpSpPr>
        <p:grpSpPr>
          <a:xfrm>
            <a:off x="4983480" y="2214880"/>
            <a:ext cx="3101342" cy="1501141"/>
            <a:chOff x="4996180" y="2214880"/>
            <a:chExt cx="3101342" cy="1501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718F4C0-AFD4-5624-E820-C8460F48811F}"/>
                </a:ext>
              </a:extLst>
            </p:cNvPr>
            <p:cNvGrpSpPr/>
            <p:nvPr/>
          </p:nvGrpSpPr>
          <p:grpSpPr>
            <a:xfrm>
              <a:off x="4996180" y="2214880"/>
              <a:ext cx="3101342" cy="1501141"/>
              <a:chOff x="3230880" y="3980180"/>
              <a:chExt cx="3101342" cy="1501141"/>
            </a:xfrm>
          </p:grpSpPr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04D8BA25-7028-3E8C-348C-6D2E97B296A6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F4EDEB56-CF44-756B-0E50-803784D37DF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7910FEE-6D1F-DCA7-82BB-792CBB2CAA78}"/>
                </a:ext>
              </a:extLst>
            </p:cNvPr>
            <p:cNvSpPr/>
            <p:nvPr/>
          </p:nvSpPr>
          <p:spPr>
            <a:xfrm>
              <a:off x="5050741" y="2268254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AD3A31-2428-86ED-6EE0-53E5A7F32336}"/>
              </a:ext>
            </a:extLst>
          </p:cNvPr>
          <p:cNvGrpSpPr/>
          <p:nvPr/>
        </p:nvGrpSpPr>
        <p:grpSpPr>
          <a:xfrm>
            <a:off x="5859779" y="1376679"/>
            <a:ext cx="3101342" cy="1501141"/>
            <a:chOff x="5859779" y="1376679"/>
            <a:chExt cx="3101342" cy="150114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297302D-7B56-BBF1-57F5-681DEBF2B882}"/>
                </a:ext>
              </a:extLst>
            </p:cNvPr>
            <p:cNvGrpSpPr/>
            <p:nvPr/>
          </p:nvGrpSpPr>
          <p:grpSpPr>
            <a:xfrm>
              <a:off x="5859779" y="1376679"/>
              <a:ext cx="3101342" cy="1501141"/>
              <a:chOff x="3230880" y="3980180"/>
              <a:chExt cx="3101342" cy="1501141"/>
            </a:xfrm>
          </p:grpSpPr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C5D85483-E932-BAF2-4CEB-7F97362806F0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868228F-97F8-AB69-1EF9-6841C43F905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B593C21-C7B3-AAC3-6756-9F1FDF610FCE}"/>
                </a:ext>
              </a:extLst>
            </p:cNvPr>
            <p:cNvSpPr/>
            <p:nvPr/>
          </p:nvSpPr>
          <p:spPr>
            <a:xfrm>
              <a:off x="5914340" y="14300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Stacked Books – Slide Template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A6F8CF1-611D-5646-9DC5-4415583F340B}"/>
              </a:ext>
            </a:extLst>
          </p:cNvPr>
          <p:cNvSpPr txBox="1"/>
          <p:nvPr/>
        </p:nvSpPr>
        <p:spPr>
          <a:xfrm>
            <a:off x="4423140" y="454928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CDEA5AC1-449E-1D4B-AA0F-DAC9C58183DA}"/>
              </a:ext>
            </a:extLst>
          </p:cNvPr>
          <p:cNvSpPr txBox="1"/>
          <p:nvPr/>
        </p:nvSpPr>
        <p:spPr>
          <a:xfrm>
            <a:off x="5300909" y="371235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7174651-8B37-5E43-8416-6077D8D9CB4A}"/>
              </a:ext>
            </a:extLst>
          </p:cNvPr>
          <p:cNvSpPr txBox="1"/>
          <p:nvPr/>
        </p:nvSpPr>
        <p:spPr>
          <a:xfrm>
            <a:off x="6145729" y="278398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68A07ECF-55C6-5047-9101-841C620F19F3}"/>
              </a:ext>
            </a:extLst>
          </p:cNvPr>
          <p:cNvSpPr txBox="1"/>
          <p:nvPr/>
        </p:nvSpPr>
        <p:spPr>
          <a:xfrm>
            <a:off x="7143881" y="19074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15" name="Graphic 27" descr="Customer review with solid fill">
            <a:extLst>
              <a:ext uri="{FF2B5EF4-FFF2-40B4-BE49-F238E27FC236}">
                <a16:creationId xmlns:a16="http://schemas.microsoft.com/office/drawing/2014/main" id="{16F6DF78-8FE0-D940-998B-07EBE372E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2556" y="4073964"/>
            <a:ext cx="471712" cy="471712"/>
          </a:xfrm>
          <a:prstGeom prst="rect">
            <a:avLst/>
          </a:prstGeom>
        </p:spPr>
      </p:pic>
      <p:pic>
        <p:nvPicPr>
          <p:cNvPr id="16" name="Graphic 28" descr="Handshake with solid fill">
            <a:extLst>
              <a:ext uri="{FF2B5EF4-FFF2-40B4-BE49-F238E27FC236}">
                <a16:creationId xmlns:a16="http://schemas.microsoft.com/office/drawing/2014/main" id="{9CBBB8C3-D84C-D243-9A88-BFBAAEEB9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56009" y="1376679"/>
            <a:ext cx="687872" cy="687872"/>
          </a:xfrm>
          <a:prstGeom prst="rect">
            <a:avLst/>
          </a:prstGeom>
        </p:spPr>
      </p:pic>
      <p:pic>
        <p:nvPicPr>
          <p:cNvPr id="17" name="Graphic 29" descr="Postit Notes with solid fill">
            <a:extLst>
              <a:ext uri="{FF2B5EF4-FFF2-40B4-BE49-F238E27FC236}">
                <a16:creationId xmlns:a16="http://schemas.microsoft.com/office/drawing/2014/main" id="{B1F551CD-2A74-AC47-9174-1AB875FEF9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7856" y="2308664"/>
            <a:ext cx="471712" cy="471712"/>
          </a:xfrm>
          <a:prstGeom prst="rect">
            <a:avLst/>
          </a:prstGeom>
        </p:spPr>
      </p:pic>
      <p:pic>
        <p:nvPicPr>
          <p:cNvPr id="18" name="Graphic 30" descr="Target Audience with solid fill">
            <a:extLst>
              <a:ext uri="{FF2B5EF4-FFF2-40B4-BE49-F238E27FC236}">
                <a16:creationId xmlns:a16="http://schemas.microsoft.com/office/drawing/2014/main" id="{5BA42215-1FF7-6049-86F9-F9A01055D6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5206" y="3235763"/>
            <a:ext cx="471712" cy="471712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B0B478D-9F7B-683A-BAB5-7443D8D77ED0}"/>
              </a:ext>
            </a:extLst>
          </p:cNvPr>
          <p:cNvGrpSpPr/>
          <p:nvPr/>
        </p:nvGrpSpPr>
        <p:grpSpPr>
          <a:xfrm>
            <a:off x="7678422" y="3922877"/>
            <a:ext cx="2411245" cy="1105487"/>
            <a:chOff x="332936" y="2627766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C46631-4B64-696E-0C98-6663678F34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AC4B973-5915-BA56-86B4-7DC0064716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03750D-B4B2-B02B-4608-991C16A2CB4C}"/>
              </a:ext>
            </a:extLst>
          </p:cNvPr>
          <p:cNvGrpSpPr/>
          <p:nvPr/>
        </p:nvGrpSpPr>
        <p:grpSpPr>
          <a:xfrm>
            <a:off x="349735" y="3707475"/>
            <a:ext cx="2411245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8A7620-5B21-134C-6460-430C5931FAA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3AD5F8-FDF7-5152-8730-70408C29D8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7F9EBF-8A03-D62E-95AB-9E7DA48D4CD6}"/>
              </a:ext>
            </a:extLst>
          </p:cNvPr>
          <p:cNvGrpSpPr/>
          <p:nvPr/>
        </p:nvGrpSpPr>
        <p:grpSpPr>
          <a:xfrm>
            <a:off x="9384681" y="1376679"/>
            <a:ext cx="2411245" cy="1105487"/>
            <a:chOff x="8921977" y="1466725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3F9DBC-F19C-9515-1FBD-0E63E5D0F3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3181603-522B-F892-CDBF-1274581921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475E5B-6241-7B43-AE6A-08566E1277C4}"/>
              </a:ext>
            </a:extLst>
          </p:cNvPr>
          <p:cNvGrpSpPr/>
          <p:nvPr/>
        </p:nvGrpSpPr>
        <p:grpSpPr>
          <a:xfrm>
            <a:off x="2150641" y="1772333"/>
            <a:ext cx="2411245" cy="1105487"/>
            <a:chOff x="332936" y="2627766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071378-DCC9-6497-9D13-83194ED005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F8B9F0F-8EDB-E841-8043-15D5BEA443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86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273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Stacked Books – Slide Template</vt:lpstr>
      <vt:lpstr>Increasing Stacked Books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Stacked Books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2022-06-20T20:09:23Z</dcterms:modified>
  <cp:category>Graphics &amp; Metaphors</cp:category>
</cp:coreProperties>
</file>