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8" r:id="rId4"/>
    <p:sldId id="359" r:id="rId5"/>
    <p:sldId id="360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78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BAD427-5F36-42E1-B176-5EE9F0EAF92D}"/>
              </a:ext>
            </a:extLst>
          </p:cNvPr>
          <p:cNvGrpSpPr/>
          <p:nvPr/>
        </p:nvGrpSpPr>
        <p:grpSpPr>
          <a:xfrm>
            <a:off x="1012685" y="3975732"/>
            <a:ext cx="1729958" cy="884137"/>
            <a:chOff x="1350246" y="4281800"/>
            <a:chExt cx="2306611" cy="1178849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F007059-3593-DD44-94A2-716044AD082B}"/>
                </a:ext>
              </a:extLst>
            </p:cNvPr>
            <p:cNvSpPr/>
            <p:nvPr/>
          </p:nvSpPr>
          <p:spPr>
            <a:xfrm>
              <a:off x="1350246" y="4281800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C796C29-1F49-9048-B2E7-6A364E4FF68E}"/>
                </a:ext>
              </a:extLst>
            </p:cNvPr>
            <p:cNvSpPr/>
            <p:nvPr/>
          </p:nvSpPr>
          <p:spPr>
            <a:xfrm>
              <a:off x="1350246" y="4281800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32BFEA3-0B97-406B-A0F5-0BFD736B4259}"/>
              </a:ext>
            </a:extLst>
          </p:cNvPr>
          <p:cNvGrpSpPr/>
          <p:nvPr/>
        </p:nvGrpSpPr>
        <p:grpSpPr>
          <a:xfrm>
            <a:off x="1979905" y="3387291"/>
            <a:ext cx="1729958" cy="884137"/>
            <a:chOff x="2644776" y="3497236"/>
            <a:chExt cx="2306611" cy="1178849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3BF8CD06-89C9-1341-A97D-13D22CEE880D}"/>
                </a:ext>
              </a:extLst>
            </p:cNvPr>
            <p:cNvSpPr/>
            <p:nvPr/>
          </p:nvSpPr>
          <p:spPr>
            <a:xfrm>
              <a:off x="2644776" y="3497236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1E4418F3-AC97-6447-A6CD-144998089E24}"/>
                </a:ext>
              </a:extLst>
            </p:cNvPr>
            <p:cNvSpPr/>
            <p:nvPr/>
          </p:nvSpPr>
          <p:spPr>
            <a:xfrm>
              <a:off x="2644776" y="3497236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83C6CBE-4F74-42C7-AB5E-23797A910F9D}"/>
              </a:ext>
            </a:extLst>
          </p:cNvPr>
          <p:cNvGrpSpPr/>
          <p:nvPr/>
        </p:nvGrpSpPr>
        <p:grpSpPr>
          <a:xfrm>
            <a:off x="2947125" y="2798851"/>
            <a:ext cx="1729958" cy="884137"/>
            <a:chOff x="3919692" y="2712672"/>
            <a:chExt cx="2306611" cy="1178849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20C8C3C-7E2E-6446-8C2D-AD1A87CAEE38}"/>
                </a:ext>
              </a:extLst>
            </p:cNvPr>
            <p:cNvSpPr/>
            <p:nvPr/>
          </p:nvSpPr>
          <p:spPr>
            <a:xfrm>
              <a:off x="3919692" y="2712672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90" y="17287"/>
                    <a:pt x="21490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35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5264564-5AB4-9045-BFAA-57F30F581183}"/>
                </a:ext>
              </a:extLst>
            </p:cNvPr>
            <p:cNvSpPr/>
            <p:nvPr/>
          </p:nvSpPr>
          <p:spPr>
            <a:xfrm>
              <a:off x="3919692" y="2712672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9BBD5DF-ED56-4E70-9F84-162EAD4A2E02}"/>
              </a:ext>
            </a:extLst>
          </p:cNvPr>
          <p:cNvGrpSpPr/>
          <p:nvPr/>
        </p:nvGrpSpPr>
        <p:grpSpPr>
          <a:xfrm>
            <a:off x="3914345" y="2210446"/>
            <a:ext cx="1729958" cy="884102"/>
            <a:chOff x="5214222" y="1928108"/>
            <a:chExt cx="2306611" cy="1178803"/>
          </a:xfrm>
        </p:grpSpPr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234A8BE0-1D03-6D45-8810-C2B1F397DF33}"/>
                </a:ext>
              </a:extLst>
            </p:cNvPr>
            <p:cNvSpPr/>
            <p:nvPr/>
          </p:nvSpPr>
          <p:spPr>
            <a:xfrm>
              <a:off x="5214222" y="1928108"/>
              <a:ext cx="2306611" cy="117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51"/>
                    <a:pt x="21471" y="17287"/>
                  </a:cubicBezTo>
                  <a:cubicBezTo>
                    <a:pt x="21508" y="17179"/>
                    <a:pt x="21526" y="17108"/>
                    <a:pt x="21545" y="17036"/>
                  </a:cubicBezTo>
                  <a:cubicBezTo>
                    <a:pt x="21545" y="17036"/>
                    <a:pt x="21545" y="17036"/>
                    <a:pt x="21545" y="17036"/>
                  </a:cubicBezTo>
                  <a:cubicBezTo>
                    <a:pt x="21563" y="16964"/>
                    <a:pt x="21582" y="16892"/>
                    <a:pt x="21582" y="16784"/>
                  </a:cubicBezTo>
                  <a:cubicBezTo>
                    <a:pt x="21582" y="16784"/>
                    <a:pt x="21582" y="16784"/>
                    <a:pt x="21582" y="16784"/>
                  </a:cubicBezTo>
                  <a:cubicBezTo>
                    <a:pt x="21582" y="16712"/>
                    <a:pt x="21600" y="16604"/>
                    <a:pt x="21600" y="16533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3"/>
                  </a:lnTo>
                  <a:cubicBezTo>
                    <a:pt x="0" y="16604"/>
                    <a:pt x="0" y="16712"/>
                    <a:pt x="18" y="16784"/>
                  </a:cubicBezTo>
                  <a:cubicBezTo>
                    <a:pt x="18" y="16784"/>
                    <a:pt x="18" y="16784"/>
                    <a:pt x="18" y="16784"/>
                  </a:cubicBezTo>
                  <a:cubicBezTo>
                    <a:pt x="18" y="16856"/>
                    <a:pt x="37" y="16964"/>
                    <a:pt x="55" y="17036"/>
                  </a:cubicBezTo>
                  <a:cubicBezTo>
                    <a:pt x="55" y="17036"/>
                    <a:pt x="55" y="17036"/>
                    <a:pt x="55" y="17036"/>
                  </a:cubicBezTo>
                  <a:cubicBezTo>
                    <a:pt x="74" y="17108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9"/>
                    <a:pt x="165" y="17431"/>
                    <a:pt x="202" y="17503"/>
                  </a:cubicBezTo>
                  <a:cubicBezTo>
                    <a:pt x="202" y="17503"/>
                    <a:pt x="202" y="17503"/>
                    <a:pt x="202" y="17539"/>
                  </a:cubicBezTo>
                  <a:cubicBezTo>
                    <a:pt x="239" y="17611"/>
                    <a:pt x="276" y="17683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6"/>
                  </a:cubicBezTo>
                  <a:cubicBezTo>
                    <a:pt x="459" y="18006"/>
                    <a:pt x="478" y="18006"/>
                    <a:pt x="478" y="18042"/>
                  </a:cubicBezTo>
                  <a:cubicBezTo>
                    <a:pt x="514" y="18114"/>
                    <a:pt x="569" y="18186"/>
                    <a:pt x="625" y="18258"/>
                  </a:cubicBezTo>
                  <a:cubicBezTo>
                    <a:pt x="625" y="18258"/>
                    <a:pt x="643" y="18258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9"/>
                  </a:cubicBezTo>
                  <a:cubicBezTo>
                    <a:pt x="1029" y="18689"/>
                    <a:pt x="1029" y="18725"/>
                    <a:pt x="1047" y="18725"/>
                  </a:cubicBezTo>
                  <a:cubicBezTo>
                    <a:pt x="1102" y="18797"/>
                    <a:pt x="1176" y="18833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800" y="19372"/>
                    <a:pt x="1855" y="19444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3"/>
                  </a:cubicBezTo>
                  <a:cubicBezTo>
                    <a:pt x="2700" y="19983"/>
                    <a:pt x="2719" y="19983"/>
                    <a:pt x="2719" y="19983"/>
                  </a:cubicBezTo>
                  <a:cubicBezTo>
                    <a:pt x="2737" y="19983"/>
                    <a:pt x="2737" y="19983"/>
                    <a:pt x="2755" y="19983"/>
                  </a:cubicBezTo>
                  <a:cubicBezTo>
                    <a:pt x="2829" y="20019"/>
                    <a:pt x="2902" y="20055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30"/>
                    <a:pt x="4464" y="20666"/>
                  </a:cubicBezTo>
                  <a:cubicBezTo>
                    <a:pt x="4482" y="20666"/>
                    <a:pt x="4500" y="20666"/>
                    <a:pt x="4519" y="20702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7"/>
                    <a:pt x="6833" y="21313"/>
                    <a:pt x="6980" y="21313"/>
                  </a:cubicBezTo>
                  <a:cubicBezTo>
                    <a:pt x="6999" y="21313"/>
                    <a:pt x="6999" y="21313"/>
                    <a:pt x="7017" y="21313"/>
                  </a:cubicBezTo>
                  <a:cubicBezTo>
                    <a:pt x="7017" y="21313"/>
                    <a:pt x="7035" y="21313"/>
                    <a:pt x="7035" y="21313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3"/>
                  </a:cubicBezTo>
                  <a:cubicBezTo>
                    <a:pt x="14602" y="21313"/>
                    <a:pt x="14621" y="21313"/>
                    <a:pt x="14621" y="21313"/>
                  </a:cubicBezTo>
                  <a:cubicBezTo>
                    <a:pt x="14639" y="21313"/>
                    <a:pt x="14639" y="21313"/>
                    <a:pt x="14657" y="21313"/>
                  </a:cubicBezTo>
                  <a:cubicBezTo>
                    <a:pt x="14804" y="21277"/>
                    <a:pt x="14933" y="21277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8"/>
                    <a:pt x="17100" y="20702"/>
                  </a:cubicBezTo>
                  <a:cubicBezTo>
                    <a:pt x="17119" y="20702"/>
                    <a:pt x="17137" y="20702"/>
                    <a:pt x="17155" y="20666"/>
                  </a:cubicBezTo>
                  <a:cubicBezTo>
                    <a:pt x="17247" y="20630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5"/>
                    <a:pt x="18790" y="20019"/>
                    <a:pt x="18864" y="19983"/>
                  </a:cubicBezTo>
                  <a:cubicBezTo>
                    <a:pt x="18882" y="19983"/>
                    <a:pt x="18882" y="19983"/>
                    <a:pt x="18900" y="19983"/>
                  </a:cubicBezTo>
                  <a:cubicBezTo>
                    <a:pt x="18900" y="19983"/>
                    <a:pt x="18919" y="19983"/>
                    <a:pt x="18919" y="19983"/>
                  </a:cubicBezTo>
                  <a:cubicBezTo>
                    <a:pt x="18992" y="19947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4"/>
                    <a:pt x="19837" y="19372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3"/>
                    <a:pt x="20517" y="18797"/>
                    <a:pt x="20572" y="18725"/>
                  </a:cubicBezTo>
                  <a:cubicBezTo>
                    <a:pt x="20590" y="18725"/>
                    <a:pt x="20590" y="18689"/>
                    <a:pt x="20609" y="18689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8"/>
                    <a:pt x="20995" y="18258"/>
                  </a:cubicBezTo>
                  <a:cubicBezTo>
                    <a:pt x="21050" y="18186"/>
                    <a:pt x="21086" y="18114"/>
                    <a:pt x="21141" y="18042"/>
                  </a:cubicBezTo>
                  <a:cubicBezTo>
                    <a:pt x="21141" y="18042"/>
                    <a:pt x="21160" y="18042"/>
                    <a:pt x="21160" y="18006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3"/>
                    <a:pt x="21380" y="17611"/>
                    <a:pt x="21417" y="17539"/>
                  </a:cubicBezTo>
                  <a:cubicBezTo>
                    <a:pt x="21417" y="17539"/>
                    <a:pt x="21417" y="17539"/>
                    <a:pt x="21417" y="17503"/>
                  </a:cubicBezTo>
                  <a:cubicBezTo>
                    <a:pt x="21416" y="17431"/>
                    <a:pt x="21435" y="17359"/>
                    <a:pt x="21471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CA2AF52-5EAA-5B41-A492-CEF41A44BAB7}"/>
                </a:ext>
              </a:extLst>
            </p:cNvPr>
            <p:cNvSpPr/>
            <p:nvPr/>
          </p:nvSpPr>
          <p:spPr>
            <a:xfrm>
              <a:off x="5214222" y="1928108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792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C969FE7-78A3-42C6-AA49-731D3013F9B5}"/>
              </a:ext>
            </a:extLst>
          </p:cNvPr>
          <p:cNvGrpSpPr/>
          <p:nvPr/>
        </p:nvGrpSpPr>
        <p:grpSpPr>
          <a:xfrm>
            <a:off x="4881565" y="1622040"/>
            <a:ext cx="1729958" cy="884102"/>
            <a:chOff x="6508752" y="1143544"/>
            <a:chExt cx="2306611" cy="1178803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4DC31261-BACA-F245-B133-EF87408687D7}"/>
                </a:ext>
              </a:extLst>
            </p:cNvPr>
            <p:cNvSpPr/>
            <p:nvPr/>
          </p:nvSpPr>
          <p:spPr>
            <a:xfrm>
              <a:off x="6508752" y="1143544"/>
              <a:ext cx="2306611" cy="117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51"/>
                    <a:pt x="21471" y="17251"/>
                    <a:pt x="21471" y="17287"/>
                  </a:cubicBezTo>
                  <a:cubicBezTo>
                    <a:pt x="21508" y="17179"/>
                    <a:pt x="21526" y="17108"/>
                    <a:pt x="21545" y="17036"/>
                  </a:cubicBezTo>
                  <a:cubicBezTo>
                    <a:pt x="21545" y="17036"/>
                    <a:pt x="21545" y="17036"/>
                    <a:pt x="21545" y="17036"/>
                  </a:cubicBezTo>
                  <a:cubicBezTo>
                    <a:pt x="21563" y="16964"/>
                    <a:pt x="21582" y="16892"/>
                    <a:pt x="21582" y="16784"/>
                  </a:cubicBezTo>
                  <a:cubicBezTo>
                    <a:pt x="21582" y="16784"/>
                    <a:pt x="21582" y="16784"/>
                    <a:pt x="21582" y="16784"/>
                  </a:cubicBezTo>
                  <a:cubicBezTo>
                    <a:pt x="21582" y="16712"/>
                    <a:pt x="21600" y="16604"/>
                    <a:pt x="21600" y="16533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3"/>
                  </a:lnTo>
                  <a:cubicBezTo>
                    <a:pt x="0" y="16604"/>
                    <a:pt x="0" y="16712"/>
                    <a:pt x="18" y="16784"/>
                  </a:cubicBezTo>
                  <a:cubicBezTo>
                    <a:pt x="18" y="16784"/>
                    <a:pt x="18" y="16784"/>
                    <a:pt x="18" y="16784"/>
                  </a:cubicBezTo>
                  <a:cubicBezTo>
                    <a:pt x="18" y="16856"/>
                    <a:pt x="37" y="16964"/>
                    <a:pt x="55" y="17036"/>
                  </a:cubicBezTo>
                  <a:cubicBezTo>
                    <a:pt x="55" y="17036"/>
                    <a:pt x="55" y="17036"/>
                    <a:pt x="55" y="17036"/>
                  </a:cubicBezTo>
                  <a:cubicBezTo>
                    <a:pt x="74" y="17108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9"/>
                    <a:pt x="165" y="17431"/>
                    <a:pt x="202" y="17503"/>
                  </a:cubicBezTo>
                  <a:cubicBezTo>
                    <a:pt x="202" y="17503"/>
                    <a:pt x="202" y="17503"/>
                    <a:pt x="202" y="17539"/>
                  </a:cubicBezTo>
                  <a:cubicBezTo>
                    <a:pt x="239" y="17611"/>
                    <a:pt x="276" y="17683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6"/>
                  </a:cubicBezTo>
                  <a:cubicBezTo>
                    <a:pt x="459" y="18006"/>
                    <a:pt x="478" y="18006"/>
                    <a:pt x="478" y="18042"/>
                  </a:cubicBezTo>
                  <a:cubicBezTo>
                    <a:pt x="514" y="18114"/>
                    <a:pt x="569" y="18186"/>
                    <a:pt x="625" y="18258"/>
                  </a:cubicBezTo>
                  <a:cubicBezTo>
                    <a:pt x="625" y="18258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9"/>
                  </a:cubicBezTo>
                  <a:cubicBezTo>
                    <a:pt x="1029" y="18689"/>
                    <a:pt x="1029" y="18725"/>
                    <a:pt x="1047" y="18725"/>
                  </a:cubicBezTo>
                  <a:cubicBezTo>
                    <a:pt x="1102" y="18797"/>
                    <a:pt x="1176" y="18833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800" y="19372"/>
                    <a:pt x="1855" y="19444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3"/>
                  </a:cubicBezTo>
                  <a:cubicBezTo>
                    <a:pt x="2700" y="19983"/>
                    <a:pt x="2719" y="19983"/>
                    <a:pt x="2719" y="19983"/>
                  </a:cubicBezTo>
                  <a:cubicBezTo>
                    <a:pt x="2737" y="19983"/>
                    <a:pt x="2737" y="19983"/>
                    <a:pt x="2755" y="19983"/>
                  </a:cubicBezTo>
                  <a:cubicBezTo>
                    <a:pt x="2829" y="20019"/>
                    <a:pt x="2902" y="20055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30"/>
                    <a:pt x="4464" y="20666"/>
                  </a:cubicBezTo>
                  <a:cubicBezTo>
                    <a:pt x="4482" y="20666"/>
                    <a:pt x="4500" y="20666"/>
                    <a:pt x="4519" y="20702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7"/>
                    <a:pt x="6833" y="21313"/>
                    <a:pt x="6980" y="21313"/>
                  </a:cubicBezTo>
                  <a:cubicBezTo>
                    <a:pt x="6999" y="21313"/>
                    <a:pt x="6999" y="21313"/>
                    <a:pt x="7017" y="21313"/>
                  </a:cubicBezTo>
                  <a:cubicBezTo>
                    <a:pt x="7017" y="21313"/>
                    <a:pt x="7035" y="21313"/>
                    <a:pt x="7035" y="21313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3"/>
                  </a:cubicBezTo>
                  <a:cubicBezTo>
                    <a:pt x="14602" y="21313"/>
                    <a:pt x="14621" y="21313"/>
                    <a:pt x="14621" y="21313"/>
                  </a:cubicBezTo>
                  <a:cubicBezTo>
                    <a:pt x="14639" y="21313"/>
                    <a:pt x="14639" y="21313"/>
                    <a:pt x="14657" y="21313"/>
                  </a:cubicBezTo>
                  <a:cubicBezTo>
                    <a:pt x="14804" y="21277"/>
                    <a:pt x="14933" y="21277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8"/>
                    <a:pt x="17100" y="20702"/>
                  </a:cubicBezTo>
                  <a:cubicBezTo>
                    <a:pt x="17119" y="20702"/>
                    <a:pt x="17137" y="20702"/>
                    <a:pt x="17155" y="20666"/>
                  </a:cubicBezTo>
                  <a:cubicBezTo>
                    <a:pt x="17247" y="20630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5"/>
                    <a:pt x="18790" y="20019"/>
                    <a:pt x="18864" y="19983"/>
                  </a:cubicBezTo>
                  <a:cubicBezTo>
                    <a:pt x="18882" y="19983"/>
                    <a:pt x="18882" y="19983"/>
                    <a:pt x="18900" y="19983"/>
                  </a:cubicBezTo>
                  <a:cubicBezTo>
                    <a:pt x="18900" y="19983"/>
                    <a:pt x="18919" y="19983"/>
                    <a:pt x="18919" y="19983"/>
                  </a:cubicBezTo>
                  <a:cubicBezTo>
                    <a:pt x="18992" y="19947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4"/>
                    <a:pt x="19837" y="19372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3"/>
                    <a:pt x="20517" y="18797"/>
                    <a:pt x="20572" y="18725"/>
                  </a:cubicBezTo>
                  <a:cubicBezTo>
                    <a:pt x="20590" y="18725"/>
                    <a:pt x="20590" y="18689"/>
                    <a:pt x="20609" y="18689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93"/>
                    <a:pt x="20995" y="18258"/>
                  </a:cubicBezTo>
                  <a:cubicBezTo>
                    <a:pt x="21050" y="18186"/>
                    <a:pt x="21086" y="18114"/>
                    <a:pt x="21141" y="18042"/>
                  </a:cubicBezTo>
                  <a:cubicBezTo>
                    <a:pt x="21141" y="18042"/>
                    <a:pt x="21160" y="18042"/>
                    <a:pt x="21160" y="18006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3"/>
                    <a:pt x="21380" y="17611"/>
                    <a:pt x="21417" y="17539"/>
                  </a:cubicBezTo>
                  <a:cubicBezTo>
                    <a:pt x="21417" y="17539"/>
                    <a:pt x="21417" y="17539"/>
                    <a:pt x="21417" y="17503"/>
                  </a:cubicBezTo>
                  <a:cubicBezTo>
                    <a:pt x="21416" y="17431"/>
                    <a:pt x="21435" y="17359"/>
                    <a:pt x="21471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DA9FC0F-203E-3E40-9D2B-960DF4F1E3B3}"/>
                </a:ext>
              </a:extLst>
            </p:cNvPr>
            <p:cNvSpPr/>
            <p:nvPr/>
          </p:nvSpPr>
          <p:spPr>
            <a:xfrm>
              <a:off x="6508752" y="1143544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792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4" name="TextBox 13">
            <a:extLst>
              <a:ext uri="{FF2B5EF4-FFF2-40B4-BE49-F238E27FC236}">
                <a16:creationId xmlns:a16="http://schemas.microsoft.com/office/drawing/2014/main" id="{3E24C4AE-03C1-AC45-A93A-9AD232A5829A}"/>
              </a:ext>
            </a:extLst>
          </p:cNvPr>
          <p:cNvSpPr txBox="1"/>
          <p:nvPr/>
        </p:nvSpPr>
        <p:spPr>
          <a:xfrm>
            <a:off x="2288579" y="43861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5" name="TextBox 14">
            <a:extLst>
              <a:ext uri="{FF2B5EF4-FFF2-40B4-BE49-F238E27FC236}">
                <a16:creationId xmlns:a16="http://schemas.microsoft.com/office/drawing/2014/main" id="{0F0551D1-FB2E-5343-BBCD-14C6EED8373B}"/>
              </a:ext>
            </a:extLst>
          </p:cNvPr>
          <p:cNvSpPr txBox="1"/>
          <p:nvPr/>
        </p:nvSpPr>
        <p:spPr>
          <a:xfrm>
            <a:off x="3255462" y="38028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6" name="TextBox 15">
            <a:extLst>
              <a:ext uri="{FF2B5EF4-FFF2-40B4-BE49-F238E27FC236}">
                <a16:creationId xmlns:a16="http://schemas.microsoft.com/office/drawing/2014/main" id="{EAC5B69C-DF16-304F-BA10-971997542A88}"/>
              </a:ext>
            </a:extLst>
          </p:cNvPr>
          <p:cNvSpPr txBox="1"/>
          <p:nvPr/>
        </p:nvSpPr>
        <p:spPr>
          <a:xfrm>
            <a:off x="4222345" y="32196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7" name="TextBox 16">
            <a:extLst>
              <a:ext uri="{FF2B5EF4-FFF2-40B4-BE49-F238E27FC236}">
                <a16:creationId xmlns:a16="http://schemas.microsoft.com/office/drawing/2014/main" id="{F4A896FD-C7E2-024D-8887-575ED521251A}"/>
              </a:ext>
            </a:extLst>
          </p:cNvPr>
          <p:cNvSpPr txBox="1"/>
          <p:nvPr/>
        </p:nvSpPr>
        <p:spPr>
          <a:xfrm>
            <a:off x="5189228" y="26363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8" name="TextBox 17">
            <a:extLst>
              <a:ext uri="{FF2B5EF4-FFF2-40B4-BE49-F238E27FC236}">
                <a16:creationId xmlns:a16="http://schemas.microsoft.com/office/drawing/2014/main" id="{82AD2021-2264-8C41-9A5B-CDBD7C0E8AB6}"/>
              </a:ext>
            </a:extLst>
          </p:cNvPr>
          <p:cNvSpPr txBox="1"/>
          <p:nvPr/>
        </p:nvSpPr>
        <p:spPr>
          <a:xfrm>
            <a:off x="6156109" y="20530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49" name="Graphic 19" descr="Brainstorm with solid fill">
            <a:extLst>
              <a:ext uri="{FF2B5EF4-FFF2-40B4-BE49-F238E27FC236}">
                <a16:creationId xmlns:a16="http://schemas.microsoft.com/office/drawing/2014/main" id="{F77D926E-1FA1-884F-85A3-4C585A8FB2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65943" y="3429326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20" descr="Bullseye with solid fill">
            <a:extLst>
              <a:ext uri="{FF2B5EF4-FFF2-40B4-BE49-F238E27FC236}">
                <a16:creationId xmlns:a16="http://schemas.microsoft.com/office/drawing/2014/main" id="{46EDE4FB-2744-6544-A317-2D2EDEF95E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7987" y="2845481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22" descr="Hourglass 30% with solid fill">
            <a:extLst>
              <a:ext uri="{FF2B5EF4-FFF2-40B4-BE49-F238E27FC236}">
                <a16:creationId xmlns:a16="http://schemas.microsoft.com/office/drawing/2014/main" id="{53377048-BC28-EE4B-97B5-93C3A51E7A0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0030" y="2261636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23" descr="Lightbulb with solid fill">
            <a:extLst>
              <a:ext uri="{FF2B5EF4-FFF2-40B4-BE49-F238E27FC236}">
                <a16:creationId xmlns:a16="http://schemas.microsoft.com/office/drawing/2014/main" id="{84723BB7-9F5B-C747-9E90-363E403AAB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75093" y="1665674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24" descr="Research with solid fill">
            <a:extLst>
              <a:ext uri="{FF2B5EF4-FFF2-40B4-BE49-F238E27FC236}">
                <a16:creationId xmlns:a16="http://schemas.microsoft.com/office/drawing/2014/main" id="{591B73CD-5CF2-9D4B-A738-15BAD8A87B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73899" y="4013171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EB33D9FC-4B3F-4004-8E07-FF13C4807D89}"/>
              </a:ext>
            </a:extLst>
          </p:cNvPr>
          <p:cNvGrpSpPr/>
          <p:nvPr/>
        </p:nvGrpSpPr>
        <p:grpSpPr>
          <a:xfrm>
            <a:off x="752304" y="4823984"/>
            <a:ext cx="2128991" cy="736782"/>
            <a:chOff x="332936" y="4621560"/>
            <a:chExt cx="2926080" cy="98237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4F64416-0363-4D10-A889-C4BEDC1C29C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0AA5921-DF96-497F-82EE-06566939826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E6F6CB9-1FB6-4F20-B435-C33583A7A32D}"/>
              </a:ext>
            </a:extLst>
          </p:cNvPr>
          <p:cNvGrpSpPr/>
          <p:nvPr/>
        </p:nvGrpSpPr>
        <p:grpSpPr>
          <a:xfrm>
            <a:off x="3255463" y="4282077"/>
            <a:ext cx="2128991" cy="736782"/>
            <a:chOff x="332936" y="4621560"/>
            <a:chExt cx="2926080" cy="98237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06C071-A636-429D-BB50-66EDA952804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0DC09A2-7207-4379-9C4B-64BC6F9DFD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25C4371-5226-43FC-B7FB-52AEE5FC78FE}"/>
              </a:ext>
            </a:extLst>
          </p:cNvPr>
          <p:cNvGrpSpPr/>
          <p:nvPr/>
        </p:nvGrpSpPr>
        <p:grpSpPr>
          <a:xfrm>
            <a:off x="4815364" y="3430977"/>
            <a:ext cx="2128991" cy="736782"/>
            <a:chOff x="332936" y="4621560"/>
            <a:chExt cx="2926080" cy="98237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993799B-B1C9-4279-8D8C-D7DEBA6D3C6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17A956-FCD9-4A25-83D5-F3C27117B01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2FE0DC-D5D6-4235-A7E1-91EF49CE0389}"/>
              </a:ext>
            </a:extLst>
          </p:cNvPr>
          <p:cNvGrpSpPr/>
          <p:nvPr/>
        </p:nvGrpSpPr>
        <p:grpSpPr>
          <a:xfrm>
            <a:off x="5854690" y="2579877"/>
            <a:ext cx="2128991" cy="736782"/>
            <a:chOff x="332936" y="4621560"/>
            <a:chExt cx="2926080" cy="98237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95DD92-1945-4090-9EB1-700B5540956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F9EEA86-B63B-430D-BEB3-BFD4122FF1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C167AA0-A2E6-4B34-A1B9-1E09E949CF00}"/>
              </a:ext>
            </a:extLst>
          </p:cNvPr>
          <p:cNvGrpSpPr/>
          <p:nvPr/>
        </p:nvGrpSpPr>
        <p:grpSpPr>
          <a:xfrm>
            <a:off x="6806054" y="1671426"/>
            <a:ext cx="2128991" cy="736782"/>
            <a:chOff x="332936" y="4621560"/>
            <a:chExt cx="2926080" cy="98237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53DF376-84F8-49AC-B97E-7D32123A660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AF28F98-6753-43DE-9C6D-F1E3F13146C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920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>
            <a:extLst>
              <a:ext uri="{FF2B5EF4-FFF2-40B4-BE49-F238E27FC236}">
                <a16:creationId xmlns:a16="http://schemas.microsoft.com/office/drawing/2014/main" id="{767AC6FD-1705-4F25-9EC2-3D29ACAC155A}"/>
              </a:ext>
            </a:extLst>
          </p:cNvPr>
          <p:cNvSpPr/>
          <p:nvPr/>
        </p:nvSpPr>
        <p:spPr>
          <a:xfrm>
            <a:off x="1013782" y="3354430"/>
            <a:ext cx="1727762" cy="1727762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444500" prstMaterial="matte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F9C40A9-878D-414F-AF8D-94A3CD1565D6}"/>
              </a:ext>
            </a:extLst>
          </p:cNvPr>
          <p:cNvSpPr/>
          <p:nvPr/>
        </p:nvSpPr>
        <p:spPr>
          <a:xfrm>
            <a:off x="1981277" y="2762585"/>
            <a:ext cx="1727762" cy="1727762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444500" prstMaterial="matte"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5D8F604-AC91-4879-92C5-10F7D703B266}"/>
              </a:ext>
            </a:extLst>
          </p:cNvPr>
          <p:cNvSpPr/>
          <p:nvPr/>
        </p:nvSpPr>
        <p:spPr>
          <a:xfrm>
            <a:off x="2948772" y="2170740"/>
            <a:ext cx="1727762" cy="1727762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444500" prstMaterial="matte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A43F34F-2709-4EED-B51F-7D8BD362AAAB}"/>
              </a:ext>
            </a:extLst>
          </p:cNvPr>
          <p:cNvSpPr/>
          <p:nvPr/>
        </p:nvSpPr>
        <p:spPr>
          <a:xfrm>
            <a:off x="3916267" y="1578895"/>
            <a:ext cx="1727762" cy="1727762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444500" prstMaterial="matte">
            <a:extrusionClr>
              <a:schemeClr val="accent5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F03DF92-2E3E-4CA9-ACBE-180C645AC7E5}"/>
              </a:ext>
            </a:extLst>
          </p:cNvPr>
          <p:cNvSpPr/>
          <p:nvPr/>
        </p:nvSpPr>
        <p:spPr>
          <a:xfrm>
            <a:off x="4883761" y="987049"/>
            <a:ext cx="1727762" cy="1727762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contrasting" dir="t"/>
          </a:scene3d>
          <a:sp3d extrusionH="444500" prstMaterial="matte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Stacked Cylinders – Slide Template</a:t>
            </a:r>
          </a:p>
        </p:txBody>
      </p:sp>
      <p:sp>
        <p:nvSpPr>
          <p:cNvPr id="44" name="TextBox 13">
            <a:extLst>
              <a:ext uri="{FF2B5EF4-FFF2-40B4-BE49-F238E27FC236}">
                <a16:creationId xmlns:a16="http://schemas.microsoft.com/office/drawing/2014/main" id="{3E24C4AE-03C1-AC45-A93A-9AD232A5829A}"/>
              </a:ext>
            </a:extLst>
          </p:cNvPr>
          <p:cNvSpPr txBox="1"/>
          <p:nvPr/>
        </p:nvSpPr>
        <p:spPr>
          <a:xfrm>
            <a:off x="2288579" y="43861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5" name="TextBox 14">
            <a:extLst>
              <a:ext uri="{FF2B5EF4-FFF2-40B4-BE49-F238E27FC236}">
                <a16:creationId xmlns:a16="http://schemas.microsoft.com/office/drawing/2014/main" id="{0F0551D1-FB2E-5343-BBCD-14C6EED8373B}"/>
              </a:ext>
            </a:extLst>
          </p:cNvPr>
          <p:cNvSpPr txBox="1"/>
          <p:nvPr/>
        </p:nvSpPr>
        <p:spPr>
          <a:xfrm>
            <a:off x="3255462" y="37917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6" name="TextBox 15">
            <a:extLst>
              <a:ext uri="{FF2B5EF4-FFF2-40B4-BE49-F238E27FC236}">
                <a16:creationId xmlns:a16="http://schemas.microsoft.com/office/drawing/2014/main" id="{EAC5B69C-DF16-304F-BA10-971997542A88}"/>
              </a:ext>
            </a:extLst>
          </p:cNvPr>
          <p:cNvSpPr txBox="1"/>
          <p:nvPr/>
        </p:nvSpPr>
        <p:spPr>
          <a:xfrm>
            <a:off x="4222345" y="319734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7" name="TextBox 16">
            <a:extLst>
              <a:ext uri="{FF2B5EF4-FFF2-40B4-BE49-F238E27FC236}">
                <a16:creationId xmlns:a16="http://schemas.microsoft.com/office/drawing/2014/main" id="{F4A896FD-C7E2-024D-8887-575ED521251A}"/>
              </a:ext>
            </a:extLst>
          </p:cNvPr>
          <p:cNvSpPr txBox="1"/>
          <p:nvPr/>
        </p:nvSpPr>
        <p:spPr>
          <a:xfrm>
            <a:off x="5189228" y="260296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8" name="TextBox 17">
            <a:extLst>
              <a:ext uri="{FF2B5EF4-FFF2-40B4-BE49-F238E27FC236}">
                <a16:creationId xmlns:a16="http://schemas.microsoft.com/office/drawing/2014/main" id="{82AD2021-2264-8C41-9A5B-CDBD7C0E8AB6}"/>
              </a:ext>
            </a:extLst>
          </p:cNvPr>
          <p:cNvSpPr txBox="1"/>
          <p:nvPr/>
        </p:nvSpPr>
        <p:spPr>
          <a:xfrm>
            <a:off x="6156109" y="20085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49" name="Graphic 19" descr="Brainstorm with solid fill">
            <a:extLst>
              <a:ext uri="{FF2B5EF4-FFF2-40B4-BE49-F238E27FC236}">
                <a16:creationId xmlns:a16="http://schemas.microsoft.com/office/drawing/2014/main" id="{F77D926E-1FA1-884F-85A3-4C585A8FB2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65943" y="3429326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20" descr="Bullseye with solid fill">
            <a:extLst>
              <a:ext uri="{FF2B5EF4-FFF2-40B4-BE49-F238E27FC236}">
                <a16:creationId xmlns:a16="http://schemas.microsoft.com/office/drawing/2014/main" id="{46EDE4FB-2744-6544-A317-2D2EDEF95E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7987" y="2845481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22" descr="Hourglass 30% with solid fill">
            <a:extLst>
              <a:ext uri="{FF2B5EF4-FFF2-40B4-BE49-F238E27FC236}">
                <a16:creationId xmlns:a16="http://schemas.microsoft.com/office/drawing/2014/main" id="{53377048-BC28-EE4B-97B5-93C3A51E7A0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0030" y="2261636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23" descr="Lightbulb with solid fill">
            <a:extLst>
              <a:ext uri="{FF2B5EF4-FFF2-40B4-BE49-F238E27FC236}">
                <a16:creationId xmlns:a16="http://schemas.microsoft.com/office/drawing/2014/main" id="{84723BB7-9F5B-C747-9E90-363E403AAB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75093" y="1665674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24" descr="Research with solid fill">
            <a:extLst>
              <a:ext uri="{FF2B5EF4-FFF2-40B4-BE49-F238E27FC236}">
                <a16:creationId xmlns:a16="http://schemas.microsoft.com/office/drawing/2014/main" id="{591B73CD-5CF2-9D4B-A738-15BAD8A87B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73899" y="4013171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EB33D9FC-4B3F-4004-8E07-FF13C4807D89}"/>
              </a:ext>
            </a:extLst>
          </p:cNvPr>
          <p:cNvGrpSpPr/>
          <p:nvPr/>
        </p:nvGrpSpPr>
        <p:grpSpPr>
          <a:xfrm>
            <a:off x="752304" y="4823984"/>
            <a:ext cx="2128991" cy="736782"/>
            <a:chOff x="332936" y="4621560"/>
            <a:chExt cx="2926080" cy="98237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4F64416-0363-4D10-A889-C4BEDC1C29C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0AA5921-DF96-497F-82EE-06566939826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E6F6CB9-1FB6-4F20-B435-C33583A7A32D}"/>
              </a:ext>
            </a:extLst>
          </p:cNvPr>
          <p:cNvGrpSpPr/>
          <p:nvPr/>
        </p:nvGrpSpPr>
        <p:grpSpPr>
          <a:xfrm>
            <a:off x="3255463" y="4282077"/>
            <a:ext cx="2128991" cy="736782"/>
            <a:chOff x="332936" y="4621560"/>
            <a:chExt cx="2926080" cy="98237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06C071-A636-429D-BB50-66EDA952804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0DC09A2-7207-4379-9C4B-64BC6F9DFD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25C4371-5226-43FC-B7FB-52AEE5FC78FE}"/>
              </a:ext>
            </a:extLst>
          </p:cNvPr>
          <p:cNvGrpSpPr/>
          <p:nvPr/>
        </p:nvGrpSpPr>
        <p:grpSpPr>
          <a:xfrm>
            <a:off x="4815364" y="3430977"/>
            <a:ext cx="2128991" cy="736782"/>
            <a:chOff x="332936" y="4621560"/>
            <a:chExt cx="2926080" cy="98237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993799B-B1C9-4279-8D8C-D7DEBA6D3C6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17A956-FCD9-4A25-83D5-F3C27117B01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2FE0DC-D5D6-4235-A7E1-91EF49CE0389}"/>
              </a:ext>
            </a:extLst>
          </p:cNvPr>
          <p:cNvGrpSpPr/>
          <p:nvPr/>
        </p:nvGrpSpPr>
        <p:grpSpPr>
          <a:xfrm>
            <a:off x="5854690" y="2579877"/>
            <a:ext cx="2128991" cy="736782"/>
            <a:chOff x="332936" y="4621560"/>
            <a:chExt cx="2926080" cy="98237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95DD92-1945-4090-9EB1-700B5540956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F9EEA86-B63B-430D-BEB3-BFD4122FF1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C167AA0-A2E6-4B34-A1B9-1E09E949CF00}"/>
              </a:ext>
            </a:extLst>
          </p:cNvPr>
          <p:cNvGrpSpPr/>
          <p:nvPr/>
        </p:nvGrpSpPr>
        <p:grpSpPr>
          <a:xfrm>
            <a:off x="6806054" y="1671426"/>
            <a:ext cx="2128991" cy="736782"/>
            <a:chOff x="332936" y="4621560"/>
            <a:chExt cx="2926080" cy="98237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53DF376-84F8-49AC-B97E-7D32123A660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AF28F98-6753-43DE-9C6D-F1E3F13146C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02F79D9F-A1A6-497F-80AC-EE06BFA49A35}"/>
              </a:ext>
            </a:extLst>
          </p:cNvPr>
          <p:cNvSpPr/>
          <p:nvPr/>
        </p:nvSpPr>
        <p:spPr>
          <a:xfrm>
            <a:off x="7000875" y="857250"/>
            <a:ext cx="2143125" cy="6546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PowerPoint 3-D Format Shapes</a:t>
            </a:r>
          </a:p>
        </p:txBody>
      </p:sp>
    </p:spTree>
    <p:extLst>
      <p:ext uri="{BB962C8B-B14F-4D97-AF65-F5344CB8AC3E}">
        <p14:creationId xmlns:p14="http://schemas.microsoft.com/office/powerpoint/2010/main" val="53036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BAD427-5F36-42E1-B176-5EE9F0EAF92D}"/>
              </a:ext>
            </a:extLst>
          </p:cNvPr>
          <p:cNvGrpSpPr/>
          <p:nvPr/>
        </p:nvGrpSpPr>
        <p:grpSpPr>
          <a:xfrm>
            <a:off x="1012685" y="3975732"/>
            <a:ext cx="1729958" cy="884137"/>
            <a:chOff x="1350246" y="4281800"/>
            <a:chExt cx="2306611" cy="1178849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F007059-3593-DD44-94A2-716044AD082B}"/>
                </a:ext>
              </a:extLst>
            </p:cNvPr>
            <p:cNvSpPr/>
            <p:nvPr/>
          </p:nvSpPr>
          <p:spPr>
            <a:xfrm>
              <a:off x="1350246" y="4281800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C796C29-1F49-9048-B2E7-6A364E4FF68E}"/>
                </a:ext>
              </a:extLst>
            </p:cNvPr>
            <p:cNvSpPr/>
            <p:nvPr/>
          </p:nvSpPr>
          <p:spPr>
            <a:xfrm>
              <a:off x="1350246" y="4281800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32BFEA3-0B97-406B-A0F5-0BFD736B4259}"/>
              </a:ext>
            </a:extLst>
          </p:cNvPr>
          <p:cNvGrpSpPr/>
          <p:nvPr/>
        </p:nvGrpSpPr>
        <p:grpSpPr>
          <a:xfrm>
            <a:off x="1979905" y="3387291"/>
            <a:ext cx="1729958" cy="884137"/>
            <a:chOff x="2644776" y="3497236"/>
            <a:chExt cx="2306611" cy="1178849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3BF8CD06-89C9-1341-A97D-13D22CEE880D}"/>
                </a:ext>
              </a:extLst>
            </p:cNvPr>
            <p:cNvSpPr/>
            <p:nvPr/>
          </p:nvSpPr>
          <p:spPr>
            <a:xfrm>
              <a:off x="2644776" y="3497236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1E4418F3-AC97-6447-A6CD-144998089E24}"/>
                </a:ext>
              </a:extLst>
            </p:cNvPr>
            <p:cNvSpPr/>
            <p:nvPr/>
          </p:nvSpPr>
          <p:spPr>
            <a:xfrm>
              <a:off x="2644776" y="3497236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83C6CBE-4F74-42C7-AB5E-23797A910F9D}"/>
              </a:ext>
            </a:extLst>
          </p:cNvPr>
          <p:cNvGrpSpPr/>
          <p:nvPr/>
        </p:nvGrpSpPr>
        <p:grpSpPr>
          <a:xfrm>
            <a:off x="2947125" y="2798851"/>
            <a:ext cx="1729958" cy="884137"/>
            <a:chOff x="3919692" y="2712672"/>
            <a:chExt cx="2306611" cy="1178849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20C8C3C-7E2E-6446-8C2D-AD1A87CAEE38}"/>
                </a:ext>
              </a:extLst>
            </p:cNvPr>
            <p:cNvSpPr/>
            <p:nvPr/>
          </p:nvSpPr>
          <p:spPr>
            <a:xfrm>
              <a:off x="3919692" y="2712672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90" y="17287"/>
                    <a:pt x="21490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35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5264564-5AB4-9045-BFAA-57F30F581183}"/>
                </a:ext>
              </a:extLst>
            </p:cNvPr>
            <p:cNvSpPr/>
            <p:nvPr/>
          </p:nvSpPr>
          <p:spPr>
            <a:xfrm>
              <a:off x="3919692" y="2712672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9BBD5DF-ED56-4E70-9F84-162EAD4A2E02}"/>
              </a:ext>
            </a:extLst>
          </p:cNvPr>
          <p:cNvGrpSpPr/>
          <p:nvPr/>
        </p:nvGrpSpPr>
        <p:grpSpPr>
          <a:xfrm>
            <a:off x="3914345" y="2210446"/>
            <a:ext cx="1729958" cy="884102"/>
            <a:chOff x="5214222" y="1928108"/>
            <a:chExt cx="2306611" cy="1178803"/>
          </a:xfrm>
        </p:grpSpPr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234A8BE0-1D03-6D45-8810-C2B1F397DF33}"/>
                </a:ext>
              </a:extLst>
            </p:cNvPr>
            <p:cNvSpPr/>
            <p:nvPr/>
          </p:nvSpPr>
          <p:spPr>
            <a:xfrm>
              <a:off x="5214222" y="1928108"/>
              <a:ext cx="2306611" cy="117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51"/>
                    <a:pt x="21471" y="17287"/>
                  </a:cubicBezTo>
                  <a:cubicBezTo>
                    <a:pt x="21508" y="17179"/>
                    <a:pt x="21526" y="17108"/>
                    <a:pt x="21545" y="17036"/>
                  </a:cubicBezTo>
                  <a:cubicBezTo>
                    <a:pt x="21545" y="17036"/>
                    <a:pt x="21545" y="17036"/>
                    <a:pt x="21545" y="17036"/>
                  </a:cubicBezTo>
                  <a:cubicBezTo>
                    <a:pt x="21563" y="16964"/>
                    <a:pt x="21582" y="16892"/>
                    <a:pt x="21582" y="16784"/>
                  </a:cubicBezTo>
                  <a:cubicBezTo>
                    <a:pt x="21582" y="16784"/>
                    <a:pt x="21582" y="16784"/>
                    <a:pt x="21582" y="16784"/>
                  </a:cubicBezTo>
                  <a:cubicBezTo>
                    <a:pt x="21582" y="16712"/>
                    <a:pt x="21600" y="16604"/>
                    <a:pt x="21600" y="16533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3"/>
                  </a:lnTo>
                  <a:cubicBezTo>
                    <a:pt x="0" y="16604"/>
                    <a:pt x="0" y="16712"/>
                    <a:pt x="18" y="16784"/>
                  </a:cubicBezTo>
                  <a:cubicBezTo>
                    <a:pt x="18" y="16784"/>
                    <a:pt x="18" y="16784"/>
                    <a:pt x="18" y="16784"/>
                  </a:cubicBezTo>
                  <a:cubicBezTo>
                    <a:pt x="18" y="16856"/>
                    <a:pt x="37" y="16964"/>
                    <a:pt x="55" y="17036"/>
                  </a:cubicBezTo>
                  <a:cubicBezTo>
                    <a:pt x="55" y="17036"/>
                    <a:pt x="55" y="17036"/>
                    <a:pt x="55" y="17036"/>
                  </a:cubicBezTo>
                  <a:cubicBezTo>
                    <a:pt x="74" y="17108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9"/>
                    <a:pt x="165" y="17431"/>
                    <a:pt x="202" y="17503"/>
                  </a:cubicBezTo>
                  <a:cubicBezTo>
                    <a:pt x="202" y="17503"/>
                    <a:pt x="202" y="17503"/>
                    <a:pt x="202" y="17539"/>
                  </a:cubicBezTo>
                  <a:cubicBezTo>
                    <a:pt x="239" y="17611"/>
                    <a:pt x="276" y="17683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6"/>
                  </a:cubicBezTo>
                  <a:cubicBezTo>
                    <a:pt x="459" y="18006"/>
                    <a:pt x="478" y="18006"/>
                    <a:pt x="478" y="18042"/>
                  </a:cubicBezTo>
                  <a:cubicBezTo>
                    <a:pt x="514" y="18114"/>
                    <a:pt x="569" y="18186"/>
                    <a:pt x="625" y="18258"/>
                  </a:cubicBezTo>
                  <a:cubicBezTo>
                    <a:pt x="625" y="18258"/>
                    <a:pt x="643" y="18258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9"/>
                  </a:cubicBezTo>
                  <a:cubicBezTo>
                    <a:pt x="1029" y="18689"/>
                    <a:pt x="1029" y="18725"/>
                    <a:pt x="1047" y="18725"/>
                  </a:cubicBezTo>
                  <a:cubicBezTo>
                    <a:pt x="1102" y="18797"/>
                    <a:pt x="1176" y="18833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800" y="19372"/>
                    <a:pt x="1855" y="19444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3"/>
                  </a:cubicBezTo>
                  <a:cubicBezTo>
                    <a:pt x="2700" y="19983"/>
                    <a:pt x="2719" y="19983"/>
                    <a:pt x="2719" y="19983"/>
                  </a:cubicBezTo>
                  <a:cubicBezTo>
                    <a:pt x="2737" y="19983"/>
                    <a:pt x="2737" y="19983"/>
                    <a:pt x="2755" y="19983"/>
                  </a:cubicBezTo>
                  <a:cubicBezTo>
                    <a:pt x="2829" y="20019"/>
                    <a:pt x="2902" y="20055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30"/>
                    <a:pt x="4464" y="20666"/>
                  </a:cubicBezTo>
                  <a:cubicBezTo>
                    <a:pt x="4482" y="20666"/>
                    <a:pt x="4500" y="20666"/>
                    <a:pt x="4519" y="20702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7"/>
                    <a:pt x="6833" y="21313"/>
                    <a:pt x="6980" y="21313"/>
                  </a:cubicBezTo>
                  <a:cubicBezTo>
                    <a:pt x="6999" y="21313"/>
                    <a:pt x="6999" y="21313"/>
                    <a:pt x="7017" y="21313"/>
                  </a:cubicBezTo>
                  <a:cubicBezTo>
                    <a:pt x="7017" y="21313"/>
                    <a:pt x="7035" y="21313"/>
                    <a:pt x="7035" y="21313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3"/>
                  </a:cubicBezTo>
                  <a:cubicBezTo>
                    <a:pt x="14602" y="21313"/>
                    <a:pt x="14621" y="21313"/>
                    <a:pt x="14621" y="21313"/>
                  </a:cubicBezTo>
                  <a:cubicBezTo>
                    <a:pt x="14639" y="21313"/>
                    <a:pt x="14639" y="21313"/>
                    <a:pt x="14657" y="21313"/>
                  </a:cubicBezTo>
                  <a:cubicBezTo>
                    <a:pt x="14804" y="21277"/>
                    <a:pt x="14933" y="21277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8"/>
                    <a:pt x="17100" y="20702"/>
                  </a:cubicBezTo>
                  <a:cubicBezTo>
                    <a:pt x="17119" y="20702"/>
                    <a:pt x="17137" y="20702"/>
                    <a:pt x="17155" y="20666"/>
                  </a:cubicBezTo>
                  <a:cubicBezTo>
                    <a:pt x="17247" y="20630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5"/>
                    <a:pt x="18790" y="20019"/>
                    <a:pt x="18864" y="19983"/>
                  </a:cubicBezTo>
                  <a:cubicBezTo>
                    <a:pt x="18882" y="19983"/>
                    <a:pt x="18882" y="19983"/>
                    <a:pt x="18900" y="19983"/>
                  </a:cubicBezTo>
                  <a:cubicBezTo>
                    <a:pt x="18900" y="19983"/>
                    <a:pt x="18919" y="19983"/>
                    <a:pt x="18919" y="19983"/>
                  </a:cubicBezTo>
                  <a:cubicBezTo>
                    <a:pt x="18992" y="19947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4"/>
                    <a:pt x="19837" y="19372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3"/>
                    <a:pt x="20517" y="18797"/>
                    <a:pt x="20572" y="18725"/>
                  </a:cubicBezTo>
                  <a:cubicBezTo>
                    <a:pt x="20590" y="18725"/>
                    <a:pt x="20590" y="18689"/>
                    <a:pt x="20609" y="18689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8"/>
                    <a:pt x="20995" y="18258"/>
                  </a:cubicBezTo>
                  <a:cubicBezTo>
                    <a:pt x="21050" y="18186"/>
                    <a:pt x="21086" y="18114"/>
                    <a:pt x="21141" y="18042"/>
                  </a:cubicBezTo>
                  <a:cubicBezTo>
                    <a:pt x="21141" y="18042"/>
                    <a:pt x="21160" y="18042"/>
                    <a:pt x="21160" y="18006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3"/>
                    <a:pt x="21380" y="17611"/>
                    <a:pt x="21417" y="17539"/>
                  </a:cubicBezTo>
                  <a:cubicBezTo>
                    <a:pt x="21417" y="17539"/>
                    <a:pt x="21417" y="17539"/>
                    <a:pt x="21417" y="17503"/>
                  </a:cubicBezTo>
                  <a:cubicBezTo>
                    <a:pt x="21416" y="17431"/>
                    <a:pt x="21435" y="17359"/>
                    <a:pt x="21471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CA2AF52-5EAA-5B41-A492-CEF41A44BAB7}"/>
                </a:ext>
              </a:extLst>
            </p:cNvPr>
            <p:cNvSpPr/>
            <p:nvPr/>
          </p:nvSpPr>
          <p:spPr>
            <a:xfrm>
              <a:off x="5214222" y="1928108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792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C969FE7-78A3-42C6-AA49-731D3013F9B5}"/>
              </a:ext>
            </a:extLst>
          </p:cNvPr>
          <p:cNvGrpSpPr/>
          <p:nvPr/>
        </p:nvGrpSpPr>
        <p:grpSpPr>
          <a:xfrm>
            <a:off x="4881565" y="1622040"/>
            <a:ext cx="1729958" cy="884102"/>
            <a:chOff x="6508752" y="1143544"/>
            <a:chExt cx="2306611" cy="1178803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4DC31261-BACA-F245-B133-EF87408687D7}"/>
                </a:ext>
              </a:extLst>
            </p:cNvPr>
            <p:cNvSpPr/>
            <p:nvPr/>
          </p:nvSpPr>
          <p:spPr>
            <a:xfrm>
              <a:off x="6508752" y="1143544"/>
              <a:ext cx="2306611" cy="117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51"/>
                    <a:pt x="21471" y="17251"/>
                    <a:pt x="21471" y="17287"/>
                  </a:cubicBezTo>
                  <a:cubicBezTo>
                    <a:pt x="21508" y="17179"/>
                    <a:pt x="21526" y="17108"/>
                    <a:pt x="21545" y="17036"/>
                  </a:cubicBezTo>
                  <a:cubicBezTo>
                    <a:pt x="21545" y="17036"/>
                    <a:pt x="21545" y="17036"/>
                    <a:pt x="21545" y="17036"/>
                  </a:cubicBezTo>
                  <a:cubicBezTo>
                    <a:pt x="21563" y="16964"/>
                    <a:pt x="21582" y="16892"/>
                    <a:pt x="21582" y="16784"/>
                  </a:cubicBezTo>
                  <a:cubicBezTo>
                    <a:pt x="21582" y="16784"/>
                    <a:pt x="21582" y="16784"/>
                    <a:pt x="21582" y="16784"/>
                  </a:cubicBezTo>
                  <a:cubicBezTo>
                    <a:pt x="21582" y="16712"/>
                    <a:pt x="21600" y="16604"/>
                    <a:pt x="21600" y="16533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3"/>
                  </a:lnTo>
                  <a:cubicBezTo>
                    <a:pt x="0" y="16604"/>
                    <a:pt x="0" y="16712"/>
                    <a:pt x="18" y="16784"/>
                  </a:cubicBezTo>
                  <a:cubicBezTo>
                    <a:pt x="18" y="16784"/>
                    <a:pt x="18" y="16784"/>
                    <a:pt x="18" y="16784"/>
                  </a:cubicBezTo>
                  <a:cubicBezTo>
                    <a:pt x="18" y="16856"/>
                    <a:pt x="37" y="16964"/>
                    <a:pt x="55" y="17036"/>
                  </a:cubicBezTo>
                  <a:cubicBezTo>
                    <a:pt x="55" y="17036"/>
                    <a:pt x="55" y="17036"/>
                    <a:pt x="55" y="17036"/>
                  </a:cubicBezTo>
                  <a:cubicBezTo>
                    <a:pt x="74" y="17108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9"/>
                    <a:pt x="165" y="17431"/>
                    <a:pt x="202" y="17503"/>
                  </a:cubicBezTo>
                  <a:cubicBezTo>
                    <a:pt x="202" y="17503"/>
                    <a:pt x="202" y="17503"/>
                    <a:pt x="202" y="17539"/>
                  </a:cubicBezTo>
                  <a:cubicBezTo>
                    <a:pt x="239" y="17611"/>
                    <a:pt x="276" y="17683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6"/>
                  </a:cubicBezTo>
                  <a:cubicBezTo>
                    <a:pt x="459" y="18006"/>
                    <a:pt x="478" y="18006"/>
                    <a:pt x="478" y="18042"/>
                  </a:cubicBezTo>
                  <a:cubicBezTo>
                    <a:pt x="514" y="18114"/>
                    <a:pt x="569" y="18186"/>
                    <a:pt x="625" y="18258"/>
                  </a:cubicBezTo>
                  <a:cubicBezTo>
                    <a:pt x="625" y="18258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9"/>
                  </a:cubicBezTo>
                  <a:cubicBezTo>
                    <a:pt x="1029" y="18689"/>
                    <a:pt x="1029" y="18725"/>
                    <a:pt x="1047" y="18725"/>
                  </a:cubicBezTo>
                  <a:cubicBezTo>
                    <a:pt x="1102" y="18797"/>
                    <a:pt x="1176" y="18833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800" y="19372"/>
                    <a:pt x="1855" y="19444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3"/>
                  </a:cubicBezTo>
                  <a:cubicBezTo>
                    <a:pt x="2700" y="19983"/>
                    <a:pt x="2719" y="19983"/>
                    <a:pt x="2719" y="19983"/>
                  </a:cubicBezTo>
                  <a:cubicBezTo>
                    <a:pt x="2737" y="19983"/>
                    <a:pt x="2737" y="19983"/>
                    <a:pt x="2755" y="19983"/>
                  </a:cubicBezTo>
                  <a:cubicBezTo>
                    <a:pt x="2829" y="20019"/>
                    <a:pt x="2902" y="20055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30"/>
                    <a:pt x="4464" y="20666"/>
                  </a:cubicBezTo>
                  <a:cubicBezTo>
                    <a:pt x="4482" y="20666"/>
                    <a:pt x="4500" y="20666"/>
                    <a:pt x="4519" y="20702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7"/>
                    <a:pt x="6833" y="21313"/>
                    <a:pt x="6980" y="21313"/>
                  </a:cubicBezTo>
                  <a:cubicBezTo>
                    <a:pt x="6999" y="21313"/>
                    <a:pt x="6999" y="21313"/>
                    <a:pt x="7017" y="21313"/>
                  </a:cubicBezTo>
                  <a:cubicBezTo>
                    <a:pt x="7017" y="21313"/>
                    <a:pt x="7035" y="21313"/>
                    <a:pt x="7035" y="21313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3"/>
                  </a:cubicBezTo>
                  <a:cubicBezTo>
                    <a:pt x="14602" y="21313"/>
                    <a:pt x="14621" y="21313"/>
                    <a:pt x="14621" y="21313"/>
                  </a:cubicBezTo>
                  <a:cubicBezTo>
                    <a:pt x="14639" y="21313"/>
                    <a:pt x="14639" y="21313"/>
                    <a:pt x="14657" y="21313"/>
                  </a:cubicBezTo>
                  <a:cubicBezTo>
                    <a:pt x="14804" y="21277"/>
                    <a:pt x="14933" y="21277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8"/>
                    <a:pt x="17100" y="20702"/>
                  </a:cubicBezTo>
                  <a:cubicBezTo>
                    <a:pt x="17119" y="20702"/>
                    <a:pt x="17137" y="20702"/>
                    <a:pt x="17155" y="20666"/>
                  </a:cubicBezTo>
                  <a:cubicBezTo>
                    <a:pt x="17247" y="20630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5"/>
                    <a:pt x="18790" y="20019"/>
                    <a:pt x="18864" y="19983"/>
                  </a:cubicBezTo>
                  <a:cubicBezTo>
                    <a:pt x="18882" y="19983"/>
                    <a:pt x="18882" y="19983"/>
                    <a:pt x="18900" y="19983"/>
                  </a:cubicBezTo>
                  <a:cubicBezTo>
                    <a:pt x="18900" y="19983"/>
                    <a:pt x="18919" y="19983"/>
                    <a:pt x="18919" y="19983"/>
                  </a:cubicBezTo>
                  <a:cubicBezTo>
                    <a:pt x="18992" y="19947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4"/>
                    <a:pt x="19837" y="19372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3"/>
                    <a:pt x="20517" y="18797"/>
                    <a:pt x="20572" y="18725"/>
                  </a:cubicBezTo>
                  <a:cubicBezTo>
                    <a:pt x="20590" y="18725"/>
                    <a:pt x="20590" y="18689"/>
                    <a:pt x="20609" y="18689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93"/>
                    <a:pt x="20995" y="18258"/>
                  </a:cubicBezTo>
                  <a:cubicBezTo>
                    <a:pt x="21050" y="18186"/>
                    <a:pt x="21086" y="18114"/>
                    <a:pt x="21141" y="18042"/>
                  </a:cubicBezTo>
                  <a:cubicBezTo>
                    <a:pt x="21141" y="18042"/>
                    <a:pt x="21160" y="18042"/>
                    <a:pt x="21160" y="18006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3"/>
                    <a:pt x="21380" y="17611"/>
                    <a:pt x="21417" y="17539"/>
                  </a:cubicBezTo>
                  <a:cubicBezTo>
                    <a:pt x="21417" y="17539"/>
                    <a:pt x="21417" y="17539"/>
                    <a:pt x="21417" y="17503"/>
                  </a:cubicBezTo>
                  <a:cubicBezTo>
                    <a:pt x="21416" y="17431"/>
                    <a:pt x="21435" y="17359"/>
                    <a:pt x="21471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DA9FC0F-203E-3E40-9D2B-960DF4F1E3B3}"/>
                </a:ext>
              </a:extLst>
            </p:cNvPr>
            <p:cNvSpPr/>
            <p:nvPr/>
          </p:nvSpPr>
          <p:spPr>
            <a:xfrm>
              <a:off x="6508752" y="1143544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792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4" name="TextBox 13">
            <a:extLst>
              <a:ext uri="{FF2B5EF4-FFF2-40B4-BE49-F238E27FC236}">
                <a16:creationId xmlns:a16="http://schemas.microsoft.com/office/drawing/2014/main" id="{3E24C4AE-03C1-AC45-A93A-9AD232A5829A}"/>
              </a:ext>
            </a:extLst>
          </p:cNvPr>
          <p:cNvSpPr txBox="1"/>
          <p:nvPr/>
        </p:nvSpPr>
        <p:spPr>
          <a:xfrm>
            <a:off x="2288579" y="43861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5" name="TextBox 14">
            <a:extLst>
              <a:ext uri="{FF2B5EF4-FFF2-40B4-BE49-F238E27FC236}">
                <a16:creationId xmlns:a16="http://schemas.microsoft.com/office/drawing/2014/main" id="{0F0551D1-FB2E-5343-BBCD-14C6EED8373B}"/>
              </a:ext>
            </a:extLst>
          </p:cNvPr>
          <p:cNvSpPr txBox="1"/>
          <p:nvPr/>
        </p:nvSpPr>
        <p:spPr>
          <a:xfrm>
            <a:off x="3255462" y="38028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6" name="TextBox 15">
            <a:extLst>
              <a:ext uri="{FF2B5EF4-FFF2-40B4-BE49-F238E27FC236}">
                <a16:creationId xmlns:a16="http://schemas.microsoft.com/office/drawing/2014/main" id="{EAC5B69C-DF16-304F-BA10-971997542A88}"/>
              </a:ext>
            </a:extLst>
          </p:cNvPr>
          <p:cNvSpPr txBox="1"/>
          <p:nvPr/>
        </p:nvSpPr>
        <p:spPr>
          <a:xfrm>
            <a:off x="4222345" y="32196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7" name="TextBox 16">
            <a:extLst>
              <a:ext uri="{FF2B5EF4-FFF2-40B4-BE49-F238E27FC236}">
                <a16:creationId xmlns:a16="http://schemas.microsoft.com/office/drawing/2014/main" id="{F4A896FD-C7E2-024D-8887-575ED521251A}"/>
              </a:ext>
            </a:extLst>
          </p:cNvPr>
          <p:cNvSpPr txBox="1"/>
          <p:nvPr/>
        </p:nvSpPr>
        <p:spPr>
          <a:xfrm>
            <a:off x="5189228" y="26363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8" name="TextBox 17">
            <a:extLst>
              <a:ext uri="{FF2B5EF4-FFF2-40B4-BE49-F238E27FC236}">
                <a16:creationId xmlns:a16="http://schemas.microsoft.com/office/drawing/2014/main" id="{82AD2021-2264-8C41-9A5B-CDBD7C0E8AB6}"/>
              </a:ext>
            </a:extLst>
          </p:cNvPr>
          <p:cNvSpPr txBox="1"/>
          <p:nvPr/>
        </p:nvSpPr>
        <p:spPr>
          <a:xfrm>
            <a:off x="6156109" y="20530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49" name="Graphic 19" descr="Brainstorm with solid fill">
            <a:extLst>
              <a:ext uri="{FF2B5EF4-FFF2-40B4-BE49-F238E27FC236}">
                <a16:creationId xmlns:a16="http://schemas.microsoft.com/office/drawing/2014/main" id="{F77D926E-1FA1-884F-85A3-4C585A8FB2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65943" y="3429326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20" descr="Bullseye with solid fill">
            <a:extLst>
              <a:ext uri="{FF2B5EF4-FFF2-40B4-BE49-F238E27FC236}">
                <a16:creationId xmlns:a16="http://schemas.microsoft.com/office/drawing/2014/main" id="{46EDE4FB-2744-6544-A317-2D2EDEF95E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7987" y="2845481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22" descr="Hourglass 30% with solid fill">
            <a:extLst>
              <a:ext uri="{FF2B5EF4-FFF2-40B4-BE49-F238E27FC236}">
                <a16:creationId xmlns:a16="http://schemas.microsoft.com/office/drawing/2014/main" id="{53377048-BC28-EE4B-97B5-93C3A51E7A0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0030" y="2261636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23" descr="Lightbulb with solid fill">
            <a:extLst>
              <a:ext uri="{FF2B5EF4-FFF2-40B4-BE49-F238E27FC236}">
                <a16:creationId xmlns:a16="http://schemas.microsoft.com/office/drawing/2014/main" id="{84723BB7-9F5B-C747-9E90-363E403AAB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75093" y="1665674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24" descr="Research with solid fill">
            <a:extLst>
              <a:ext uri="{FF2B5EF4-FFF2-40B4-BE49-F238E27FC236}">
                <a16:creationId xmlns:a16="http://schemas.microsoft.com/office/drawing/2014/main" id="{591B73CD-5CF2-9D4B-A738-15BAD8A87B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73899" y="4013171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EB33D9FC-4B3F-4004-8E07-FF13C4807D89}"/>
              </a:ext>
            </a:extLst>
          </p:cNvPr>
          <p:cNvGrpSpPr/>
          <p:nvPr/>
        </p:nvGrpSpPr>
        <p:grpSpPr>
          <a:xfrm>
            <a:off x="752304" y="4823984"/>
            <a:ext cx="2128991" cy="736782"/>
            <a:chOff x="332936" y="4621560"/>
            <a:chExt cx="2926080" cy="98237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4F64416-0363-4D10-A889-C4BEDC1C29C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0AA5921-DF96-497F-82EE-06566939826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E6F6CB9-1FB6-4F20-B435-C33583A7A32D}"/>
              </a:ext>
            </a:extLst>
          </p:cNvPr>
          <p:cNvGrpSpPr/>
          <p:nvPr/>
        </p:nvGrpSpPr>
        <p:grpSpPr>
          <a:xfrm>
            <a:off x="3255463" y="4282077"/>
            <a:ext cx="2128991" cy="736782"/>
            <a:chOff x="332936" y="4621560"/>
            <a:chExt cx="2926080" cy="98237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06C071-A636-429D-BB50-66EDA952804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0DC09A2-7207-4379-9C4B-64BC6F9DFD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25C4371-5226-43FC-B7FB-52AEE5FC78FE}"/>
              </a:ext>
            </a:extLst>
          </p:cNvPr>
          <p:cNvGrpSpPr/>
          <p:nvPr/>
        </p:nvGrpSpPr>
        <p:grpSpPr>
          <a:xfrm>
            <a:off x="4815364" y="3430977"/>
            <a:ext cx="2128991" cy="736782"/>
            <a:chOff x="332936" y="4621560"/>
            <a:chExt cx="2926080" cy="98237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993799B-B1C9-4279-8D8C-D7DEBA6D3C6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17A956-FCD9-4A25-83D5-F3C27117B01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2FE0DC-D5D6-4235-A7E1-91EF49CE0389}"/>
              </a:ext>
            </a:extLst>
          </p:cNvPr>
          <p:cNvGrpSpPr/>
          <p:nvPr/>
        </p:nvGrpSpPr>
        <p:grpSpPr>
          <a:xfrm>
            <a:off x="5854690" y="2579877"/>
            <a:ext cx="2128991" cy="736782"/>
            <a:chOff x="332936" y="4621560"/>
            <a:chExt cx="2926080" cy="98237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95DD92-1945-4090-9EB1-700B5540956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F9EEA86-B63B-430D-BEB3-BFD4122FF1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C167AA0-A2E6-4B34-A1B9-1E09E949CF00}"/>
              </a:ext>
            </a:extLst>
          </p:cNvPr>
          <p:cNvGrpSpPr/>
          <p:nvPr/>
        </p:nvGrpSpPr>
        <p:grpSpPr>
          <a:xfrm>
            <a:off x="6806054" y="1671426"/>
            <a:ext cx="2128991" cy="736782"/>
            <a:chOff x="332936" y="4621560"/>
            <a:chExt cx="2926080" cy="98237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53DF376-84F8-49AC-B97E-7D32123A660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AF28F98-6753-43DE-9C6D-F1E3F13146C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416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10391</TotalTime>
  <Words>427</Words>
  <PresentationFormat>On-screen Show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Stacked Cylinders – Slide Template</vt:lpstr>
      <vt:lpstr>Increasing Stacked Cylinders – Slide Template</vt:lpstr>
      <vt:lpstr>Increasing Stacked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Stacked Cylinders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2022-01-03T16:46:06Z</dcterms:modified>
  <cp:category>Charts &amp; Diagrams</cp:category>
</cp:coreProperties>
</file>