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2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Table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E87A480-1693-F342-A4F1-624DAA13FD8F}"/>
              </a:ext>
            </a:extLst>
          </p:cNvPr>
          <p:cNvSpPr/>
          <p:nvPr/>
        </p:nvSpPr>
        <p:spPr>
          <a:xfrm>
            <a:off x="1618727" y="1723115"/>
            <a:ext cx="2116594" cy="76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33" y="0"/>
                </a:moveTo>
                <a:lnTo>
                  <a:pt x="5231" y="0"/>
                </a:lnTo>
                <a:cubicBezTo>
                  <a:pt x="2349" y="0"/>
                  <a:pt x="0" y="6539"/>
                  <a:pt x="0" y="14565"/>
                </a:cubicBezTo>
                <a:lnTo>
                  <a:pt x="0" y="21600"/>
                </a:lnTo>
                <a:lnTo>
                  <a:pt x="7010" y="21600"/>
                </a:lnTo>
                <a:lnTo>
                  <a:pt x="14590" y="21600"/>
                </a:lnTo>
                <a:lnTo>
                  <a:pt x="21600" y="21600"/>
                </a:lnTo>
                <a:lnTo>
                  <a:pt x="21600" y="14565"/>
                </a:lnTo>
                <a:cubicBezTo>
                  <a:pt x="21600" y="6539"/>
                  <a:pt x="19251" y="0"/>
                  <a:pt x="16333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6BEC6722-C679-594D-8218-E54EA727D5EF}"/>
              </a:ext>
            </a:extLst>
          </p:cNvPr>
          <p:cNvSpPr/>
          <p:nvPr/>
        </p:nvSpPr>
        <p:spPr>
          <a:xfrm>
            <a:off x="1618727" y="2484032"/>
            <a:ext cx="2116594" cy="34939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C2BC8337-240C-564C-9086-05387734CA63}"/>
              </a:ext>
            </a:extLst>
          </p:cNvPr>
          <p:cNvSpPr/>
          <p:nvPr/>
        </p:nvSpPr>
        <p:spPr>
          <a:xfrm>
            <a:off x="3850389" y="2484032"/>
            <a:ext cx="6722883" cy="34939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2A9DEA62-F8FC-5440-9A7B-E59A2FFC0B4B}"/>
              </a:ext>
            </a:extLst>
          </p:cNvPr>
          <p:cNvSpPr/>
          <p:nvPr/>
        </p:nvSpPr>
        <p:spPr>
          <a:xfrm>
            <a:off x="1618727" y="2832729"/>
            <a:ext cx="2116594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588EA3F5-1331-AA49-A4DA-0D8C6F26312E}"/>
              </a:ext>
            </a:extLst>
          </p:cNvPr>
          <p:cNvSpPr/>
          <p:nvPr/>
        </p:nvSpPr>
        <p:spPr>
          <a:xfrm>
            <a:off x="1618727" y="3530123"/>
            <a:ext cx="2116594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1CB5A4A6-3C0E-A048-A21C-090B5087088E}"/>
              </a:ext>
            </a:extLst>
          </p:cNvPr>
          <p:cNvSpPr/>
          <p:nvPr/>
        </p:nvSpPr>
        <p:spPr>
          <a:xfrm>
            <a:off x="1618727" y="4227517"/>
            <a:ext cx="2116594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BF335A2-9886-2F42-B723-8943E933CE6A}"/>
              </a:ext>
            </a:extLst>
          </p:cNvPr>
          <p:cNvSpPr/>
          <p:nvPr/>
        </p:nvSpPr>
        <p:spPr>
          <a:xfrm>
            <a:off x="1618727" y="4924912"/>
            <a:ext cx="2116594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70FE8024-B21C-CA40-A23A-59FDF214E0E8}"/>
              </a:ext>
            </a:extLst>
          </p:cNvPr>
          <p:cNvSpPr/>
          <p:nvPr/>
        </p:nvSpPr>
        <p:spPr>
          <a:xfrm>
            <a:off x="1618727" y="5622306"/>
            <a:ext cx="2116594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07583283-D337-7C44-8792-7846F1D2B1AB}"/>
              </a:ext>
            </a:extLst>
          </p:cNvPr>
          <p:cNvSpPr/>
          <p:nvPr/>
        </p:nvSpPr>
        <p:spPr>
          <a:xfrm>
            <a:off x="3850389" y="2832729"/>
            <a:ext cx="6722883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43DF583E-24DA-9741-8880-4B427C7546DF}"/>
              </a:ext>
            </a:extLst>
          </p:cNvPr>
          <p:cNvSpPr/>
          <p:nvPr/>
        </p:nvSpPr>
        <p:spPr>
          <a:xfrm>
            <a:off x="3850389" y="3530123"/>
            <a:ext cx="6722883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9A419A52-20C2-434B-89FA-6B6BF14B3CF8}"/>
              </a:ext>
            </a:extLst>
          </p:cNvPr>
          <p:cNvSpPr/>
          <p:nvPr/>
        </p:nvSpPr>
        <p:spPr>
          <a:xfrm>
            <a:off x="3850389" y="4227517"/>
            <a:ext cx="6722883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18EA8152-FE50-394C-A235-0457CDE7246E}"/>
              </a:ext>
            </a:extLst>
          </p:cNvPr>
          <p:cNvSpPr/>
          <p:nvPr/>
        </p:nvSpPr>
        <p:spPr>
          <a:xfrm>
            <a:off x="3850389" y="4924912"/>
            <a:ext cx="6722883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A72E5AAF-563C-364D-90D8-3DC48F2D9DAB}"/>
              </a:ext>
            </a:extLst>
          </p:cNvPr>
          <p:cNvSpPr/>
          <p:nvPr/>
        </p:nvSpPr>
        <p:spPr>
          <a:xfrm>
            <a:off x="3850389" y="5622306"/>
            <a:ext cx="6722883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AD23E4D-3F2D-8247-85C9-DDEFCCF76C8C}"/>
              </a:ext>
            </a:extLst>
          </p:cNvPr>
          <p:cNvSpPr/>
          <p:nvPr/>
        </p:nvSpPr>
        <p:spPr>
          <a:xfrm>
            <a:off x="3850389" y="1517384"/>
            <a:ext cx="1304130" cy="9658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582"/>
                </a:lnTo>
                <a:cubicBezTo>
                  <a:pt x="0" y="6550"/>
                  <a:pt x="4851" y="0"/>
                  <a:pt x="10800" y="0"/>
                </a:cubicBezTo>
                <a:lnTo>
                  <a:pt x="10800" y="0"/>
                </a:lnTo>
                <a:cubicBezTo>
                  <a:pt x="16749" y="0"/>
                  <a:pt x="21600" y="6550"/>
                  <a:pt x="21600" y="1458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FREE</a:t>
            </a:r>
            <a:endParaRPr sz="2000" b="1" dirty="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EB533173-0D42-994D-B0BF-ACB775E452C6}"/>
              </a:ext>
            </a:extLst>
          </p:cNvPr>
          <p:cNvSpPr/>
          <p:nvPr/>
        </p:nvSpPr>
        <p:spPr>
          <a:xfrm>
            <a:off x="4350771" y="2542730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883094DA-D2D0-8C42-8A07-D4D21CCF05C5}"/>
              </a:ext>
            </a:extLst>
          </p:cNvPr>
          <p:cNvSpPr/>
          <p:nvPr/>
        </p:nvSpPr>
        <p:spPr>
          <a:xfrm>
            <a:off x="4350771" y="2889471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E196669-56A9-EA47-BC3F-CD66716A07D6}"/>
              </a:ext>
            </a:extLst>
          </p:cNvPr>
          <p:cNvSpPr/>
          <p:nvPr/>
        </p:nvSpPr>
        <p:spPr>
          <a:xfrm>
            <a:off x="4350771" y="3236212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352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390"/>
                  <a:pt x="15641" y="8708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612DCAC-07C4-114C-9A50-DF9CCC874D72}"/>
              </a:ext>
            </a:extLst>
          </p:cNvPr>
          <p:cNvSpPr/>
          <p:nvPr/>
        </p:nvSpPr>
        <p:spPr>
          <a:xfrm>
            <a:off x="4350771" y="3586443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352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79CCB4C1-7EB0-004F-AFAC-701958281391}"/>
              </a:ext>
            </a:extLst>
          </p:cNvPr>
          <p:cNvSpPr/>
          <p:nvPr/>
        </p:nvSpPr>
        <p:spPr>
          <a:xfrm>
            <a:off x="4350771" y="3936674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352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26A38CCB-54B0-4F48-8026-794440FBB8D0}"/>
              </a:ext>
            </a:extLst>
          </p:cNvPr>
          <p:cNvSpPr/>
          <p:nvPr/>
        </p:nvSpPr>
        <p:spPr>
          <a:xfrm>
            <a:off x="4350771" y="4286905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702B90C9-8156-D444-B9EB-1339534CAE61}"/>
              </a:ext>
            </a:extLst>
          </p:cNvPr>
          <p:cNvSpPr/>
          <p:nvPr/>
        </p:nvSpPr>
        <p:spPr>
          <a:xfrm>
            <a:off x="4350771" y="4633649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FDC000C2-5E22-6B43-8595-E46C3BE8B759}"/>
              </a:ext>
            </a:extLst>
          </p:cNvPr>
          <p:cNvSpPr/>
          <p:nvPr/>
        </p:nvSpPr>
        <p:spPr>
          <a:xfrm>
            <a:off x="4350771" y="4980393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352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391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B8977EF8-7CDD-704E-AB1F-6281E4FBD7EA}"/>
              </a:ext>
            </a:extLst>
          </p:cNvPr>
          <p:cNvSpPr/>
          <p:nvPr/>
        </p:nvSpPr>
        <p:spPr>
          <a:xfrm>
            <a:off x="4350771" y="5330624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352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451BB42E-BB85-2F48-BBB2-EE5876252EA9}"/>
              </a:ext>
            </a:extLst>
          </p:cNvPr>
          <p:cNvSpPr/>
          <p:nvPr/>
        </p:nvSpPr>
        <p:spPr>
          <a:xfrm>
            <a:off x="4350771" y="5680859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25C8C6A-FC70-D143-AF64-7236AEDA6936}"/>
              </a:ext>
            </a:extLst>
          </p:cNvPr>
          <p:cNvSpPr/>
          <p:nvPr/>
        </p:nvSpPr>
        <p:spPr>
          <a:xfrm>
            <a:off x="5153917" y="1374798"/>
            <a:ext cx="1499403" cy="1108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604"/>
                </a:lnTo>
                <a:cubicBezTo>
                  <a:pt x="0" y="6521"/>
                  <a:pt x="4822" y="0"/>
                  <a:pt x="10800" y="0"/>
                </a:cubicBezTo>
                <a:lnTo>
                  <a:pt x="10800" y="0"/>
                </a:lnTo>
                <a:cubicBezTo>
                  <a:pt x="16778" y="0"/>
                  <a:pt x="21600" y="6521"/>
                  <a:pt x="21600" y="14604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D23B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DA46FC40-F7A8-E746-B921-5F507E3F8694}"/>
              </a:ext>
            </a:extLst>
          </p:cNvPr>
          <p:cNvSpPr/>
          <p:nvPr/>
        </p:nvSpPr>
        <p:spPr>
          <a:xfrm>
            <a:off x="5751935" y="2542730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1A9B737E-FD71-2449-8848-3F95EBABDDF2}"/>
              </a:ext>
            </a:extLst>
          </p:cNvPr>
          <p:cNvSpPr/>
          <p:nvPr/>
        </p:nvSpPr>
        <p:spPr>
          <a:xfrm>
            <a:off x="5751935" y="2889471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3FFDE8C3-4571-914C-93DF-9B78A2832498}"/>
              </a:ext>
            </a:extLst>
          </p:cNvPr>
          <p:cNvSpPr/>
          <p:nvPr/>
        </p:nvSpPr>
        <p:spPr>
          <a:xfrm>
            <a:off x="5751935" y="3236212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390"/>
                  <a:pt x="15890" y="8708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BC8C8D0C-8FEA-8545-AA40-1DCDE0E8B9D1}"/>
              </a:ext>
            </a:extLst>
          </p:cNvPr>
          <p:cNvSpPr/>
          <p:nvPr/>
        </p:nvSpPr>
        <p:spPr>
          <a:xfrm>
            <a:off x="5751935" y="3586443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708"/>
                  <a:pt x="15890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8EAB13AB-4716-5741-B64A-1E9FB2008FC6}"/>
              </a:ext>
            </a:extLst>
          </p:cNvPr>
          <p:cNvSpPr/>
          <p:nvPr/>
        </p:nvSpPr>
        <p:spPr>
          <a:xfrm>
            <a:off x="5751935" y="3936674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890" y="9026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EDF43C8-A475-3343-B15D-577340655B82}"/>
              </a:ext>
            </a:extLst>
          </p:cNvPr>
          <p:cNvSpPr/>
          <p:nvPr/>
        </p:nvSpPr>
        <p:spPr>
          <a:xfrm>
            <a:off x="5751935" y="4286905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CF4EBF3-0062-4142-B847-6FDBD97804D9}"/>
              </a:ext>
            </a:extLst>
          </p:cNvPr>
          <p:cNvSpPr/>
          <p:nvPr/>
        </p:nvSpPr>
        <p:spPr>
          <a:xfrm>
            <a:off x="5751935" y="4633649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236C8893-9EA7-CF46-8817-02B53C566129}"/>
              </a:ext>
            </a:extLst>
          </p:cNvPr>
          <p:cNvSpPr/>
          <p:nvPr/>
        </p:nvSpPr>
        <p:spPr>
          <a:xfrm>
            <a:off x="5751935" y="4980393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391"/>
                  <a:pt x="15890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889BE500-35CC-9C4C-9630-52F3DA7E3F09}"/>
              </a:ext>
            </a:extLst>
          </p:cNvPr>
          <p:cNvSpPr/>
          <p:nvPr/>
        </p:nvSpPr>
        <p:spPr>
          <a:xfrm>
            <a:off x="5751935" y="5330624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890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D99E437-E791-7146-B2BF-BFC36C3195FD}"/>
              </a:ext>
            </a:extLst>
          </p:cNvPr>
          <p:cNvSpPr/>
          <p:nvPr/>
        </p:nvSpPr>
        <p:spPr>
          <a:xfrm>
            <a:off x="5751935" y="5680859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TextBox 94">
            <a:extLst>
              <a:ext uri="{FF2B5EF4-FFF2-40B4-BE49-F238E27FC236}">
                <a16:creationId xmlns:a16="http://schemas.microsoft.com/office/drawing/2014/main" id="{F368B39D-BDD2-7749-9466-8887B2C8D3EA}"/>
              </a:ext>
            </a:extLst>
          </p:cNvPr>
          <p:cNvSpPr txBox="1"/>
          <p:nvPr/>
        </p:nvSpPr>
        <p:spPr>
          <a:xfrm>
            <a:off x="5373059" y="2059022"/>
            <a:ext cx="10611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STARTUP</a:t>
            </a:r>
          </a:p>
        </p:txBody>
      </p:sp>
      <p:sp>
        <p:nvSpPr>
          <p:cNvPr id="65" name="TextBox 97">
            <a:extLst>
              <a:ext uri="{FF2B5EF4-FFF2-40B4-BE49-F238E27FC236}">
                <a16:creationId xmlns:a16="http://schemas.microsoft.com/office/drawing/2014/main" id="{AB0D5630-0D81-C14F-9113-E62FEC119CC9}"/>
              </a:ext>
            </a:extLst>
          </p:cNvPr>
          <p:cNvSpPr txBox="1"/>
          <p:nvPr/>
        </p:nvSpPr>
        <p:spPr>
          <a:xfrm>
            <a:off x="5373059" y="1455972"/>
            <a:ext cx="1061118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noProof="1"/>
              <a:t>9$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F4EAE73-4FA1-824F-95B3-13544C57F311}"/>
              </a:ext>
            </a:extLst>
          </p:cNvPr>
          <p:cNvSpPr/>
          <p:nvPr/>
        </p:nvSpPr>
        <p:spPr>
          <a:xfrm>
            <a:off x="6653320" y="1182635"/>
            <a:ext cx="1757436" cy="1300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593"/>
                </a:lnTo>
                <a:cubicBezTo>
                  <a:pt x="0" y="6544"/>
                  <a:pt x="4843" y="0"/>
                  <a:pt x="10800" y="0"/>
                </a:cubicBezTo>
                <a:lnTo>
                  <a:pt x="10800" y="0"/>
                </a:lnTo>
                <a:cubicBezTo>
                  <a:pt x="16757" y="0"/>
                  <a:pt x="21600" y="6544"/>
                  <a:pt x="21600" y="1459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3F303AE2-C539-7548-91D5-B1C149AAB15B}"/>
              </a:ext>
            </a:extLst>
          </p:cNvPr>
          <p:cNvSpPr/>
          <p:nvPr/>
        </p:nvSpPr>
        <p:spPr>
          <a:xfrm>
            <a:off x="7380355" y="2545946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A3E98BD-EFA8-5049-93DA-AFC278C3EB3C}"/>
              </a:ext>
            </a:extLst>
          </p:cNvPr>
          <p:cNvSpPr/>
          <p:nvPr/>
        </p:nvSpPr>
        <p:spPr>
          <a:xfrm>
            <a:off x="7380355" y="2892687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CB87A31-F928-C54E-9B69-4AF953CAF15D}"/>
              </a:ext>
            </a:extLst>
          </p:cNvPr>
          <p:cNvSpPr/>
          <p:nvPr/>
        </p:nvSpPr>
        <p:spPr>
          <a:xfrm>
            <a:off x="7380355" y="3239428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390"/>
                  <a:pt x="15641" y="8708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9CAE1DF9-452C-A444-9083-85EB21DD7F34}"/>
              </a:ext>
            </a:extLst>
          </p:cNvPr>
          <p:cNvSpPr/>
          <p:nvPr/>
        </p:nvSpPr>
        <p:spPr>
          <a:xfrm>
            <a:off x="7380355" y="3589659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518FED7-A63E-9544-91BF-FB3A91E1E44B}"/>
              </a:ext>
            </a:extLst>
          </p:cNvPr>
          <p:cNvSpPr/>
          <p:nvPr/>
        </p:nvSpPr>
        <p:spPr>
          <a:xfrm>
            <a:off x="7380355" y="3939890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E7A72FC7-2D71-5D46-B316-6CF44AF9474D}"/>
              </a:ext>
            </a:extLst>
          </p:cNvPr>
          <p:cNvSpPr/>
          <p:nvPr/>
        </p:nvSpPr>
        <p:spPr>
          <a:xfrm>
            <a:off x="7380355" y="4290121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81F28E47-F7D6-C649-9983-A2D2885D517A}"/>
              </a:ext>
            </a:extLst>
          </p:cNvPr>
          <p:cNvSpPr/>
          <p:nvPr/>
        </p:nvSpPr>
        <p:spPr>
          <a:xfrm>
            <a:off x="7380355" y="4636865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31D103DC-6902-E24D-8698-7ADFBCAAD7DE}"/>
              </a:ext>
            </a:extLst>
          </p:cNvPr>
          <p:cNvSpPr/>
          <p:nvPr/>
        </p:nvSpPr>
        <p:spPr>
          <a:xfrm>
            <a:off x="7380355" y="4983609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391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1EC98F88-2F69-4246-8E4A-21AF1AB9ADB6}"/>
              </a:ext>
            </a:extLst>
          </p:cNvPr>
          <p:cNvSpPr/>
          <p:nvPr/>
        </p:nvSpPr>
        <p:spPr>
          <a:xfrm>
            <a:off x="7380355" y="5333840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EE8F3BEF-CD88-754C-8D84-CFA060424032}"/>
              </a:ext>
            </a:extLst>
          </p:cNvPr>
          <p:cNvSpPr/>
          <p:nvPr/>
        </p:nvSpPr>
        <p:spPr>
          <a:xfrm>
            <a:off x="7380355" y="5684075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TextBox 95">
            <a:extLst>
              <a:ext uri="{FF2B5EF4-FFF2-40B4-BE49-F238E27FC236}">
                <a16:creationId xmlns:a16="http://schemas.microsoft.com/office/drawing/2014/main" id="{26BF1A2D-595F-6C4B-A2CD-37CA8FC84372}"/>
              </a:ext>
            </a:extLst>
          </p:cNvPr>
          <p:cNvSpPr txBox="1"/>
          <p:nvPr/>
        </p:nvSpPr>
        <p:spPr>
          <a:xfrm>
            <a:off x="7001479" y="2059022"/>
            <a:ext cx="10611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PRO</a:t>
            </a:r>
          </a:p>
        </p:txBody>
      </p:sp>
      <p:sp>
        <p:nvSpPr>
          <p:cNvPr id="66" name="TextBox 98">
            <a:extLst>
              <a:ext uri="{FF2B5EF4-FFF2-40B4-BE49-F238E27FC236}">
                <a16:creationId xmlns:a16="http://schemas.microsoft.com/office/drawing/2014/main" id="{9FAA2585-52C3-614E-A7FC-D4DC5D1032FF}"/>
              </a:ext>
            </a:extLst>
          </p:cNvPr>
          <p:cNvSpPr txBox="1"/>
          <p:nvPr/>
        </p:nvSpPr>
        <p:spPr>
          <a:xfrm>
            <a:off x="7001479" y="1336078"/>
            <a:ext cx="1061118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noProof="1"/>
              <a:t>29$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A54FAFE-2C9B-324B-9E7C-D7E033ABE204}"/>
              </a:ext>
            </a:extLst>
          </p:cNvPr>
          <p:cNvSpPr/>
          <p:nvPr/>
        </p:nvSpPr>
        <p:spPr>
          <a:xfrm>
            <a:off x="8410756" y="882755"/>
            <a:ext cx="2165412" cy="1600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588"/>
                </a:lnTo>
                <a:cubicBezTo>
                  <a:pt x="0" y="6541"/>
                  <a:pt x="4835" y="0"/>
                  <a:pt x="10783" y="0"/>
                </a:cubicBezTo>
                <a:lnTo>
                  <a:pt x="10783" y="0"/>
                </a:lnTo>
                <a:cubicBezTo>
                  <a:pt x="16730" y="0"/>
                  <a:pt x="21565" y="6541"/>
                  <a:pt x="21565" y="14588"/>
                </a:cubicBezTo>
                <a:lnTo>
                  <a:pt x="21565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3FE523A9-BF96-6D40-829E-2057EE97099C}"/>
              </a:ext>
            </a:extLst>
          </p:cNvPr>
          <p:cNvSpPr/>
          <p:nvPr/>
        </p:nvSpPr>
        <p:spPr>
          <a:xfrm>
            <a:off x="9341779" y="2542730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32580C5F-2AFF-F14A-84A8-755966C50C5D}"/>
              </a:ext>
            </a:extLst>
          </p:cNvPr>
          <p:cNvSpPr/>
          <p:nvPr/>
        </p:nvSpPr>
        <p:spPr>
          <a:xfrm>
            <a:off x="9341779" y="2889471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8F272D92-2925-7849-A58F-CF5BDDB42B1D}"/>
              </a:ext>
            </a:extLst>
          </p:cNvPr>
          <p:cNvSpPr/>
          <p:nvPr/>
        </p:nvSpPr>
        <p:spPr>
          <a:xfrm>
            <a:off x="9341779" y="3236212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390"/>
                  <a:pt x="15641" y="8708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DFAF469F-5FB6-8E46-A161-C544DD8C8497}"/>
              </a:ext>
            </a:extLst>
          </p:cNvPr>
          <p:cNvSpPr/>
          <p:nvPr/>
        </p:nvSpPr>
        <p:spPr>
          <a:xfrm>
            <a:off x="9341779" y="3586443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91F814F1-E436-9642-A7FB-1C265862C2C1}"/>
              </a:ext>
            </a:extLst>
          </p:cNvPr>
          <p:cNvSpPr/>
          <p:nvPr/>
        </p:nvSpPr>
        <p:spPr>
          <a:xfrm>
            <a:off x="9341779" y="3936674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5967A6E-F5C1-2C48-B2A1-244A5DD35891}"/>
              </a:ext>
            </a:extLst>
          </p:cNvPr>
          <p:cNvSpPr/>
          <p:nvPr/>
        </p:nvSpPr>
        <p:spPr>
          <a:xfrm>
            <a:off x="9341779" y="4286905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8AE87D1C-730A-8746-B502-2E5E11BC8358}"/>
              </a:ext>
            </a:extLst>
          </p:cNvPr>
          <p:cNvSpPr/>
          <p:nvPr/>
        </p:nvSpPr>
        <p:spPr>
          <a:xfrm>
            <a:off x="9341779" y="4633649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92A28A8C-1FB8-9043-98F3-484297FF759E}"/>
              </a:ext>
            </a:extLst>
          </p:cNvPr>
          <p:cNvSpPr/>
          <p:nvPr/>
        </p:nvSpPr>
        <p:spPr>
          <a:xfrm>
            <a:off x="9341779" y="4980393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391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F201387-6962-2B4D-AC77-6EE0B6435C0C}"/>
              </a:ext>
            </a:extLst>
          </p:cNvPr>
          <p:cNvSpPr/>
          <p:nvPr/>
        </p:nvSpPr>
        <p:spPr>
          <a:xfrm>
            <a:off x="9341779" y="5330624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8FF6413D-07F8-D049-BD02-0E2B158956E9}"/>
              </a:ext>
            </a:extLst>
          </p:cNvPr>
          <p:cNvSpPr/>
          <p:nvPr/>
        </p:nvSpPr>
        <p:spPr>
          <a:xfrm>
            <a:off x="9341779" y="5680859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TextBox 96">
            <a:extLst>
              <a:ext uri="{FF2B5EF4-FFF2-40B4-BE49-F238E27FC236}">
                <a16:creationId xmlns:a16="http://schemas.microsoft.com/office/drawing/2014/main" id="{D1CAA2B5-B48F-384A-A0A7-9E521D988E12}"/>
              </a:ext>
            </a:extLst>
          </p:cNvPr>
          <p:cNvSpPr txBox="1"/>
          <p:nvPr/>
        </p:nvSpPr>
        <p:spPr>
          <a:xfrm>
            <a:off x="8962903" y="2059022"/>
            <a:ext cx="10611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</a:t>
            </a:r>
          </a:p>
        </p:txBody>
      </p:sp>
      <p:sp>
        <p:nvSpPr>
          <p:cNvPr id="67" name="TextBox 99">
            <a:extLst>
              <a:ext uri="{FF2B5EF4-FFF2-40B4-BE49-F238E27FC236}">
                <a16:creationId xmlns:a16="http://schemas.microsoft.com/office/drawing/2014/main" id="{CBA28E11-8E78-C148-AAC5-DB8B7331FF33}"/>
              </a:ext>
            </a:extLst>
          </p:cNvPr>
          <p:cNvSpPr txBox="1"/>
          <p:nvPr/>
        </p:nvSpPr>
        <p:spPr>
          <a:xfrm>
            <a:off x="8962903" y="1178973"/>
            <a:ext cx="1061118" cy="9233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49$</a:t>
            </a:r>
          </a:p>
        </p:txBody>
      </p:sp>
      <p:sp>
        <p:nvSpPr>
          <p:cNvPr id="68" name="TextBox 100">
            <a:extLst>
              <a:ext uri="{FF2B5EF4-FFF2-40B4-BE49-F238E27FC236}">
                <a16:creationId xmlns:a16="http://schemas.microsoft.com/office/drawing/2014/main" id="{635B3BBA-BFE1-3D4C-820B-A9E65DEBB7C0}"/>
              </a:ext>
            </a:extLst>
          </p:cNvPr>
          <p:cNvSpPr txBox="1"/>
          <p:nvPr/>
        </p:nvSpPr>
        <p:spPr>
          <a:xfrm>
            <a:off x="1796527" y="2504635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69" name="TextBox 101">
            <a:extLst>
              <a:ext uri="{FF2B5EF4-FFF2-40B4-BE49-F238E27FC236}">
                <a16:creationId xmlns:a16="http://schemas.microsoft.com/office/drawing/2014/main" id="{2E0D8611-24A1-FB4D-939E-9A9E61A8B8AF}"/>
              </a:ext>
            </a:extLst>
          </p:cNvPr>
          <p:cNvSpPr txBox="1"/>
          <p:nvPr/>
        </p:nvSpPr>
        <p:spPr>
          <a:xfrm>
            <a:off x="1796527" y="2853189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0" name="TextBox 102">
            <a:extLst>
              <a:ext uri="{FF2B5EF4-FFF2-40B4-BE49-F238E27FC236}">
                <a16:creationId xmlns:a16="http://schemas.microsoft.com/office/drawing/2014/main" id="{9B2C4DF7-481E-D844-AECB-5572BB2D1624}"/>
              </a:ext>
            </a:extLst>
          </p:cNvPr>
          <p:cNvSpPr txBox="1"/>
          <p:nvPr/>
        </p:nvSpPr>
        <p:spPr>
          <a:xfrm>
            <a:off x="1796527" y="3200295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1" name="TextBox 103">
            <a:extLst>
              <a:ext uri="{FF2B5EF4-FFF2-40B4-BE49-F238E27FC236}">
                <a16:creationId xmlns:a16="http://schemas.microsoft.com/office/drawing/2014/main" id="{55808F2E-9BA4-CD4C-9067-0F975E98695C}"/>
              </a:ext>
            </a:extLst>
          </p:cNvPr>
          <p:cNvSpPr txBox="1"/>
          <p:nvPr/>
        </p:nvSpPr>
        <p:spPr>
          <a:xfrm>
            <a:off x="1796527" y="3550583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2" name="TextBox 104">
            <a:extLst>
              <a:ext uri="{FF2B5EF4-FFF2-40B4-BE49-F238E27FC236}">
                <a16:creationId xmlns:a16="http://schemas.microsoft.com/office/drawing/2014/main" id="{5787E7AF-EACD-9149-B3BB-7E86D43A5034}"/>
              </a:ext>
            </a:extLst>
          </p:cNvPr>
          <p:cNvSpPr txBox="1"/>
          <p:nvPr/>
        </p:nvSpPr>
        <p:spPr>
          <a:xfrm>
            <a:off x="1796527" y="3895955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3" name="TextBox 105">
            <a:extLst>
              <a:ext uri="{FF2B5EF4-FFF2-40B4-BE49-F238E27FC236}">
                <a16:creationId xmlns:a16="http://schemas.microsoft.com/office/drawing/2014/main" id="{51121D6F-67FF-DA40-9DCC-CDA8CFF07D02}"/>
              </a:ext>
            </a:extLst>
          </p:cNvPr>
          <p:cNvSpPr txBox="1"/>
          <p:nvPr/>
        </p:nvSpPr>
        <p:spPr>
          <a:xfrm>
            <a:off x="1796527" y="4247977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4" name="TextBox 106">
            <a:extLst>
              <a:ext uri="{FF2B5EF4-FFF2-40B4-BE49-F238E27FC236}">
                <a16:creationId xmlns:a16="http://schemas.microsoft.com/office/drawing/2014/main" id="{CC99D6A2-16FF-3340-B419-BCCAC13D7C68}"/>
              </a:ext>
            </a:extLst>
          </p:cNvPr>
          <p:cNvSpPr txBox="1"/>
          <p:nvPr/>
        </p:nvSpPr>
        <p:spPr>
          <a:xfrm>
            <a:off x="1796527" y="4591615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5" name="TextBox 107">
            <a:extLst>
              <a:ext uri="{FF2B5EF4-FFF2-40B4-BE49-F238E27FC236}">
                <a16:creationId xmlns:a16="http://schemas.microsoft.com/office/drawing/2014/main" id="{2F21339D-4435-FB4B-80F8-75DC431DC71F}"/>
              </a:ext>
            </a:extLst>
          </p:cNvPr>
          <p:cNvSpPr txBox="1"/>
          <p:nvPr/>
        </p:nvSpPr>
        <p:spPr>
          <a:xfrm>
            <a:off x="1796527" y="4945372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6" name="TextBox 108">
            <a:extLst>
              <a:ext uri="{FF2B5EF4-FFF2-40B4-BE49-F238E27FC236}">
                <a16:creationId xmlns:a16="http://schemas.microsoft.com/office/drawing/2014/main" id="{77FD4259-2795-514F-9236-5F2BC687BE19}"/>
              </a:ext>
            </a:extLst>
          </p:cNvPr>
          <p:cNvSpPr txBox="1"/>
          <p:nvPr/>
        </p:nvSpPr>
        <p:spPr>
          <a:xfrm>
            <a:off x="1796527" y="5287275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7" name="TextBox 109">
            <a:extLst>
              <a:ext uri="{FF2B5EF4-FFF2-40B4-BE49-F238E27FC236}">
                <a16:creationId xmlns:a16="http://schemas.microsoft.com/office/drawing/2014/main" id="{64DBC572-5FC1-6342-AEC2-EE1EB397E066}"/>
              </a:ext>
            </a:extLst>
          </p:cNvPr>
          <p:cNvSpPr txBox="1"/>
          <p:nvPr/>
        </p:nvSpPr>
        <p:spPr>
          <a:xfrm>
            <a:off x="1796527" y="5642766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Table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E87A480-1693-F342-A4F1-624DAA13FD8F}"/>
              </a:ext>
            </a:extLst>
          </p:cNvPr>
          <p:cNvSpPr/>
          <p:nvPr/>
        </p:nvSpPr>
        <p:spPr>
          <a:xfrm>
            <a:off x="1618727" y="1723115"/>
            <a:ext cx="2116594" cy="76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33" y="0"/>
                </a:moveTo>
                <a:lnTo>
                  <a:pt x="5231" y="0"/>
                </a:lnTo>
                <a:cubicBezTo>
                  <a:pt x="2349" y="0"/>
                  <a:pt x="0" y="6539"/>
                  <a:pt x="0" y="14565"/>
                </a:cubicBezTo>
                <a:lnTo>
                  <a:pt x="0" y="21600"/>
                </a:lnTo>
                <a:lnTo>
                  <a:pt x="7010" y="21600"/>
                </a:lnTo>
                <a:lnTo>
                  <a:pt x="14590" y="21600"/>
                </a:lnTo>
                <a:lnTo>
                  <a:pt x="21600" y="21600"/>
                </a:lnTo>
                <a:lnTo>
                  <a:pt x="21600" y="14565"/>
                </a:lnTo>
                <a:cubicBezTo>
                  <a:pt x="21600" y="6539"/>
                  <a:pt x="19251" y="0"/>
                  <a:pt x="16333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6BEC6722-C679-594D-8218-E54EA727D5EF}"/>
              </a:ext>
            </a:extLst>
          </p:cNvPr>
          <p:cNvSpPr/>
          <p:nvPr/>
        </p:nvSpPr>
        <p:spPr>
          <a:xfrm>
            <a:off x="1618727" y="2484032"/>
            <a:ext cx="2116594" cy="34939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C2BC8337-240C-564C-9086-05387734CA63}"/>
              </a:ext>
            </a:extLst>
          </p:cNvPr>
          <p:cNvSpPr/>
          <p:nvPr/>
        </p:nvSpPr>
        <p:spPr>
          <a:xfrm>
            <a:off x="3850389" y="2484032"/>
            <a:ext cx="6722883" cy="34939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2A9DEA62-F8FC-5440-9A7B-E59A2FFC0B4B}"/>
              </a:ext>
            </a:extLst>
          </p:cNvPr>
          <p:cNvSpPr/>
          <p:nvPr/>
        </p:nvSpPr>
        <p:spPr>
          <a:xfrm>
            <a:off x="1618727" y="2832729"/>
            <a:ext cx="2116594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588EA3F5-1331-AA49-A4DA-0D8C6F26312E}"/>
              </a:ext>
            </a:extLst>
          </p:cNvPr>
          <p:cNvSpPr/>
          <p:nvPr/>
        </p:nvSpPr>
        <p:spPr>
          <a:xfrm>
            <a:off x="1618727" y="3530123"/>
            <a:ext cx="2116594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1CB5A4A6-3C0E-A048-A21C-090B5087088E}"/>
              </a:ext>
            </a:extLst>
          </p:cNvPr>
          <p:cNvSpPr/>
          <p:nvPr/>
        </p:nvSpPr>
        <p:spPr>
          <a:xfrm>
            <a:off x="1618727" y="4227517"/>
            <a:ext cx="2116594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BF335A2-9886-2F42-B723-8943E933CE6A}"/>
              </a:ext>
            </a:extLst>
          </p:cNvPr>
          <p:cNvSpPr/>
          <p:nvPr/>
        </p:nvSpPr>
        <p:spPr>
          <a:xfrm>
            <a:off x="1618727" y="4924912"/>
            <a:ext cx="2116594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70FE8024-B21C-CA40-A23A-59FDF214E0E8}"/>
              </a:ext>
            </a:extLst>
          </p:cNvPr>
          <p:cNvSpPr/>
          <p:nvPr/>
        </p:nvSpPr>
        <p:spPr>
          <a:xfrm>
            <a:off x="1618727" y="5622306"/>
            <a:ext cx="2116594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07583283-D337-7C44-8792-7846F1D2B1AB}"/>
              </a:ext>
            </a:extLst>
          </p:cNvPr>
          <p:cNvSpPr/>
          <p:nvPr/>
        </p:nvSpPr>
        <p:spPr>
          <a:xfrm>
            <a:off x="3850389" y="2832729"/>
            <a:ext cx="6722883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43DF583E-24DA-9741-8880-4B427C7546DF}"/>
              </a:ext>
            </a:extLst>
          </p:cNvPr>
          <p:cNvSpPr/>
          <p:nvPr/>
        </p:nvSpPr>
        <p:spPr>
          <a:xfrm>
            <a:off x="3850389" y="3530123"/>
            <a:ext cx="6722883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9A419A52-20C2-434B-89FA-6B6BF14B3CF8}"/>
              </a:ext>
            </a:extLst>
          </p:cNvPr>
          <p:cNvSpPr/>
          <p:nvPr/>
        </p:nvSpPr>
        <p:spPr>
          <a:xfrm>
            <a:off x="3850389" y="4227517"/>
            <a:ext cx="6722883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18EA8152-FE50-394C-A235-0457CDE7246E}"/>
              </a:ext>
            </a:extLst>
          </p:cNvPr>
          <p:cNvSpPr/>
          <p:nvPr/>
        </p:nvSpPr>
        <p:spPr>
          <a:xfrm>
            <a:off x="3850389" y="4924912"/>
            <a:ext cx="6722883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A72E5AAF-563C-364D-90D8-3DC48F2D9DAB}"/>
              </a:ext>
            </a:extLst>
          </p:cNvPr>
          <p:cNvSpPr/>
          <p:nvPr/>
        </p:nvSpPr>
        <p:spPr>
          <a:xfrm>
            <a:off x="3850389" y="5622306"/>
            <a:ext cx="6722883" cy="3486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AD23E4D-3F2D-8247-85C9-DDEFCCF76C8C}"/>
              </a:ext>
            </a:extLst>
          </p:cNvPr>
          <p:cNvSpPr/>
          <p:nvPr/>
        </p:nvSpPr>
        <p:spPr>
          <a:xfrm>
            <a:off x="3850389" y="1517384"/>
            <a:ext cx="1304130" cy="9658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582"/>
                </a:lnTo>
                <a:cubicBezTo>
                  <a:pt x="0" y="6550"/>
                  <a:pt x="4851" y="0"/>
                  <a:pt x="10800" y="0"/>
                </a:cubicBezTo>
                <a:lnTo>
                  <a:pt x="10800" y="0"/>
                </a:lnTo>
                <a:cubicBezTo>
                  <a:pt x="16749" y="0"/>
                  <a:pt x="21600" y="6550"/>
                  <a:pt x="21600" y="1458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FREE</a:t>
            </a:r>
            <a:endParaRPr sz="2000" b="1" dirty="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EB533173-0D42-994D-B0BF-ACB775E452C6}"/>
              </a:ext>
            </a:extLst>
          </p:cNvPr>
          <p:cNvSpPr/>
          <p:nvPr/>
        </p:nvSpPr>
        <p:spPr>
          <a:xfrm>
            <a:off x="4350771" y="2542730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883094DA-D2D0-8C42-8A07-D4D21CCF05C5}"/>
              </a:ext>
            </a:extLst>
          </p:cNvPr>
          <p:cNvSpPr/>
          <p:nvPr/>
        </p:nvSpPr>
        <p:spPr>
          <a:xfrm>
            <a:off x="4350771" y="2889471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E196669-56A9-EA47-BC3F-CD66716A07D6}"/>
              </a:ext>
            </a:extLst>
          </p:cNvPr>
          <p:cNvSpPr/>
          <p:nvPr/>
        </p:nvSpPr>
        <p:spPr>
          <a:xfrm>
            <a:off x="4350771" y="3236212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352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390"/>
                  <a:pt x="15641" y="8708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612DCAC-07C4-114C-9A50-DF9CCC874D72}"/>
              </a:ext>
            </a:extLst>
          </p:cNvPr>
          <p:cNvSpPr/>
          <p:nvPr/>
        </p:nvSpPr>
        <p:spPr>
          <a:xfrm>
            <a:off x="4350771" y="3586443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352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79CCB4C1-7EB0-004F-AFAC-701958281391}"/>
              </a:ext>
            </a:extLst>
          </p:cNvPr>
          <p:cNvSpPr/>
          <p:nvPr/>
        </p:nvSpPr>
        <p:spPr>
          <a:xfrm>
            <a:off x="4350771" y="3936674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352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26A38CCB-54B0-4F48-8026-794440FBB8D0}"/>
              </a:ext>
            </a:extLst>
          </p:cNvPr>
          <p:cNvSpPr/>
          <p:nvPr/>
        </p:nvSpPr>
        <p:spPr>
          <a:xfrm>
            <a:off x="4350771" y="4286905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702B90C9-8156-D444-B9EB-1339534CAE61}"/>
              </a:ext>
            </a:extLst>
          </p:cNvPr>
          <p:cNvSpPr/>
          <p:nvPr/>
        </p:nvSpPr>
        <p:spPr>
          <a:xfrm>
            <a:off x="4350771" y="4633649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FDC000C2-5E22-6B43-8595-E46C3BE8B759}"/>
              </a:ext>
            </a:extLst>
          </p:cNvPr>
          <p:cNvSpPr/>
          <p:nvPr/>
        </p:nvSpPr>
        <p:spPr>
          <a:xfrm>
            <a:off x="4350771" y="4980393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352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391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B8977EF8-7CDD-704E-AB1F-6281E4FBD7EA}"/>
              </a:ext>
            </a:extLst>
          </p:cNvPr>
          <p:cNvSpPr/>
          <p:nvPr/>
        </p:nvSpPr>
        <p:spPr>
          <a:xfrm>
            <a:off x="4350771" y="5330624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352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451BB42E-BB85-2F48-BBB2-EE5876252EA9}"/>
              </a:ext>
            </a:extLst>
          </p:cNvPr>
          <p:cNvSpPr/>
          <p:nvPr/>
        </p:nvSpPr>
        <p:spPr>
          <a:xfrm>
            <a:off x="4350771" y="5680859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25C8C6A-FC70-D143-AF64-7236AEDA6936}"/>
              </a:ext>
            </a:extLst>
          </p:cNvPr>
          <p:cNvSpPr/>
          <p:nvPr/>
        </p:nvSpPr>
        <p:spPr>
          <a:xfrm>
            <a:off x="5153917" y="1374798"/>
            <a:ext cx="1499403" cy="1108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604"/>
                </a:lnTo>
                <a:cubicBezTo>
                  <a:pt x="0" y="6521"/>
                  <a:pt x="4822" y="0"/>
                  <a:pt x="10800" y="0"/>
                </a:cubicBezTo>
                <a:lnTo>
                  <a:pt x="10800" y="0"/>
                </a:lnTo>
                <a:cubicBezTo>
                  <a:pt x="16778" y="0"/>
                  <a:pt x="21600" y="6521"/>
                  <a:pt x="21600" y="14604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D23B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DA46FC40-F7A8-E746-B921-5F507E3F8694}"/>
              </a:ext>
            </a:extLst>
          </p:cNvPr>
          <p:cNvSpPr/>
          <p:nvPr/>
        </p:nvSpPr>
        <p:spPr>
          <a:xfrm>
            <a:off x="5751935" y="2542730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1A9B737E-FD71-2449-8848-3F95EBABDDF2}"/>
              </a:ext>
            </a:extLst>
          </p:cNvPr>
          <p:cNvSpPr/>
          <p:nvPr/>
        </p:nvSpPr>
        <p:spPr>
          <a:xfrm>
            <a:off x="5751935" y="2889471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3FFDE8C3-4571-914C-93DF-9B78A2832498}"/>
              </a:ext>
            </a:extLst>
          </p:cNvPr>
          <p:cNvSpPr/>
          <p:nvPr/>
        </p:nvSpPr>
        <p:spPr>
          <a:xfrm>
            <a:off x="5751935" y="3236212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390"/>
                  <a:pt x="15890" y="8708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BC8C8D0C-8FEA-8545-AA40-1DCDE0E8B9D1}"/>
              </a:ext>
            </a:extLst>
          </p:cNvPr>
          <p:cNvSpPr/>
          <p:nvPr/>
        </p:nvSpPr>
        <p:spPr>
          <a:xfrm>
            <a:off x="5751935" y="3586443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708"/>
                  <a:pt x="15890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8EAB13AB-4716-5741-B64A-1E9FB2008FC6}"/>
              </a:ext>
            </a:extLst>
          </p:cNvPr>
          <p:cNvSpPr/>
          <p:nvPr/>
        </p:nvSpPr>
        <p:spPr>
          <a:xfrm>
            <a:off x="5751935" y="3936674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890" y="9026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EDF43C8-A475-3343-B15D-577340655B82}"/>
              </a:ext>
            </a:extLst>
          </p:cNvPr>
          <p:cNvSpPr/>
          <p:nvPr/>
        </p:nvSpPr>
        <p:spPr>
          <a:xfrm>
            <a:off x="5751935" y="4286905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CF4EBF3-0062-4142-B847-6FDBD97804D9}"/>
              </a:ext>
            </a:extLst>
          </p:cNvPr>
          <p:cNvSpPr/>
          <p:nvPr/>
        </p:nvSpPr>
        <p:spPr>
          <a:xfrm>
            <a:off x="5751935" y="4633649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236C8893-9EA7-CF46-8817-02B53C566129}"/>
              </a:ext>
            </a:extLst>
          </p:cNvPr>
          <p:cNvSpPr/>
          <p:nvPr/>
        </p:nvSpPr>
        <p:spPr>
          <a:xfrm>
            <a:off x="5751935" y="4980393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391"/>
                  <a:pt x="15890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889BE500-35CC-9C4C-9630-52F3DA7E3F09}"/>
              </a:ext>
            </a:extLst>
          </p:cNvPr>
          <p:cNvSpPr/>
          <p:nvPr/>
        </p:nvSpPr>
        <p:spPr>
          <a:xfrm>
            <a:off x="5751935" y="5330624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890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D99E437-E791-7146-B2BF-BFC36C3195FD}"/>
              </a:ext>
            </a:extLst>
          </p:cNvPr>
          <p:cNvSpPr/>
          <p:nvPr/>
        </p:nvSpPr>
        <p:spPr>
          <a:xfrm>
            <a:off x="5751935" y="5680859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TextBox 94">
            <a:extLst>
              <a:ext uri="{FF2B5EF4-FFF2-40B4-BE49-F238E27FC236}">
                <a16:creationId xmlns:a16="http://schemas.microsoft.com/office/drawing/2014/main" id="{F368B39D-BDD2-7749-9466-8887B2C8D3EA}"/>
              </a:ext>
            </a:extLst>
          </p:cNvPr>
          <p:cNvSpPr txBox="1"/>
          <p:nvPr/>
        </p:nvSpPr>
        <p:spPr>
          <a:xfrm>
            <a:off x="5373059" y="2059022"/>
            <a:ext cx="10611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STARTUP</a:t>
            </a:r>
          </a:p>
        </p:txBody>
      </p:sp>
      <p:sp>
        <p:nvSpPr>
          <p:cNvPr id="65" name="TextBox 97">
            <a:extLst>
              <a:ext uri="{FF2B5EF4-FFF2-40B4-BE49-F238E27FC236}">
                <a16:creationId xmlns:a16="http://schemas.microsoft.com/office/drawing/2014/main" id="{AB0D5630-0D81-C14F-9113-E62FEC119CC9}"/>
              </a:ext>
            </a:extLst>
          </p:cNvPr>
          <p:cNvSpPr txBox="1"/>
          <p:nvPr/>
        </p:nvSpPr>
        <p:spPr>
          <a:xfrm>
            <a:off x="5373059" y="1455972"/>
            <a:ext cx="1061118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noProof="1"/>
              <a:t>9$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F4EAE73-4FA1-824F-95B3-13544C57F311}"/>
              </a:ext>
            </a:extLst>
          </p:cNvPr>
          <p:cNvSpPr/>
          <p:nvPr/>
        </p:nvSpPr>
        <p:spPr>
          <a:xfrm>
            <a:off x="6653320" y="1182635"/>
            <a:ext cx="1757436" cy="1300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593"/>
                </a:lnTo>
                <a:cubicBezTo>
                  <a:pt x="0" y="6544"/>
                  <a:pt x="4843" y="0"/>
                  <a:pt x="10800" y="0"/>
                </a:cubicBezTo>
                <a:lnTo>
                  <a:pt x="10800" y="0"/>
                </a:lnTo>
                <a:cubicBezTo>
                  <a:pt x="16757" y="0"/>
                  <a:pt x="21600" y="6544"/>
                  <a:pt x="21600" y="1459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3F303AE2-C539-7548-91D5-B1C149AAB15B}"/>
              </a:ext>
            </a:extLst>
          </p:cNvPr>
          <p:cNvSpPr/>
          <p:nvPr/>
        </p:nvSpPr>
        <p:spPr>
          <a:xfrm>
            <a:off x="7380355" y="2545946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A3E98BD-EFA8-5049-93DA-AFC278C3EB3C}"/>
              </a:ext>
            </a:extLst>
          </p:cNvPr>
          <p:cNvSpPr/>
          <p:nvPr/>
        </p:nvSpPr>
        <p:spPr>
          <a:xfrm>
            <a:off x="7380355" y="2892687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CB87A31-F928-C54E-9B69-4AF953CAF15D}"/>
              </a:ext>
            </a:extLst>
          </p:cNvPr>
          <p:cNvSpPr/>
          <p:nvPr/>
        </p:nvSpPr>
        <p:spPr>
          <a:xfrm>
            <a:off x="7380355" y="3239428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390"/>
                  <a:pt x="15641" y="8708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9CAE1DF9-452C-A444-9083-85EB21DD7F34}"/>
              </a:ext>
            </a:extLst>
          </p:cNvPr>
          <p:cNvSpPr/>
          <p:nvPr/>
        </p:nvSpPr>
        <p:spPr>
          <a:xfrm>
            <a:off x="7380355" y="3589659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518FED7-A63E-9544-91BF-FB3A91E1E44B}"/>
              </a:ext>
            </a:extLst>
          </p:cNvPr>
          <p:cNvSpPr/>
          <p:nvPr/>
        </p:nvSpPr>
        <p:spPr>
          <a:xfrm>
            <a:off x="7380355" y="3939890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E7A72FC7-2D71-5D46-B316-6CF44AF9474D}"/>
              </a:ext>
            </a:extLst>
          </p:cNvPr>
          <p:cNvSpPr/>
          <p:nvPr/>
        </p:nvSpPr>
        <p:spPr>
          <a:xfrm>
            <a:off x="7380355" y="4290121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81F28E47-F7D6-C649-9983-A2D2885D517A}"/>
              </a:ext>
            </a:extLst>
          </p:cNvPr>
          <p:cNvSpPr/>
          <p:nvPr/>
        </p:nvSpPr>
        <p:spPr>
          <a:xfrm>
            <a:off x="7380355" y="4636865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31D103DC-6902-E24D-8698-7ADFBCAAD7DE}"/>
              </a:ext>
            </a:extLst>
          </p:cNvPr>
          <p:cNvSpPr/>
          <p:nvPr/>
        </p:nvSpPr>
        <p:spPr>
          <a:xfrm>
            <a:off x="7380355" y="4983609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391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1EC98F88-2F69-4246-8E4A-21AF1AB9ADB6}"/>
              </a:ext>
            </a:extLst>
          </p:cNvPr>
          <p:cNvSpPr/>
          <p:nvPr/>
        </p:nvSpPr>
        <p:spPr>
          <a:xfrm>
            <a:off x="7380355" y="5333840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EE8F3BEF-CD88-754C-8D84-CFA060424032}"/>
              </a:ext>
            </a:extLst>
          </p:cNvPr>
          <p:cNvSpPr/>
          <p:nvPr/>
        </p:nvSpPr>
        <p:spPr>
          <a:xfrm>
            <a:off x="7380355" y="5684075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TextBox 95">
            <a:extLst>
              <a:ext uri="{FF2B5EF4-FFF2-40B4-BE49-F238E27FC236}">
                <a16:creationId xmlns:a16="http://schemas.microsoft.com/office/drawing/2014/main" id="{26BF1A2D-595F-6C4B-A2CD-37CA8FC84372}"/>
              </a:ext>
            </a:extLst>
          </p:cNvPr>
          <p:cNvSpPr txBox="1"/>
          <p:nvPr/>
        </p:nvSpPr>
        <p:spPr>
          <a:xfrm>
            <a:off x="7001479" y="2059022"/>
            <a:ext cx="10611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PRO</a:t>
            </a:r>
          </a:p>
        </p:txBody>
      </p:sp>
      <p:sp>
        <p:nvSpPr>
          <p:cNvPr id="66" name="TextBox 98">
            <a:extLst>
              <a:ext uri="{FF2B5EF4-FFF2-40B4-BE49-F238E27FC236}">
                <a16:creationId xmlns:a16="http://schemas.microsoft.com/office/drawing/2014/main" id="{9FAA2585-52C3-614E-A7FC-D4DC5D1032FF}"/>
              </a:ext>
            </a:extLst>
          </p:cNvPr>
          <p:cNvSpPr txBox="1"/>
          <p:nvPr/>
        </p:nvSpPr>
        <p:spPr>
          <a:xfrm>
            <a:off x="7001479" y="1336078"/>
            <a:ext cx="1061118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noProof="1"/>
              <a:t>29$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A54FAFE-2C9B-324B-9E7C-D7E033ABE204}"/>
              </a:ext>
            </a:extLst>
          </p:cNvPr>
          <p:cNvSpPr/>
          <p:nvPr/>
        </p:nvSpPr>
        <p:spPr>
          <a:xfrm>
            <a:off x="8410756" y="882755"/>
            <a:ext cx="2165412" cy="1600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588"/>
                </a:lnTo>
                <a:cubicBezTo>
                  <a:pt x="0" y="6541"/>
                  <a:pt x="4835" y="0"/>
                  <a:pt x="10783" y="0"/>
                </a:cubicBezTo>
                <a:lnTo>
                  <a:pt x="10783" y="0"/>
                </a:lnTo>
                <a:cubicBezTo>
                  <a:pt x="16730" y="0"/>
                  <a:pt x="21565" y="6541"/>
                  <a:pt x="21565" y="14588"/>
                </a:cubicBezTo>
                <a:lnTo>
                  <a:pt x="21565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3FE523A9-BF96-6D40-829E-2057EE97099C}"/>
              </a:ext>
            </a:extLst>
          </p:cNvPr>
          <p:cNvSpPr/>
          <p:nvPr/>
        </p:nvSpPr>
        <p:spPr>
          <a:xfrm>
            <a:off x="9341779" y="2542730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32580C5F-2AFF-F14A-84A8-755966C50C5D}"/>
              </a:ext>
            </a:extLst>
          </p:cNvPr>
          <p:cNvSpPr/>
          <p:nvPr/>
        </p:nvSpPr>
        <p:spPr>
          <a:xfrm>
            <a:off x="9341779" y="2889471"/>
            <a:ext cx="303367" cy="231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8F272D92-2925-7849-A58F-CF5BDDB42B1D}"/>
              </a:ext>
            </a:extLst>
          </p:cNvPr>
          <p:cNvSpPr/>
          <p:nvPr/>
        </p:nvSpPr>
        <p:spPr>
          <a:xfrm>
            <a:off x="9341779" y="3236212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390"/>
                  <a:pt x="15641" y="8708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DFAF469F-5FB6-8E46-A161-C544DD8C8497}"/>
              </a:ext>
            </a:extLst>
          </p:cNvPr>
          <p:cNvSpPr/>
          <p:nvPr/>
        </p:nvSpPr>
        <p:spPr>
          <a:xfrm>
            <a:off x="9341779" y="3586443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91F814F1-E436-9642-A7FB-1C265862C2C1}"/>
              </a:ext>
            </a:extLst>
          </p:cNvPr>
          <p:cNvSpPr/>
          <p:nvPr/>
        </p:nvSpPr>
        <p:spPr>
          <a:xfrm>
            <a:off x="9341779" y="3936674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5967A6E-F5C1-2C48-B2A1-244A5DD35891}"/>
              </a:ext>
            </a:extLst>
          </p:cNvPr>
          <p:cNvSpPr/>
          <p:nvPr/>
        </p:nvSpPr>
        <p:spPr>
          <a:xfrm>
            <a:off x="9341779" y="4286905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8AE87D1C-730A-8746-B502-2E5E11BC8358}"/>
              </a:ext>
            </a:extLst>
          </p:cNvPr>
          <p:cNvSpPr/>
          <p:nvPr/>
        </p:nvSpPr>
        <p:spPr>
          <a:xfrm>
            <a:off x="9341779" y="4633649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92A28A8C-1FB8-9043-98F3-484297FF759E}"/>
              </a:ext>
            </a:extLst>
          </p:cNvPr>
          <p:cNvSpPr/>
          <p:nvPr/>
        </p:nvSpPr>
        <p:spPr>
          <a:xfrm>
            <a:off x="9341779" y="4980393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391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F201387-6962-2B4D-AC77-6EE0B6435C0C}"/>
              </a:ext>
            </a:extLst>
          </p:cNvPr>
          <p:cNvSpPr/>
          <p:nvPr/>
        </p:nvSpPr>
        <p:spPr>
          <a:xfrm>
            <a:off x="9341779" y="5330624"/>
            <a:ext cx="303367" cy="2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8FF6413D-07F8-D049-BD02-0E2B158956E9}"/>
              </a:ext>
            </a:extLst>
          </p:cNvPr>
          <p:cNvSpPr/>
          <p:nvPr/>
        </p:nvSpPr>
        <p:spPr>
          <a:xfrm>
            <a:off x="9341779" y="5680859"/>
            <a:ext cx="303367" cy="23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TextBox 96">
            <a:extLst>
              <a:ext uri="{FF2B5EF4-FFF2-40B4-BE49-F238E27FC236}">
                <a16:creationId xmlns:a16="http://schemas.microsoft.com/office/drawing/2014/main" id="{D1CAA2B5-B48F-384A-A0A7-9E521D988E12}"/>
              </a:ext>
            </a:extLst>
          </p:cNvPr>
          <p:cNvSpPr txBox="1"/>
          <p:nvPr/>
        </p:nvSpPr>
        <p:spPr>
          <a:xfrm>
            <a:off x="8962903" y="2059022"/>
            <a:ext cx="10611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</a:t>
            </a:r>
          </a:p>
        </p:txBody>
      </p:sp>
      <p:sp>
        <p:nvSpPr>
          <p:cNvPr id="67" name="TextBox 99">
            <a:extLst>
              <a:ext uri="{FF2B5EF4-FFF2-40B4-BE49-F238E27FC236}">
                <a16:creationId xmlns:a16="http://schemas.microsoft.com/office/drawing/2014/main" id="{CBA28E11-8E78-C148-AAC5-DB8B7331FF33}"/>
              </a:ext>
            </a:extLst>
          </p:cNvPr>
          <p:cNvSpPr txBox="1"/>
          <p:nvPr/>
        </p:nvSpPr>
        <p:spPr>
          <a:xfrm>
            <a:off x="8962903" y="1178973"/>
            <a:ext cx="1061118" cy="9233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49$</a:t>
            </a:r>
          </a:p>
        </p:txBody>
      </p:sp>
      <p:sp>
        <p:nvSpPr>
          <p:cNvPr id="68" name="TextBox 100">
            <a:extLst>
              <a:ext uri="{FF2B5EF4-FFF2-40B4-BE49-F238E27FC236}">
                <a16:creationId xmlns:a16="http://schemas.microsoft.com/office/drawing/2014/main" id="{635B3BBA-BFE1-3D4C-820B-A9E65DEBB7C0}"/>
              </a:ext>
            </a:extLst>
          </p:cNvPr>
          <p:cNvSpPr txBox="1"/>
          <p:nvPr/>
        </p:nvSpPr>
        <p:spPr>
          <a:xfrm>
            <a:off x="1796527" y="2504635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69" name="TextBox 101">
            <a:extLst>
              <a:ext uri="{FF2B5EF4-FFF2-40B4-BE49-F238E27FC236}">
                <a16:creationId xmlns:a16="http://schemas.microsoft.com/office/drawing/2014/main" id="{2E0D8611-24A1-FB4D-939E-9A9E61A8B8AF}"/>
              </a:ext>
            </a:extLst>
          </p:cNvPr>
          <p:cNvSpPr txBox="1"/>
          <p:nvPr/>
        </p:nvSpPr>
        <p:spPr>
          <a:xfrm>
            <a:off x="1796527" y="2853189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0" name="TextBox 102">
            <a:extLst>
              <a:ext uri="{FF2B5EF4-FFF2-40B4-BE49-F238E27FC236}">
                <a16:creationId xmlns:a16="http://schemas.microsoft.com/office/drawing/2014/main" id="{9B2C4DF7-481E-D844-AECB-5572BB2D1624}"/>
              </a:ext>
            </a:extLst>
          </p:cNvPr>
          <p:cNvSpPr txBox="1"/>
          <p:nvPr/>
        </p:nvSpPr>
        <p:spPr>
          <a:xfrm>
            <a:off x="1796527" y="3200295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1" name="TextBox 103">
            <a:extLst>
              <a:ext uri="{FF2B5EF4-FFF2-40B4-BE49-F238E27FC236}">
                <a16:creationId xmlns:a16="http://schemas.microsoft.com/office/drawing/2014/main" id="{55808F2E-9BA4-CD4C-9067-0F975E98695C}"/>
              </a:ext>
            </a:extLst>
          </p:cNvPr>
          <p:cNvSpPr txBox="1"/>
          <p:nvPr/>
        </p:nvSpPr>
        <p:spPr>
          <a:xfrm>
            <a:off x="1796527" y="3550583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2" name="TextBox 104">
            <a:extLst>
              <a:ext uri="{FF2B5EF4-FFF2-40B4-BE49-F238E27FC236}">
                <a16:creationId xmlns:a16="http://schemas.microsoft.com/office/drawing/2014/main" id="{5787E7AF-EACD-9149-B3BB-7E86D43A5034}"/>
              </a:ext>
            </a:extLst>
          </p:cNvPr>
          <p:cNvSpPr txBox="1"/>
          <p:nvPr/>
        </p:nvSpPr>
        <p:spPr>
          <a:xfrm>
            <a:off x="1796527" y="3895955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3" name="TextBox 105">
            <a:extLst>
              <a:ext uri="{FF2B5EF4-FFF2-40B4-BE49-F238E27FC236}">
                <a16:creationId xmlns:a16="http://schemas.microsoft.com/office/drawing/2014/main" id="{51121D6F-67FF-DA40-9DCC-CDA8CFF07D02}"/>
              </a:ext>
            </a:extLst>
          </p:cNvPr>
          <p:cNvSpPr txBox="1"/>
          <p:nvPr/>
        </p:nvSpPr>
        <p:spPr>
          <a:xfrm>
            <a:off x="1796527" y="4247977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4" name="TextBox 106">
            <a:extLst>
              <a:ext uri="{FF2B5EF4-FFF2-40B4-BE49-F238E27FC236}">
                <a16:creationId xmlns:a16="http://schemas.microsoft.com/office/drawing/2014/main" id="{CC99D6A2-16FF-3340-B419-BCCAC13D7C68}"/>
              </a:ext>
            </a:extLst>
          </p:cNvPr>
          <p:cNvSpPr txBox="1"/>
          <p:nvPr/>
        </p:nvSpPr>
        <p:spPr>
          <a:xfrm>
            <a:off x="1796527" y="4591615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5" name="TextBox 107">
            <a:extLst>
              <a:ext uri="{FF2B5EF4-FFF2-40B4-BE49-F238E27FC236}">
                <a16:creationId xmlns:a16="http://schemas.microsoft.com/office/drawing/2014/main" id="{2F21339D-4435-FB4B-80F8-75DC431DC71F}"/>
              </a:ext>
            </a:extLst>
          </p:cNvPr>
          <p:cNvSpPr txBox="1"/>
          <p:nvPr/>
        </p:nvSpPr>
        <p:spPr>
          <a:xfrm>
            <a:off x="1796527" y="4945372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6" name="TextBox 108">
            <a:extLst>
              <a:ext uri="{FF2B5EF4-FFF2-40B4-BE49-F238E27FC236}">
                <a16:creationId xmlns:a16="http://schemas.microsoft.com/office/drawing/2014/main" id="{77FD4259-2795-514F-9236-5F2BC687BE19}"/>
              </a:ext>
            </a:extLst>
          </p:cNvPr>
          <p:cNvSpPr txBox="1"/>
          <p:nvPr/>
        </p:nvSpPr>
        <p:spPr>
          <a:xfrm>
            <a:off x="1796527" y="5287275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  <p:sp>
        <p:nvSpPr>
          <p:cNvPr id="77" name="TextBox 109">
            <a:extLst>
              <a:ext uri="{FF2B5EF4-FFF2-40B4-BE49-F238E27FC236}">
                <a16:creationId xmlns:a16="http://schemas.microsoft.com/office/drawing/2014/main" id="{64DBC572-5FC1-6342-AEC2-EE1EB397E066}"/>
              </a:ext>
            </a:extLst>
          </p:cNvPr>
          <p:cNvSpPr txBox="1"/>
          <p:nvPr/>
        </p:nvSpPr>
        <p:spPr>
          <a:xfrm>
            <a:off x="1796527" y="5642766"/>
            <a:ext cx="193879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61433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119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Table – Slide Template</vt:lpstr>
      <vt:lpstr>Increasing Table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Table</dc:title>
  <dc:creator>PresentationGO.com</dc:creator>
  <dc:description>© Copyright PresentationGO.com - Do not distribute or sale without written permission.</dc:description>
  <cp:lastModifiedBy>Christophe Barroche</cp:lastModifiedBy>
  <cp:revision>10</cp:revision>
  <dcterms:created xsi:type="dcterms:W3CDTF">2014-11-26T05:14:11Z</dcterms:created>
  <dcterms:modified xsi:type="dcterms:W3CDTF">2022-04-26T20:01:16Z</dcterms:modified>
  <cp:category>Text &amp; Tables</cp:category>
</cp:coreProperties>
</file>