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2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65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Twine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7AA7FD8-2FA6-0F42-803B-4A58B33598AD}"/>
              </a:ext>
            </a:extLst>
          </p:cNvPr>
          <p:cNvSpPr/>
          <p:nvPr/>
        </p:nvSpPr>
        <p:spPr>
          <a:xfrm>
            <a:off x="4368754" y="36173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5CEA55-2600-A748-9E46-7024E810F2B7}"/>
              </a:ext>
            </a:extLst>
          </p:cNvPr>
          <p:cNvSpPr/>
          <p:nvPr/>
        </p:nvSpPr>
        <p:spPr>
          <a:xfrm>
            <a:off x="4368754" y="462897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01</a:t>
            </a:r>
            <a:endParaRPr sz="2250"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0ED294-A039-1F40-9D12-29967F57FC4F}"/>
              </a:ext>
            </a:extLst>
          </p:cNvPr>
          <p:cNvSpPr/>
          <p:nvPr/>
        </p:nvSpPr>
        <p:spPr>
          <a:xfrm>
            <a:off x="3357105" y="462897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47B492D-1FE8-ED49-B046-046D1A836C2B}"/>
              </a:ext>
            </a:extLst>
          </p:cNvPr>
          <p:cNvSpPr/>
          <p:nvPr/>
        </p:nvSpPr>
        <p:spPr>
          <a:xfrm>
            <a:off x="5378295" y="2605673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30015B3-7FFE-5348-B1C8-21228E00FA10}"/>
              </a:ext>
            </a:extLst>
          </p:cNvPr>
          <p:cNvSpPr/>
          <p:nvPr/>
        </p:nvSpPr>
        <p:spPr>
          <a:xfrm>
            <a:off x="5379721" y="36173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02</a:t>
            </a:r>
            <a:endParaRPr sz="2250" b="1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F0FBC-F3B1-AD41-8A99-3F7A1493FB54}"/>
              </a:ext>
            </a:extLst>
          </p:cNvPr>
          <p:cNvSpPr/>
          <p:nvPr/>
        </p:nvSpPr>
        <p:spPr>
          <a:xfrm>
            <a:off x="6385609" y="15940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85E1C3E-8F5A-2C4B-A0A6-788E7E3141D8}"/>
              </a:ext>
            </a:extLst>
          </p:cNvPr>
          <p:cNvSpPr/>
          <p:nvPr/>
        </p:nvSpPr>
        <p:spPr>
          <a:xfrm>
            <a:off x="6385609" y="2605673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03</a:t>
            </a:r>
            <a:endParaRPr sz="2250"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7A41451-6C47-8941-9BAF-F37030003E77}"/>
              </a:ext>
            </a:extLst>
          </p:cNvPr>
          <p:cNvSpPr/>
          <p:nvPr/>
        </p:nvSpPr>
        <p:spPr>
          <a:xfrm>
            <a:off x="7397258" y="15940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04</a:t>
            </a:r>
            <a:endParaRPr sz="2250" b="1" dirty="0"/>
          </a:p>
        </p:txBody>
      </p:sp>
      <p:pic>
        <p:nvPicPr>
          <p:cNvPr id="15" name="Graphic 36" descr="Bar graph with downward trend with solid fill">
            <a:extLst>
              <a:ext uri="{FF2B5EF4-FFF2-40B4-BE49-F238E27FC236}">
                <a16:creationId xmlns:a16="http://schemas.microsoft.com/office/drawing/2014/main" id="{7299F48F-EF24-1642-BFD6-E9313B011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869" y="2943313"/>
            <a:ext cx="469692" cy="469692"/>
          </a:xfrm>
          <a:prstGeom prst="rect">
            <a:avLst/>
          </a:prstGeom>
        </p:spPr>
      </p:pic>
      <p:pic>
        <p:nvPicPr>
          <p:cNvPr id="16" name="Graphic 37" descr="Board Of Directors with solid fill">
            <a:extLst>
              <a:ext uri="{FF2B5EF4-FFF2-40B4-BE49-F238E27FC236}">
                <a16:creationId xmlns:a16="http://schemas.microsoft.com/office/drawing/2014/main" id="{2DF614A9-FA5C-BB4D-8030-0848DC97C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6396" y="3955772"/>
            <a:ext cx="469692" cy="469692"/>
          </a:xfrm>
          <a:prstGeom prst="rect">
            <a:avLst/>
          </a:prstGeom>
        </p:spPr>
      </p:pic>
      <p:pic>
        <p:nvPicPr>
          <p:cNvPr id="17" name="Graphic 38" descr="Briefcase with solid fill">
            <a:extLst>
              <a:ext uri="{FF2B5EF4-FFF2-40B4-BE49-F238E27FC236}">
                <a16:creationId xmlns:a16="http://schemas.microsoft.com/office/drawing/2014/main" id="{0A84D0F4-D3F4-7B49-BEA6-CCFB4F1E94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4746" y="4966613"/>
            <a:ext cx="469692" cy="469692"/>
          </a:xfrm>
          <a:prstGeom prst="rect">
            <a:avLst/>
          </a:prstGeom>
        </p:spPr>
      </p:pic>
      <p:pic>
        <p:nvPicPr>
          <p:cNvPr id="18" name="Graphic 39" descr="Customer review with solid fill">
            <a:extLst>
              <a:ext uri="{FF2B5EF4-FFF2-40B4-BE49-F238E27FC236}">
                <a16:creationId xmlns:a16="http://schemas.microsoft.com/office/drawing/2014/main" id="{D06857CF-6E6E-794E-96E6-1069B12E9A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3250" y="1931664"/>
            <a:ext cx="469692" cy="46969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6D7D6-2B59-4D7E-AA64-420390B22F8B}"/>
              </a:ext>
            </a:extLst>
          </p:cNvPr>
          <p:cNvGrpSpPr/>
          <p:nvPr/>
        </p:nvGrpSpPr>
        <p:grpSpPr>
          <a:xfrm>
            <a:off x="399832" y="4615617"/>
            <a:ext cx="2523541" cy="930366"/>
            <a:chOff x="332936" y="4621560"/>
            <a:chExt cx="2926080" cy="107877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2731F2-FB3A-4C17-9186-DBC1EC6AF1D0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669D46-9AC9-4F28-9111-87656462772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B8E050-BABD-40F7-BE78-3617273CD468}"/>
              </a:ext>
            </a:extLst>
          </p:cNvPr>
          <p:cNvGrpSpPr/>
          <p:nvPr/>
        </p:nvGrpSpPr>
        <p:grpSpPr>
          <a:xfrm>
            <a:off x="1411481" y="3603967"/>
            <a:ext cx="2523541" cy="930366"/>
            <a:chOff x="332936" y="4621560"/>
            <a:chExt cx="2926080" cy="107877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6DD061-44CB-48DE-B966-A4CC6E66C24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CC20C94-B36B-4BA2-9743-B8D8C687312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8CF11ED-137F-403A-BBF1-3F7DF0FB2CC0}"/>
              </a:ext>
            </a:extLst>
          </p:cNvPr>
          <p:cNvGrpSpPr/>
          <p:nvPr/>
        </p:nvGrpSpPr>
        <p:grpSpPr>
          <a:xfrm>
            <a:off x="2421021" y="2588437"/>
            <a:ext cx="2523541" cy="930366"/>
            <a:chOff x="332936" y="4621560"/>
            <a:chExt cx="2926080" cy="107877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E11515-5200-4FAA-B7EE-DFD22C610E6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69FDFE-CF68-469D-B1AC-6E0D8B0886C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C4AC07-4E41-4CA9-BC43-A29D3CA82670}"/>
              </a:ext>
            </a:extLst>
          </p:cNvPr>
          <p:cNvGrpSpPr/>
          <p:nvPr/>
        </p:nvGrpSpPr>
        <p:grpSpPr>
          <a:xfrm>
            <a:off x="3428336" y="1580667"/>
            <a:ext cx="2523541" cy="930366"/>
            <a:chOff x="332936" y="4621560"/>
            <a:chExt cx="2926080" cy="107877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B03CFA-9880-4E56-B739-DFB692B46F6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27F848-CB88-469E-805E-3C92ECC274C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09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Twine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7AA7FD8-2FA6-0F42-803B-4A58B33598AD}"/>
              </a:ext>
            </a:extLst>
          </p:cNvPr>
          <p:cNvSpPr/>
          <p:nvPr/>
        </p:nvSpPr>
        <p:spPr>
          <a:xfrm>
            <a:off x="4368754" y="36173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5CEA55-2600-A748-9E46-7024E810F2B7}"/>
              </a:ext>
            </a:extLst>
          </p:cNvPr>
          <p:cNvSpPr/>
          <p:nvPr/>
        </p:nvSpPr>
        <p:spPr>
          <a:xfrm>
            <a:off x="4368754" y="462897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01</a:t>
            </a:r>
            <a:endParaRPr sz="2250" b="1" dirty="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F0ED294-A039-1F40-9D12-29967F57FC4F}"/>
              </a:ext>
            </a:extLst>
          </p:cNvPr>
          <p:cNvSpPr/>
          <p:nvPr/>
        </p:nvSpPr>
        <p:spPr>
          <a:xfrm>
            <a:off x="3357105" y="462897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47B492D-1FE8-ED49-B046-046D1A836C2B}"/>
              </a:ext>
            </a:extLst>
          </p:cNvPr>
          <p:cNvSpPr/>
          <p:nvPr/>
        </p:nvSpPr>
        <p:spPr>
          <a:xfrm>
            <a:off x="5378295" y="2605673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30015B3-7FFE-5348-B1C8-21228E00FA10}"/>
              </a:ext>
            </a:extLst>
          </p:cNvPr>
          <p:cNvSpPr/>
          <p:nvPr/>
        </p:nvSpPr>
        <p:spPr>
          <a:xfrm>
            <a:off x="5379721" y="36173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02</a:t>
            </a:r>
            <a:endParaRPr sz="2250" b="1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92F0FBC-F3B1-AD41-8A99-3F7A1493FB54}"/>
              </a:ext>
            </a:extLst>
          </p:cNvPr>
          <p:cNvSpPr/>
          <p:nvPr/>
        </p:nvSpPr>
        <p:spPr>
          <a:xfrm>
            <a:off x="6385609" y="15940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21600"/>
                </a:lnTo>
                <a:cubicBezTo>
                  <a:pt x="0" y="9668"/>
                  <a:pt x="9668" y="0"/>
                  <a:pt x="2160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85E1C3E-8F5A-2C4B-A0A6-788E7E3141D8}"/>
              </a:ext>
            </a:extLst>
          </p:cNvPr>
          <p:cNvSpPr/>
          <p:nvPr/>
        </p:nvSpPr>
        <p:spPr>
          <a:xfrm>
            <a:off x="6385609" y="2605673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32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03</a:t>
            </a:r>
            <a:endParaRPr sz="2250" b="1" dirty="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7A41451-6C47-8941-9BAF-F37030003E77}"/>
              </a:ext>
            </a:extLst>
          </p:cNvPr>
          <p:cNvSpPr/>
          <p:nvPr/>
        </p:nvSpPr>
        <p:spPr>
          <a:xfrm>
            <a:off x="7397258" y="1594022"/>
            <a:ext cx="946328" cy="946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lnTo>
                  <a:pt x="21600" y="0"/>
                </a:lnTo>
                <a:cubicBezTo>
                  <a:pt x="21600" y="11903"/>
                  <a:pt x="11932" y="21600"/>
                  <a:pt x="0" y="2160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05740" tIns="171450" rIns="28575" bIns="28575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2250" b="1" dirty="0"/>
              <a:t>04</a:t>
            </a:r>
            <a:endParaRPr sz="2250" b="1" dirty="0"/>
          </a:p>
        </p:txBody>
      </p:sp>
      <p:pic>
        <p:nvPicPr>
          <p:cNvPr id="15" name="Graphic 36" descr="Bar graph with downward trend with solid fill">
            <a:extLst>
              <a:ext uri="{FF2B5EF4-FFF2-40B4-BE49-F238E27FC236}">
                <a16:creationId xmlns:a16="http://schemas.microsoft.com/office/drawing/2014/main" id="{7299F48F-EF24-1642-BFD6-E9313B0110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0869" y="2943313"/>
            <a:ext cx="469692" cy="469692"/>
          </a:xfrm>
          <a:prstGeom prst="rect">
            <a:avLst/>
          </a:prstGeom>
        </p:spPr>
      </p:pic>
      <p:pic>
        <p:nvPicPr>
          <p:cNvPr id="16" name="Graphic 37" descr="Board Of Directors with solid fill">
            <a:extLst>
              <a:ext uri="{FF2B5EF4-FFF2-40B4-BE49-F238E27FC236}">
                <a16:creationId xmlns:a16="http://schemas.microsoft.com/office/drawing/2014/main" id="{2DF614A9-FA5C-BB4D-8030-0848DC97CD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06396" y="3955772"/>
            <a:ext cx="469692" cy="469692"/>
          </a:xfrm>
          <a:prstGeom prst="rect">
            <a:avLst/>
          </a:prstGeom>
        </p:spPr>
      </p:pic>
      <p:pic>
        <p:nvPicPr>
          <p:cNvPr id="17" name="Graphic 38" descr="Briefcase with solid fill">
            <a:extLst>
              <a:ext uri="{FF2B5EF4-FFF2-40B4-BE49-F238E27FC236}">
                <a16:creationId xmlns:a16="http://schemas.microsoft.com/office/drawing/2014/main" id="{0A84D0F4-D3F4-7B49-BEA6-CCFB4F1E94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94746" y="4966613"/>
            <a:ext cx="469692" cy="469692"/>
          </a:xfrm>
          <a:prstGeom prst="rect">
            <a:avLst/>
          </a:prstGeom>
        </p:spPr>
      </p:pic>
      <p:pic>
        <p:nvPicPr>
          <p:cNvPr id="18" name="Graphic 39" descr="Customer review with solid fill">
            <a:extLst>
              <a:ext uri="{FF2B5EF4-FFF2-40B4-BE49-F238E27FC236}">
                <a16:creationId xmlns:a16="http://schemas.microsoft.com/office/drawing/2014/main" id="{D06857CF-6E6E-794E-96E6-1069B12E9A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23250" y="1931664"/>
            <a:ext cx="469692" cy="46969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6D7D6-2B59-4D7E-AA64-420390B22F8B}"/>
              </a:ext>
            </a:extLst>
          </p:cNvPr>
          <p:cNvGrpSpPr/>
          <p:nvPr/>
        </p:nvGrpSpPr>
        <p:grpSpPr>
          <a:xfrm>
            <a:off x="399832" y="4670985"/>
            <a:ext cx="2523541" cy="875000"/>
            <a:chOff x="332936" y="4685758"/>
            <a:chExt cx="2926080" cy="101457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D2731F2-FB3A-4C17-9186-DBC1EC6AF1D0}"/>
                </a:ext>
              </a:extLst>
            </p:cNvPr>
            <p:cNvSpPr txBox="1"/>
            <p:nvPr/>
          </p:nvSpPr>
          <p:spPr>
            <a:xfrm>
              <a:off x="332936" y="4685758"/>
              <a:ext cx="2926080" cy="4282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669D46-9AC9-4F28-9111-87656462772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5B8E050-BABD-40F7-BE78-3617273CD468}"/>
              </a:ext>
            </a:extLst>
          </p:cNvPr>
          <p:cNvGrpSpPr/>
          <p:nvPr/>
        </p:nvGrpSpPr>
        <p:grpSpPr>
          <a:xfrm>
            <a:off x="1411481" y="3659335"/>
            <a:ext cx="2523541" cy="875000"/>
            <a:chOff x="332936" y="4685758"/>
            <a:chExt cx="2926080" cy="101457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D6DD061-44CB-48DE-B966-A4CC6E66C247}"/>
                </a:ext>
              </a:extLst>
            </p:cNvPr>
            <p:cNvSpPr txBox="1"/>
            <p:nvPr/>
          </p:nvSpPr>
          <p:spPr>
            <a:xfrm>
              <a:off x="332936" y="4685758"/>
              <a:ext cx="2926080" cy="4282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CC20C94-B36B-4BA2-9743-B8D8C6873127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8CF11ED-137F-403A-BBF1-3F7DF0FB2CC0}"/>
              </a:ext>
            </a:extLst>
          </p:cNvPr>
          <p:cNvGrpSpPr/>
          <p:nvPr/>
        </p:nvGrpSpPr>
        <p:grpSpPr>
          <a:xfrm>
            <a:off x="2421021" y="2643805"/>
            <a:ext cx="2523541" cy="875000"/>
            <a:chOff x="332936" y="4685758"/>
            <a:chExt cx="2926080" cy="101457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3E11515-5200-4FAA-B7EE-DFD22C610E6C}"/>
                </a:ext>
              </a:extLst>
            </p:cNvPr>
            <p:cNvSpPr txBox="1"/>
            <p:nvPr/>
          </p:nvSpPr>
          <p:spPr>
            <a:xfrm>
              <a:off x="332936" y="4685758"/>
              <a:ext cx="2926080" cy="4282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469FDFE-CF68-469D-B1AC-6E0D8B0886C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8C4AC07-4E41-4CA9-BC43-A29D3CA82670}"/>
              </a:ext>
            </a:extLst>
          </p:cNvPr>
          <p:cNvGrpSpPr/>
          <p:nvPr/>
        </p:nvGrpSpPr>
        <p:grpSpPr>
          <a:xfrm>
            <a:off x="3428336" y="1636035"/>
            <a:ext cx="2523541" cy="875000"/>
            <a:chOff x="332936" y="4685758"/>
            <a:chExt cx="2926080" cy="10145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DB03CFA-9880-4E56-B739-DFB692B46F65}"/>
                </a:ext>
              </a:extLst>
            </p:cNvPr>
            <p:cNvSpPr txBox="1"/>
            <p:nvPr/>
          </p:nvSpPr>
          <p:spPr>
            <a:xfrm>
              <a:off x="332936" y="4685758"/>
              <a:ext cx="2926080" cy="42824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027F848-CB88-469E-805E-3C92ECC274C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58883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48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313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Twine Process – Slide Template</vt:lpstr>
      <vt:lpstr>Increasing Twine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Twine Process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2022-04-27T03:33:11Z</dcterms:modified>
  <cp:category>Charts &amp; Diagrams</cp:category>
</cp:coreProperties>
</file>